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9" r:id="rId4"/>
    <p:sldId id="397" r:id="rId5"/>
    <p:sldId id="370" r:id="rId6"/>
    <p:sldId id="356" r:id="rId7"/>
    <p:sldId id="323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Hµ m· bay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b·I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khuúnh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®µ.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luýnh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quýnh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ch¼ng bay ®­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: “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nÆng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¸”. §Ó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gi¶m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c©n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ch¹y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huúnh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th¸ng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leo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®¸,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vät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l¹i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r¬I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xuèng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Êt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May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lµ hµ m· ®­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bay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latin typeface=".VnAvant" pitchFamily="34" charset="0"/>
              </a:rPr>
              <a:t>Pháng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theo</a:t>
            </a:r>
            <a:r>
              <a:rPr lang="en-US" sz="1600" b="1" i="1" dirty="0">
                <a:latin typeface=".VnAvant" pitchFamily="34" charset="0"/>
              </a:rPr>
              <a:t> 365 </a:t>
            </a:r>
            <a:r>
              <a:rPr lang="en-US" sz="1600" b="1" i="1" dirty="0" err="1">
                <a:latin typeface=".VnAvant" pitchFamily="34" charset="0"/>
              </a:rPr>
              <a:t>chuyÖn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kÓ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mçi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ngµy</a:t>
            </a:r>
            <a:r>
              <a:rPr lang="en-US" sz="1600" b="1" i="1" dirty="0">
                <a:latin typeface=".VnAvant" pitchFamily="34" charset="0"/>
              </a:rPr>
              <a:t> (</a:t>
            </a:r>
            <a:r>
              <a:rPr lang="en-US" sz="1600" b="1" i="1" dirty="0" err="1">
                <a:latin typeface=".VnAvant" pitchFamily="34" charset="0"/>
              </a:rPr>
              <a:t>Thµnh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Trung</a:t>
            </a:r>
            <a:r>
              <a:rPr lang="en-US" sz="1600" b="1" i="1" dirty="0">
                <a:latin typeface=".VnAvant" pitchFamily="34" charset="0"/>
              </a:rPr>
              <a:t> </a:t>
            </a:r>
            <a:r>
              <a:rPr lang="en-US" sz="1600" b="1" i="1" dirty="0" err="1">
                <a:latin typeface=".VnAvant" pitchFamily="34" charset="0"/>
              </a:rPr>
              <a:t>kÓ</a:t>
            </a:r>
            <a:r>
              <a:rPr lang="en-US" sz="1600" b="1" i="1" dirty="0">
                <a:latin typeface=".VnAvan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0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2956" y="43542"/>
            <a:ext cx="30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.VnAvant" pitchFamily="34" charset="0"/>
              </a:rPr>
              <a:t>Gi¶i</a:t>
            </a:r>
            <a:r>
              <a:rPr lang="en-US" sz="36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itchFamily="34" charset="0"/>
              </a:rPr>
              <a:t>nghÜa</a:t>
            </a:r>
            <a:r>
              <a:rPr lang="en-US" sz="36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itchFamily="34" charset="0"/>
              </a:rPr>
              <a:t>tõ</a:t>
            </a:r>
            <a:endParaRPr lang="en-US" sz="36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0" y="624124"/>
            <a:ext cx="8157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khuúnh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vßng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l¹i.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luýnh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quýnh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vông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do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ch¹y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huúnh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huþch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ch¹y m¹nh,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ph¸t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huúnh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huþch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16536"/>
            <a:ext cx="9144000" cy="0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986966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b·i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1015996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khuúnh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ch©n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986966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luýnh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quýnh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31359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huúnh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huþch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291445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nh¶y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vät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28419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r¬i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huþch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8861" y="3791870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nh¶y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dï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38827" y="3791870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tuyÖt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952" y="1959429"/>
            <a:ext cx="8682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Hµ m·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bè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con bay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Theo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ngưêi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bay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" y="3366862"/>
            <a:ext cx="122872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5" y="3490687"/>
            <a:ext cx="25146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9" y="3471637"/>
            <a:ext cx="193357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79" y="3490687"/>
            <a:ext cx="18859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1551668"/>
            <a:ext cx="85058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331</Words>
  <Application>Microsoft Office PowerPoint</Application>
  <PresentationFormat>On-screen Show (16:10)</PresentationFormat>
  <Paragraphs>33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.VnAvant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471</cp:revision>
  <dcterms:created xsi:type="dcterms:W3CDTF">2020-02-10T09:35:50Z</dcterms:created>
  <dcterms:modified xsi:type="dcterms:W3CDTF">2021-03-08T14:01:42Z</dcterms:modified>
</cp:coreProperties>
</file>