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5"/>
  </p:notesMasterIdLst>
  <p:handoutMasterIdLst>
    <p:handoutMasterId r:id="rId16"/>
  </p:handoutMasterIdLst>
  <p:sldIdLst>
    <p:sldId id="300" r:id="rId2"/>
    <p:sldId id="1463" r:id="rId3"/>
    <p:sldId id="1465" r:id="rId4"/>
    <p:sldId id="1458" r:id="rId5"/>
    <p:sldId id="1460" r:id="rId6"/>
    <p:sldId id="1457" r:id="rId7"/>
    <p:sldId id="1459" r:id="rId8"/>
    <p:sldId id="1451" r:id="rId9"/>
    <p:sldId id="390" r:id="rId10"/>
    <p:sldId id="1461" r:id="rId11"/>
    <p:sldId id="1464" r:id="rId12"/>
    <p:sldId id="327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0"/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89346" autoAdjust="0"/>
  </p:normalViewPr>
  <p:slideViewPr>
    <p:cSldViewPr snapToGrid="0">
      <p:cViewPr varScale="1">
        <p:scale>
          <a:sx n="72" d="100"/>
          <a:sy n="72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1AE32-FF07-4912-B2C5-BE2C59D53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DDBF5-913C-4FB7-8D6C-0FBF73F3F0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EC9-7AC9-415B-A124-2247A0B39570}" type="datetimeFigureOut">
              <a:rPr lang="en-US" smtClean="0">
                <a:latin typeface="UTM Avo" panose="02040603050506020204" pitchFamily="18" charset="0"/>
              </a:rPr>
              <a:t>19-Apr-22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3637-D2D5-483F-9D0E-84FADD485D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DB73B-04D2-4ED1-9127-21BD8F416A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7670-9645-4009-97CE-80E7C2C6AF87}" type="slidenum">
              <a:rPr lang="en-US" smtClean="0">
                <a:latin typeface="UTM Avo" panose="02040603050506020204" pitchFamily="18" charset="0"/>
              </a:rPr>
              <a:t>‹#›</a:t>
            </a:fld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AA26-E148-46EF-9F03-4E1981EEB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19-Apr-22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708" r:id="rId4"/>
    <p:sldLayoutId id="2147483704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0856" y="1410481"/>
            <a:ext cx="12407564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Trưng bày tranh ảnh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“Em yêu thiên nhiên”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101" descr="13">
            <a:extLst>
              <a:ext uri="{FF2B5EF4-FFF2-40B4-BE49-F238E27FC236}">
                <a16:creationId xmlns:a16="http://schemas.microsoft.com/office/drawing/2014/main" id="{376E02E5-768B-498A-B366-01A73CC0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83" y="462455"/>
            <a:ext cx="11519338" cy="6232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A5A8E-A631-4891-943B-B3B9ABFE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83" y="2532992"/>
            <a:ext cx="7535918" cy="35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1B3C1677-816C-4104-B962-FB30FE1F4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"/>
          <a:stretch/>
        </p:blipFill>
        <p:spPr>
          <a:xfrm>
            <a:off x="0" y="0"/>
            <a:ext cx="12192000" cy="6443596"/>
          </a:xfrm>
          <a:prstGeom prst="rect">
            <a:avLst/>
          </a:prstGeom>
        </p:spPr>
      </p:pic>
      <p:sp>
        <p:nvSpPr>
          <p:cNvPr id="5" name="菱形 7">
            <a:extLst>
              <a:ext uri="{FF2B5EF4-FFF2-40B4-BE49-F238E27FC236}">
                <a16:creationId xmlns:a16="http://schemas.microsoft.com/office/drawing/2014/main" id="{0C922ECE-DE36-446C-87E6-E335D8CE2BF6}"/>
              </a:ext>
            </a:extLst>
          </p:cNvPr>
          <p:cNvSpPr/>
          <p:nvPr/>
        </p:nvSpPr>
        <p:spPr>
          <a:xfrm>
            <a:off x="1813484" y="414404"/>
            <a:ext cx="8413081" cy="246543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51717-70AB-4B79-9DE6-2E9AF446F784}"/>
              </a:ext>
            </a:extLst>
          </p:cNvPr>
          <p:cNvSpPr txBox="1"/>
          <p:nvPr/>
        </p:nvSpPr>
        <p:spPr>
          <a:xfrm>
            <a:off x="2758416" y="1210974"/>
            <a:ext cx="667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Giới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thiệu sản phẩm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图片 76803" descr="PPT素材-03">
            <a:extLst>
              <a:ext uri="{FF2B5EF4-FFF2-40B4-BE49-F238E27FC236}">
                <a16:creationId xmlns:a16="http://schemas.microsoft.com/office/drawing/2014/main" id="{424B6315-C59C-453E-BF6E-2FC2D3B2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9" y="2239095"/>
            <a:ext cx="12206514" cy="45786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618D4CE-CF7B-4FA5-A927-26047AB969E9}"/>
              </a:ext>
            </a:extLst>
          </p:cNvPr>
          <p:cNvSpPr/>
          <p:nvPr/>
        </p:nvSpPr>
        <p:spPr>
          <a:xfrm>
            <a:off x="1813484" y="4001294"/>
            <a:ext cx="871728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4400" i="0" u="none" strike="noStrike" kern="120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bạn được bình chọn, giới thiệu sản phẩm của mình.</a:t>
            </a:r>
            <a:endParaRPr kumimoji="0" sz="4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48" y="958162"/>
            <a:ext cx="4612630" cy="501372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433" y="510712"/>
            <a:ext cx="5030115" cy="56535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4540" y="2030592"/>
            <a:ext cx="3771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 d</a:t>
            </a:r>
            <a:r>
              <a:rPr lang="en-US" sz="7200" b="1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18" y="5716826"/>
            <a:ext cx="6032311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9D79F47-64B0-4190-A974-735F91E95598}"/>
              </a:ext>
            </a:extLst>
          </p:cNvPr>
          <p:cNvSpPr txBox="1">
            <a:spLocks/>
          </p:cNvSpPr>
          <p:nvPr/>
        </p:nvSpPr>
        <p:spPr>
          <a:xfrm>
            <a:off x="2065706" y="287268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 lang="en-US" sz="4800" b="1" dirty="0">
              <a:solidFill>
                <a:srgbClr val="FF811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1F9B417-8715-4143-A751-87B6406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  <p:pic>
        <p:nvPicPr>
          <p:cNvPr id="5" name="图片 8196" descr="20">
            <a:extLst>
              <a:ext uri="{FF2B5EF4-FFF2-40B4-BE49-F238E27FC236}">
                <a16:creationId xmlns:a16="http://schemas.microsoft.com/office/drawing/2014/main" id="{35A8A868-0F4D-4350-9E20-D28FDE4D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93" y="1"/>
            <a:ext cx="11486953" cy="67778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7">
            <a:extLst>
              <a:ext uri="{FF2B5EF4-FFF2-40B4-BE49-F238E27FC236}">
                <a16:creationId xmlns:a16="http://schemas.microsoft.com/office/drawing/2014/main" id="{79907141-E18E-414A-B409-F8FA20B015DD}"/>
              </a:ext>
            </a:extLst>
          </p:cNvPr>
          <p:cNvSpPr txBox="1"/>
          <p:nvPr/>
        </p:nvSpPr>
        <p:spPr>
          <a:xfrm>
            <a:off x="5648883" y="1877751"/>
            <a:ext cx="3889548" cy="3021651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Khởi </a:t>
            </a:r>
            <a:r>
              <a:rPr lang="en-US" altLang="zh-CN" sz="9600" b="1" dirty="0" err="1">
                <a:solidFill>
                  <a:prstClr val="black"/>
                </a:solidFill>
                <a:latin typeface="UTM Avo"/>
                <a:ea typeface="SimSun" panose="02010600030101010101" pitchFamily="2" charset="-122"/>
              </a:rPr>
              <a:t>động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8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8B3FC-CD79-4160-912B-1233AB6A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6" y="581747"/>
            <a:ext cx="11717528" cy="6090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793C93-A02D-4619-BC2D-D38FF4E060ED}"/>
              </a:ext>
            </a:extLst>
          </p:cNvPr>
          <p:cNvSpPr/>
          <p:nvPr/>
        </p:nvSpPr>
        <p:spPr>
          <a:xfrm>
            <a:off x="1179864" y="2133600"/>
            <a:ext cx="321945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0EC82-7260-4284-8558-E1745ADD8237}"/>
              </a:ext>
            </a:extLst>
          </p:cNvPr>
          <p:cNvSpPr/>
          <p:nvPr/>
        </p:nvSpPr>
        <p:spPr>
          <a:xfrm>
            <a:off x="1179864" y="2066925"/>
            <a:ext cx="197291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1240A-12DC-43B5-9C87-E4A3CC6BB41F}"/>
              </a:ext>
            </a:extLst>
          </p:cNvPr>
          <p:cNvSpPr/>
          <p:nvPr/>
        </p:nvSpPr>
        <p:spPr>
          <a:xfrm>
            <a:off x="2166319" y="1847850"/>
            <a:ext cx="1972911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文本框 8197">
            <a:extLst>
              <a:ext uri="{FF2B5EF4-FFF2-40B4-BE49-F238E27FC236}">
                <a16:creationId xmlns:a16="http://schemas.microsoft.com/office/drawing/2014/main" id="{5240E0DF-08F1-465C-91C5-AB698633E4EC}"/>
              </a:ext>
            </a:extLst>
          </p:cNvPr>
          <p:cNvSpPr txBox="1"/>
          <p:nvPr/>
        </p:nvSpPr>
        <p:spPr>
          <a:xfrm>
            <a:off x="844815" y="1947065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Trưng bày</a:t>
            </a:r>
          </a:p>
        </p:txBody>
      </p:sp>
      <p:sp>
        <p:nvSpPr>
          <p:cNvPr id="4" name="文本框 8197">
            <a:extLst>
              <a:ext uri="{FF2B5EF4-FFF2-40B4-BE49-F238E27FC236}">
                <a16:creationId xmlns:a16="http://schemas.microsoft.com/office/drawing/2014/main" id="{01FF39B4-3F4D-43D4-849E-9D98CBA53DDE}"/>
              </a:ext>
            </a:extLst>
          </p:cNvPr>
          <p:cNvSpPr txBox="1"/>
          <p:nvPr/>
        </p:nvSpPr>
        <p:spPr>
          <a:xfrm>
            <a:off x="844815" y="2752725"/>
            <a:ext cx="3889548" cy="80566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tranh ảnh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9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90D2CB2-56B7-46AB-B263-CBC71DE80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>
          <a:xfrm>
            <a:off x="0" y="0"/>
            <a:ext cx="12192000" cy="6419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CCE14-3DFA-463E-8CD9-D165D53342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b="31701"/>
          <a:stretch/>
        </p:blipFill>
        <p:spPr>
          <a:xfrm>
            <a:off x="591671" y="2107211"/>
            <a:ext cx="8713694" cy="37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997" descr="1">
            <a:extLst>
              <a:ext uri="{FF2B5EF4-FFF2-40B4-BE49-F238E27FC236}">
                <a16:creationId xmlns:a16="http://schemas.microsoft.com/office/drawing/2014/main" id="{333D08B1-3FC6-44A2-911F-963A7FAE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9963"/>
            <a:ext cx="12192000" cy="11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15BCE-3E41-41DB-A321-9ED7DC5D6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9420" r="2709" b="18287"/>
          <a:stretch/>
        </p:blipFill>
        <p:spPr>
          <a:xfrm>
            <a:off x="1564849" y="325820"/>
            <a:ext cx="10522048" cy="653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10C91-CD39-4555-9630-D0C6AA049F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t="15294" r="74111" b="33198"/>
          <a:stretch/>
        </p:blipFill>
        <p:spPr>
          <a:xfrm>
            <a:off x="3480771" y="1096178"/>
            <a:ext cx="3681718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2ACCB0B0-C89C-4B98-B89C-0F6BF2C2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>
          <a:xfrm>
            <a:off x="0" y="0"/>
            <a:ext cx="12192000" cy="641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D1C07-9F15-4C94-9C37-0281DF9D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98" t="13114" r="21905" b="31562"/>
          <a:stretch/>
        </p:blipFill>
        <p:spPr>
          <a:xfrm>
            <a:off x="1946787" y="1011175"/>
            <a:ext cx="8648107" cy="48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74043-A27B-4C13-B9B1-55DD61358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9420" r="2709" b="18287"/>
          <a:stretch/>
        </p:blipFill>
        <p:spPr>
          <a:xfrm>
            <a:off x="993606" y="523630"/>
            <a:ext cx="10393973" cy="6146740"/>
          </a:xfrm>
          <a:prstGeom prst="rect">
            <a:avLst/>
          </a:prstGeom>
        </p:spPr>
      </p:pic>
      <p:pic>
        <p:nvPicPr>
          <p:cNvPr id="6" name="图片 11269" descr="25">
            <a:extLst>
              <a:ext uri="{FF2B5EF4-FFF2-40B4-BE49-F238E27FC236}">
                <a16:creationId xmlns:a16="http://schemas.microsoft.com/office/drawing/2014/main" id="{8E09B4FB-102E-44A2-AB1E-565B84362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3" y="5771788"/>
            <a:ext cx="2945131" cy="8985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A64CD-E9CE-43EE-964A-7D5BBE32C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78" b="58270"/>
          <a:stretch/>
        </p:blipFill>
        <p:spPr>
          <a:xfrm>
            <a:off x="2293299" y="1244338"/>
            <a:ext cx="4455400" cy="29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3A9E3-7695-4541-B4C5-14BA889FD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EF9A8-3701-4E26-AA2A-FB33C39DA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t="2166"/>
          <a:stretch/>
        </p:blipFill>
        <p:spPr>
          <a:xfrm>
            <a:off x="105106" y="-21022"/>
            <a:ext cx="12013324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995" descr="13">
            <a:extLst>
              <a:ext uri="{FF2B5EF4-FFF2-40B4-BE49-F238E27FC236}">
                <a16:creationId xmlns:a16="http://schemas.microsoft.com/office/drawing/2014/main" id="{86AF977F-C253-4F46-8CE3-04F5A8A4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47" y="712225"/>
            <a:ext cx="4769070" cy="402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1996" descr="14">
            <a:extLst>
              <a:ext uri="{FF2B5EF4-FFF2-40B4-BE49-F238E27FC236}">
                <a16:creationId xmlns:a16="http://schemas.microsoft.com/office/drawing/2014/main" id="{B626B001-5F7C-42E3-ABF3-D11076C5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694"/>
            <a:ext cx="7272867" cy="5862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1997" descr="1">
            <a:extLst>
              <a:ext uri="{FF2B5EF4-FFF2-40B4-BE49-F238E27FC236}">
                <a16:creationId xmlns:a16="http://schemas.microsoft.com/office/drawing/2014/main" id="{C7CEF623-52D6-4370-8594-496962E3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96CBA5F-46B7-4AB4-8811-6FD6B48BC630}"/>
              </a:ext>
            </a:extLst>
          </p:cNvPr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2AD02B1-07D5-4933-B4E9-B2B3D524EE94}"/>
              </a:ext>
            </a:extLst>
          </p:cNvPr>
          <p:cNvSpPr txBox="1"/>
          <p:nvPr/>
        </p:nvSpPr>
        <p:spPr>
          <a:xfrm>
            <a:off x="7593869" y="2601646"/>
            <a:ext cx="233256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UTM Avo"/>
              </a:rPr>
              <a:t>Sản phẩm yêu thích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7B665-B1C8-4D34-B7BB-A09056A51CDA}"/>
              </a:ext>
            </a:extLst>
          </p:cNvPr>
          <p:cNvSpPr txBox="1"/>
          <p:nvPr/>
        </p:nvSpPr>
        <p:spPr>
          <a:xfrm>
            <a:off x="767675" y="3932845"/>
            <a:ext cx="5711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BÌNH CHỌN</a:t>
            </a:r>
          </a:p>
        </p:txBody>
      </p:sp>
    </p:spTree>
    <p:extLst>
      <p:ext uri="{BB962C8B-B14F-4D97-AF65-F5344CB8AC3E}">
        <p14:creationId xmlns:p14="http://schemas.microsoft.com/office/powerpoint/2010/main" val="379404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63</Words>
  <Application>Microsoft Office PowerPoint</Application>
  <PresentationFormat>Widescreen</PresentationFormat>
  <Paragraphs>18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UTM Avo</vt:lpstr>
      <vt:lpstr>Times New Roman</vt:lpstr>
      <vt:lpstr>Arial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115</cp:revision>
  <dcterms:created xsi:type="dcterms:W3CDTF">2021-11-01T08:16:43Z</dcterms:created>
  <dcterms:modified xsi:type="dcterms:W3CDTF">2022-04-19T00:48:57Z</dcterms:modified>
</cp:coreProperties>
</file>