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21"/>
  </p:notesMasterIdLst>
  <p:sldIdLst>
    <p:sldId id="300" r:id="rId3"/>
    <p:sldId id="418" r:id="rId4"/>
    <p:sldId id="278" r:id="rId5"/>
    <p:sldId id="281" r:id="rId6"/>
    <p:sldId id="282" r:id="rId7"/>
    <p:sldId id="420" r:id="rId8"/>
    <p:sldId id="409" r:id="rId9"/>
    <p:sldId id="287" r:id="rId10"/>
    <p:sldId id="310" r:id="rId11"/>
    <p:sldId id="416" r:id="rId12"/>
    <p:sldId id="401" r:id="rId13"/>
    <p:sldId id="382" r:id="rId14"/>
    <p:sldId id="296" r:id="rId15"/>
    <p:sldId id="288" r:id="rId16"/>
    <p:sldId id="410" r:id="rId17"/>
    <p:sldId id="402" r:id="rId18"/>
    <p:sldId id="417" r:id="rId19"/>
    <p:sldId id="270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63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19-Apr-22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19-Apr-22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92992" y="1648606"/>
            <a:ext cx="820609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Sẻ anh, sẻ 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-20690" y="0"/>
            <a:ext cx="12212690" cy="6436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599768" y="1759251"/>
            <a:ext cx="87015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LUYỆN ĐỌC CÂU: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63A1E-116E-45AC-B952-E97BB53F385E}"/>
              </a:ext>
            </a:extLst>
          </p:cNvPr>
          <p:cNvSpPr txBox="1"/>
          <p:nvPr/>
        </p:nvSpPr>
        <p:spPr>
          <a:xfrm>
            <a:off x="796415" y="2296205"/>
            <a:ext cx="8013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Gần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trưa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bay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-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chỉ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sâu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nhé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vẻ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Vâng</a:t>
            </a:r>
            <a:r>
              <a:rPr lang="en-US" sz="3600" dirty="0">
                <a:solidFill>
                  <a:srgbClr val="0070C0"/>
                </a:solidFill>
              </a:rPr>
              <a:t> ạ!”.    </a:t>
            </a:r>
            <a:r>
              <a:rPr lang="en-US" sz="3600" dirty="0" err="1">
                <a:solidFill>
                  <a:srgbClr val="0070C0"/>
                </a:solidFill>
              </a:rPr>
              <a:t>Nhưng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lắc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đầu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”.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A724AA-7950-4FB2-BF89-BC491B92D3A4}"/>
              </a:ext>
            </a:extLst>
          </p:cNvPr>
          <p:cNvCxnSpPr/>
          <p:nvPr/>
        </p:nvCxnSpPr>
        <p:spPr>
          <a:xfrm flipH="1">
            <a:off x="6852867" y="23921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592EBB-3896-4D2D-BD93-281DFB35591F}"/>
              </a:ext>
            </a:extLst>
          </p:cNvPr>
          <p:cNvCxnSpPr/>
          <p:nvPr/>
        </p:nvCxnSpPr>
        <p:spPr>
          <a:xfrm flipH="1">
            <a:off x="6755577" y="237983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922073-2855-4891-8783-48DBB873FEC0}"/>
              </a:ext>
            </a:extLst>
          </p:cNvPr>
          <p:cNvCxnSpPr/>
          <p:nvPr/>
        </p:nvCxnSpPr>
        <p:spPr>
          <a:xfrm flipH="1">
            <a:off x="8504687" y="295373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19F6BF-6980-4481-9D1B-A411523CB2AC}"/>
              </a:ext>
            </a:extLst>
          </p:cNvPr>
          <p:cNvCxnSpPr/>
          <p:nvPr/>
        </p:nvCxnSpPr>
        <p:spPr>
          <a:xfrm flipH="1">
            <a:off x="8407397" y="294145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2F4A4A-6512-4978-B9E0-6A8DDF90B5B0}"/>
              </a:ext>
            </a:extLst>
          </p:cNvPr>
          <p:cNvCxnSpPr/>
          <p:nvPr/>
        </p:nvCxnSpPr>
        <p:spPr>
          <a:xfrm flipH="1">
            <a:off x="5545178" y="345355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E7B37-A023-4B27-A040-9B2B1636283F}"/>
              </a:ext>
            </a:extLst>
          </p:cNvPr>
          <p:cNvCxnSpPr/>
          <p:nvPr/>
        </p:nvCxnSpPr>
        <p:spPr>
          <a:xfrm flipH="1">
            <a:off x="5447888" y="34412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7D1A3-CD00-483A-99BE-326ADF70FE88}"/>
              </a:ext>
            </a:extLst>
          </p:cNvPr>
          <p:cNvCxnSpPr/>
          <p:nvPr/>
        </p:nvCxnSpPr>
        <p:spPr>
          <a:xfrm flipH="1">
            <a:off x="3500068" y="23896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2894F0-2CF2-46E3-9E12-FEE5DF3B3D51}"/>
              </a:ext>
            </a:extLst>
          </p:cNvPr>
          <p:cNvCxnSpPr/>
          <p:nvPr/>
        </p:nvCxnSpPr>
        <p:spPr>
          <a:xfrm flipH="1">
            <a:off x="4601282" y="40439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A1143-FBC8-4667-A4E3-54B94C4E3F0C}"/>
              </a:ext>
            </a:extLst>
          </p:cNvPr>
          <p:cNvCxnSpPr/>
          <p:nvPr/>
        </p:nvCxnSpPr>
        <p:spPr>
          <a:xfrm flipH="1">
            <a:off x="4503992" y="403165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69FC89-C959-40DA-AFA7-F194A96351F2}"/>
              </a:ext>
            </a:extLst>
          </p:cNvPr>
          <p:cNvCxnSpPr/>
          <p:nvPr/>
        </p:nvCxnSpPr>
        <p:spPr>
          <a:xfrm flipH="1">
            <a:off x="7357848" y="404637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20120-E1EB-45A5-A9D9-D1B765864ED2}"/>
              </a:ext>
            </a:extLst>
          </p:cNvPr>
          <p:cNvCxnSpPr/>
          <p:nvPr/>
        </p:nvCxnSpPr>
        <p:spPr>
          <a:xfrm flipH="1">
            <a:off x="7260558" y="403410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8A16B8-2112-416E-A651-4874BB2855EF}"/>
              </a:ext>
            </a:extLst>
          </p:cNvPr>
          <p:cNvCxnSpPr/>
          <p:nvPr/>
        </p:nvCxnSpPr>
        <p:spPr>
          <a:xfrm flipH="1">
            <a:off x="5950583" y="46027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BE5549-97F7-427B-81B2-FF002F580E56}"/>
              </a:ext>
            </a:extLst>
          </p:cNvPr>
          <p:cNvCxnSpPr/>
          <p:nvPr/>
        </p:nvCxnSpPr>
        <p:spPr>
          <a:xfrm flipH="1">
            <a:off x="5853293" y="459047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48676-833C-4504-9FD4-C94AE109BA4F}"/>
              </a:ext>
            </a:extLst>
          </p:cNvPr>
          <p:cNvCxnSpPr/>
          <p:nvPr/>
        </p:nvCxnSpPr>
        <p:spPr>
          <a:xfrm flipH="1">
            <a:off x="5785502" y="51576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9F1040-C596-4484-AA91-D53C91D3737F}"/>
              </a:ext>
            </a:extLst>
          </p:cNvPr>
          <p:cNvCxnSpPr/>
          <p:nvPr/>
        </p:nvCxnSpPr>
        <p:spPr>
          <a:xfrm flipH="1">
            <a:off x="5688212" y="51453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96741A5-3837-40E7-99C1-10FD4154B544}"/>
              </a:ext>
            </a:extLst>
          </p:cNvPr>
          <p:cNvSpPr/>
          <p:nvPr/>
        </p:nvSpPr>
        <p:spPr>
          <a:xfrm>
            <a:off x="565100" y="5366443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0" y="-71120"/>
            <a:ext cx="12192000" cy="6436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6C19-6963-47F1-9136-5F35E4E3CA36}"/>
              </a:ext>
            </a:extLst>
          </p:cNvPr>
          <p:cNvSpPr txBox="1"/>
          <p:nvPr/>
        </p:nvSpPr>
        <p:spPr>
          <a:xfrm>
            <a:off x="2880104" y="2640728"/>
            <a:ext cx="643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lang="en-US" sz="12000" b="1">
                <a:solidFill>
                  <a:srgbClr val="FF0000"/>
                </a:solidFill>
                <a:latin typeface="UTM Avo"/>
              </a:rPr>
              <a:t> đọc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489F2EB4-B97E-463C-AADE-D2022F6D4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299166" y="2337823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3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E52B38-686F-43E1-91E7-BE462E632FC9}"/>
              </a:ext>
            </a:extLst>
          </p:cNvPr>
          <p:cNvSpPr txBox="1">
            <a:spLocks/>
          </p:cNvSpPr>
          <p:nvPr/>
        </p:nvSpPr>
        <p:spPr>
          <a:xfrm>
            <a:off x="205962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378703" y="1825607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/>
              </a:rPr>
              <a:t>Khởi </a:t>
            </a:r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động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897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0245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8789C239-F2AB-4CFD-BE52-9220D28A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-171450"/>
            <a:ext cx="12854694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4AD1F1-3BAC-4A95-88C8-6EE6EFC21C50}"/>
              </a:ext>
            </a:extLst>
          </p:cNvPr>
          <p:cNvSpPr txBox="1"/>
          <p:nvPr/>
        </p:nvSpPr>
        <p:spPr>
          <a:xfrm>
            <a:off x="530451" y="1796505"/>
            <a:ext cx="11759872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endParaRPr lang="vi-VN" altLang="x-none" sz="9600" b="1" u="sng" dirty="0"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</a:pP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endParaRPr lang="en-US" altLang="x-none" sz="9600" b="1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-20690" y="0"/>
            <a:ext cx="12212690" cy="6390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>
            <a:off x="7461901" y="1257376"/>
            <a:ext cx="620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13035" y="6193788"/>
            <a:ext cx="983702" cy="664212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83191" y="2763233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52570" y="796413"/>
            <a:ext cx="2316539" cy="4021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003" y="1929972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4965289" y="1231658"/>
            <a:ext cx="2861195" cy="124607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4353589" y="2961024"/>
            <a:ext cx="3472896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 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圆角矩形 18"/>
          <p:cNvSpPr/>
          <p:nvPr/>
        </p:nvSpPr>
        <p:spPr>
          <a:xfrm>
            <a:off x="3050001" y="4714088"/>
            <a:ext cx="4716035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thương yêu 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5400000">
            <a:off x="-817373" y="4857307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0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129</Words>
  <Application>Microsoft Office PowerPoint</Application>
  <PresentationFormat>Widescreen</PresentationFormat>
  <Paragraphs>40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Calibri</vt:lpstr>
      <vt:lpstr>UTM Avo</vt:lpstr>
      <vt:lpstr>Arial</vt:lpstr>
      <vt:lpstr>Calibri Light</vt:lpstr>
      <vt:lpstr>微软雅黑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115</cp:revision>
  <dcterms:created xsi:type="dcterms:W3CDTF">2021-11-01T08:16:43Z</dcterms:created>
  <dcterms:modified xsi:type="dcterms:W3CDTF">2022-04-19T00:41:09Z</dcterms:modified>
</cp:coreProperties>
</file>