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9"/>
  </p:notesMasterIdLst>
  <p:sldIdLst>
    <p:sldId id="267" r:id="rId2"/>
    <p:sldId id="473" r:id="rId3"/>
    <p:sldId id="474" r:id="rId4"/>
    <p:sldId id="475" r:id="rId5"/>
    <p:sldId id="476" r:id="rId6"/>
    <p:sldId id="477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C3"/>
    <a:srgbClr val="3333CC"/>
    <a:srgbClr val="FFFFFF"/>
    <a:srgbClr val="B85E16"/>
    <a:srgbClr val="A0692E"/>
    <a:srgbClr val="764F22"/>
    <a:srgbClr val="FF8119"/>
    <a:srgbClr val="FF7707"/>
    <a:srgbClr val="FFAF6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5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1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2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27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0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20-May-22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3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17" y="971746"/>
            <a:ext cx="11979965" cy="4914507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Tuần</a:t>
            </a:r>
            <a:r>
              <a:rPr lang="en-US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33</a:t>
            </a:r>
          </a:p>
          <a:p>
            <a:pPr algn="ctr"/>
            <a:r>
              <a:rPr lang="vi-V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ài</a:t>
            </a: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71: Ô</a:t>
            </a: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n </a:t>
            </a:r>
            <a:r>
              <a:rPr lang="en-US" alt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số</a:t>
            </a: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</a:p>
          <a:p>
            <a:pPr algn="ctr"/>
            <a:r>
              <a:rPr lang="en-US" alt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trong</a:t>
            </a: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phạm</a:t>
            </a: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vi</a:t>
            </a:r>
            <a:r>
              <a:rPr lang="vi-V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10</a:t>
            </a:r>
          </a:p>
        </p:txBody>
      </p:sp>
      <p:sp>
        <p:nvSpPr>
          <p:cNvPr id="7" name="Rectangle 6"/>
          <p:cNvSpPr/>
          <p:nvPr/>
        </p:nvSpPr>
        <p:spPr>
          <a:xfrm>
            <a:off x="9786157" y="105744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11630" y="636491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04"/>
            <a:ext cx="12192000" cy="6417696"/>
          </a:xfrm>
        </p:spPr>
      </p:pic>
      <p:cxnSp>
        <p:nvCxnSpPr>
          <p:cNvPr id="3" name="Straight Connector 2"/>
          <p:cNvCxnSpPr/>
          <p:nvPr/>
        </p:nvCxnSpPr>
        <p:spPr>
          <a:xfrm>
            <a:off x="2588260" y="1355725"/>
            <a:ext cx="5334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281170" y="1223645"/>
            <a:ext cx="5096510" cy="501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98865" y="1978660"/>
            <a:ext cx="851535" cy="44196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88260" y="2959735"/>
            <a:ext cx="1043940" cy="120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9350" y="3023870"/>
            <a:ext cx="608463" cy="53340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28585" y="3552190"/>
            <a:ext cx="1562100" cy="426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80631" y="4426276"/>
            <a:ext cx="757450" cy="2028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02015" y="4937760"/>
            <a:ext cx="789305" cy="231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13730" y="4237355"/>
            <a:ext cx="3707130" cy="2959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80640" y="1773555"/>
            <a:ext cx="4393565" cy="4660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831580" y="6073140"/>
            <a:ext cx="545910" cy="304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V="1">
            <a:off x="2522855" y="2810510"/>
            <a:ext cx="4393565" cy="4660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381250" y="6085840"/>
            <a:ext cx="4010660" cy="369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81250" y="5708650"/>
            <a:ext cx="1013460" cy="6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27700" y="5471795"/>
            <a:ext cx="3707130" cy="2959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21280" y="1773555"/>
            <a:ext cx="1970405" cy="593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30595" y="1827530"/>
            <a:ext cx="3379470" cy="412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678430" y="4740910"/>
            <a:ext cx="3416300" cy="347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39690" y="2819400"/>
            <a:ext cx="4227195" cy="3683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22855" y="3543300"/>
            <a:ext cx="3416300" cy="347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530"/>
            <a:ext cx="12192000" cy="64274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74" y="443533"/>
            <a:ext cx="10018426" cy="3810000"/>
          </a:xfrm>
        </p:spPr>
      </p:pic>
      <p:sp>
        <p:nvSpPr>
          <p:cNvPr id="3" name="TextBox 2"/>
          <p:cNvSpPr txBox="1"/>
          <p:nvPr/>
        </p:nvSpPr>
        <p:spPr>
          <a:xfrm>
            <a:off x="5072721" y="1606903"/>
            <a:ext cx="508000" cy="768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9706" y="1606903"/>
            <a:ext cx="507999" cy="768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2105" y="1606903"/>
            <a:ext cx="507998" cy="768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2105" y="2991775"/>
            <a:ext cx="50799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2387" y="1606903"/>
            <a:ext cx="507998" cy="781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8121" y="3001677"/>
            <a:ext cx="482600" cy="781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39513" y="3001677"/>
            <a:ext cx="480872" cy="781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6726" y="2991775"/>
            <a:ext cx="4808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12192000" cy="6451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12192000" cy="5257800"/>
          </a:xfrm>
        </p:spPr>
      </p:pic>
      <p:sp>
        <p:nvSpPr>
          <p:cNvPr id="3" name="TextBox 2"/>
          <p:cNvSpPr txBox="1"/>
          <p:nvPr/>
        </p:nvSpPr>
        <p:spPr>
          <a:xfrm>
            <a:off x="4456136" y="3639185"/>
            <a:ext cx="53340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6430" y="4291945"/>
            <a:ext cx="53340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0004" y="4738965"/>
            <a:ext cx="18329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3, 6, 7, 9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"/>
            <a:ext cx="12192000" cy="64242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8547" r="8951" b="12500"/>
          <a:stretch>
            <a:fillRect/>
          </a:stretch>
        </p:blipFill>
        <p:spPr>
          <a:xfrm>
            <a:off x="20638" y="434975"/>
            <a:ext cx="12171362" cy="3889375"/>
          </a:xfrm>
        </p:spPr>
      </p:pic>
      <p:sp>
        <p:nvSpPr>
          <p:cNvPr id="3" name="TextBox 2"/>
          <p:cNvSpPr txBox="1"/>
          <p:nvPr/>
        </p:nvSpPr>
        <p:spPr>
          <a:xfrm>
            <a:off x="2413635" y="1830840"/>
            <a:ext cx="68262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837575"/>
            <a:ext cx="6769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98190" y="1854835"/>
            <a:ext cx="65024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6625" y="1854835"/>
            <a:ext cx="66167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3825" y="3177290"/>
            <a:ext cx="6553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3177675"/>
            <a:ext cx="68643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93400" y="3187950"/>
            <a:ext cx="7156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48295" y="3187950"/>
            <a:ext cx="67056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1635" y="3187950"/>
            <a:ext cx="66167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28026" y="1854835"/>
            <a:ext cx="9893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bldLvl="0" animBg="1"/>
      <p:bldP spid="12" grpId="0" bldLvl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88"/>
            <a:ext cx="12192000" cy="6450012"/>
          </a:xfr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42" y="516710"/>
            <a:ext cx="1066800" cy="1562100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5" y="6189369"/>
            <a:ext cx="3888419" cy="618374"/>
          </a:xfrm>
          <a:prstGeom prst="rect">
            <a:avLst/>
          </a:prstGeom>
        </p:spPr>
      </p:pic>
      <p:pic>
        <p:nvPicPr>
          <p:cNvPr id="12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4" y="6189369"/>
            <a:ext cx="3888419" cy="618374"/>
          </a:xfrm>
          <a:prstGeom prst="rect">
            <a:avLst/>
          </a:prstGeom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14" y="6189369"/>
            <a:ext cx="3888419" cy="618374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5920" y="1688464"/>
            <a:ext cx="1621155" cy="1806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0445" y="2296785"/>
            <a:ext cx="457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0" y="2042160"/>
            <a:ext cx="1423670" cy="100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1615" y="2214235"/>
            <a:ext cx="45720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6480" y="1012190"/>
            <a:ext cx="1621155" cy="180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8145" y="1557020"/>
            <a:ext cx="45720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20" y="3049905"/>
            <a:ext cx="1423670" cy="1007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5185" y="3238831"/>
            <a:ext cx="457200" cy="521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4780" y="3700780"/>
            <a:ext cx="1671320" cy="1572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9565" y="3849310"/>
            <a:ext cx="457200" cy="521970"/>
          </a:xfrm>
          <a:prstGeom prst="rect">
            <a:avLst/>
          </a:prstGeom>
          <a:solidFill>
            <a:srgbClr val="E7F0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4A7653-4DCA-4611-AFF5-DE2637519BBF}"/>
              </a:ext>
            </a:extLst>
          </p:cNvPr>
          <p:cNvGrpSpPr/>
          <p:nvPr/>
        </p:nvGrpSpPr>
        <p:grpSpPr>
          <a:xfrm>
            <a:off x="3530600" y="4509135"/>
            <a:ext cx="1671320" cy="1572895"/>
            <a:chOff x="3530600" y="4509135"/>
            <a:chExt cx="1671320" cy="1572895"/>
          </a:xfrm>
        </p:grpSpPr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0600" y="4509135"/>
              <a:ext cx="1671320" cy="1572895"/>
            </a:xfrm>
            <a:prstGeom prst="rect">
              <a:avLst/>
            </a:prstGeom>
          </p:spPr>
        </p:pic>
        <p:sp>
          <p:nvSpPr>
            <p:cNvPr id="28" name="TextBox 2"/>
            <p:cNvSpPr txBox="1"/>
            <p:nvPr/>
          </p:nvSpPr>
          <p:spPr>
            <a:xfrm>
              <a:off x="4175760" y="4751733"/>
              <a:ext cx="381000" cy="5219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31E2E5-7ABF-4BC6-805D-AE7CD4CDC5AD}"/>
              </a:ext>
            </a:extLst>
          </p:cNvPr>
          <p:cNvGrpSpPr/>
          <p:nvPr/>
        </p:nvGrpSpPr>
        <p:grpSpPr>
          <a:xfrm>
            <a:off x="7099300" y="1187856"/>
            <a:ext cx="1423670" cy="1007745"/>
            <a:chOff x="7099300" y="1187856"/>
            <a:chExt cx="1423670" cy="1007745"/>
          </a:xfrm>
        </p:grpSpPr>
        <p:pic>
          <p:nvPicPr>
            <p:cNvPr id="29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00" y="1187856"/>
              <a:ext cx="1423670" cy="100774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CE1A0B-C075-4D8F-B7C9-B503F8A6AB31}"/>
                </a:ext>
              </a:extLst>
            </p:cNvPr>
            <p:cNvSpPr txBox="1"/>
            <p:nvPr/>
          </p:nvSpPr>
          <p:spPr>
            <a:xfrm>
              <a:off x="7578407" y="1393507"/>
              <a:ext cx="465455" cy="5219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28" grpId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54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Arial</vt:lpstr>
      <vt:lpstr>UTM Avo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73</cp:revision>
  <dcterms:created xsi:type="dcterms:W3CDTF">2021-11-01T08:16:00Z</dcterms:created>
  <dcterms:modified xsi:type="dcterms:W3CDTF">2022-05-20T14:19:14Z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CA9D81EBC88F4FE0A82236277C8B390C</vt:lpwstr>
  </property>
  <property fmtid="{D5CDD505-2E9C-101B-9397-08002B2CF9AE}" pid="3" name="KSOProductBuildVer">
    <vt:lpwstr>1033-11.2.0.11029</vt:lpwstr>
  </property>
</Properties>
</file>