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1462" r:id="rId2"/>
    <p:sldId id="1453" r:id="rId3"/>
    <p:sldId id="345" r:id="rId4"/>
    <p:sldId id="1459" r:id="rId5"/>
    <p:sldId id="1460" r:id="rId6"/>
    <p:sldId id="1461" r:id="rId7"/>
    <p:sldId id="1430" r:id="rId8"/>
    <p:sldId id="1431" r:id="rId9"/>
    <p:sldId id="14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CFC"/>
    <a:srgbClr val="4472C4"/>
    <a:srgbClr val="FF7707"/>
    <a:srgbClr val="D1FAFE"/>
    <a:srgbClr val="42D64C"/>
    <a:srgbClr val="FFFBF7"/>
    <a:srgbClr val="29AE9D"/>
    <a:srgbClr val="895527"/>
    <a:srgbClr val="FCB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0291" autoAdjust="0"/>
  </p:normalViewPr>
  <p:slideViewPr>
    <p:cSldViewPr snapToGrid="0">
      <p:cViewPr varScale="1">
        <p:scale>
          <a:sx n="77" d="100"/>
          <a:sy n="77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8T11:17:46.75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3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69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20-May-22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70193" y="1875530"/>
            <a:ext cx="968085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36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CE04E-7D2B-431E-8D34-33A534FA41CE}"/>
              </a:ext>
            </a:extLst>
          </p:cNvPr>
          <p:cNvSpPr/>
          <p:nvPr/>
        </p:nvSpPr>
        <p:spPr>
          <a:xfrm>
            <a:off x="205766" y="153671"/>
            <a:ext cx="1207638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/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lvl="0" indent="457200"/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?”</a:t>
            </a:r>
          </a:p>
          <a:p>
            <a:pPr lvl="0" indent="457200"/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quýnh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lvl="0" indent="45720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- Nam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5720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vằng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lvl="0" indent="457200"/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- Hay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Cúc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lvl="0" indent="45720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toáng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lvl="0" indent="457200"/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lvl="0" indent="45720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! Con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lvl="0" indent="457200" algn="ctr"/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endParaRPr lang="en-US" sz="2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7C735D-09E5-4F55-AF98-A3DCB8AABC3A}"/>
              </a:ext>
            </a:extLst>
          </p:cNvPr>
          <p:cNvSpPr/>
          <p:nvPr/>
        </p:nvSpPr>
        <p:spPr>
          <a:xfrm>
            <a:off x="336331" y="641131"/>
            <a:ext cx="315310" cy="3363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A8682B-274C-4334-A4C5-D66C1D12349D}"/>
              </a:ext>
            </a:extLst>
          </p:cNvPr>
          <p:cNvSpPr/>
          <p:nvPr/>
        </p:nvSpPr>
        <p:spPr>
          <a:xfrm>
            <a:off x="336331" y="2149365"/>
            <a:ext cx="315310" cy="3363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D8F926-00E2-4792-BAED-74C9EE97680E}"/>
              </a:ext>
            </a:extLst>
          </p:cNvPr>
          <p:cNvSpPr/>
          <p:nvPr/>
        </p:nvSpPr>
        <p:spPr>
          <a:xfrm>
            <a:off x="336331" y="4372305"/>
            <a:ext cx="315310" cy="3363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763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939506" y="166083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870B3-E3D2-4DEA-B42C-B996F51B3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21544" r="22323" b="21158"/>
          <a:stretch/>
        </p:blipFill>
        <p:spPr>
          <a:xfrm>
            <a:off x="1650123" y="1271752"/>
            <a:ext cx="8590191" cy="1396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DDE31BB-3E10-424E-AAE8-2FD2650773A9}"/>
              </a:ext>
            </a:extLst>
          </p:cNvPr>
          <p:cNvSpPr/>
          <p:nvPr/>
        </p:nvSpPr>
        <p:spPr>
          <a:xfrm>
            <a:off x="1786757" y="3218163"/>
            <a:ext cx="8590191" cy="290085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Mẹ</a:t>
            </a:r>
            <a:r>
              <a:rPr lang="en-US" sz="4800" dirty="0"/>
              <a:t> Nam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err="1"/>
              <a:t>em</a:t>
            </a:r>
            <a:r>
              <a:rPr lang="en-US" sz="4800"/>
              <a:t> gái.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86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DF06FF-2056-4E01-B351-ED4A1F1D6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3" y="1430594"/>
            <a:ext cx="10152993" cy="34676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469605-634B-4E23-BA4F-04D9044A598C}"/>
              </a:ext>
            </a:extLst>
          </p:cNvPr>
          <p:cNvSpPr/>
          <p:nvPr/>
        </p:nvSpPr>
        <p:spPr>
          <a:xfrm>
            <a:off x="3342290" y="3726982"/>
            <a:ext cx="588579" cy="557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0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5A5509-B3EA-44FF-8B6F-EE4ECA22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1" y="1165123"/>
            <a:ext cx="10321157" cy="357158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F4B245D-7AED-46C3-9E4D-FA363A7F0AA6}"/>
              </a:ext>
            </a:extLst>
          </p:cNvPr>
          <p:cNvSpPr/>
          <p:nvPr/>
        </p:nvSpPr>
        <p:spPr>
          <a:xfrm>
            <a:off x="3423277" y="2843614"/>
            <a:ext cx="644225" cy="5853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49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5632523" y="1684874"/>
            <a:ext cx="38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0380F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336660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microphone&#10;&#10;Description automatically generated with low confidence">
            <a:extLst>
              <a:ext uri="{FF2B5EF4-FFF2-40B4-BE49-F238E27FC236}">
                <a16:creationId xmlns:a16="http://schemas.microsoft.com/office/drawing/2014/main" id="{CC16E987-2D1D-4B08-AFE2-D9DCBD0DF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869"/>
            <a:ext cx="2399739" cy="239973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6D8F59-78AA-4F9F-9CC3-E2F07F2FCF9D}"/>
              </a:ext>
            </a:extLst>
          </p:cNvPr>
          <p:cNvSpPr/>
          <p:nvPr/>
        </p:nvSpPr>
        <p:spPr>
          <a:xfrm>
            <a:off x="313477" y="4219905"/>
            <a:ext cx="2185182" cy="12735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chuyện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PA_库_组合 5">
            <a:extLst>
              <a:ext uri="{FF2B5EF4-FFF2-40B4-BE49-F238E27FC236}">
                <a16:creationId xmlns:a16="http://schemas.microsoft.com/office/drawing/2014/main" id="{53ED8EF1-99C9-4D7C-B5A1-5DB25F468C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65931" y="164807"/>
            <a:ext cx="5850029" cy="724487"/>
            <a:chOff x="1874329" y="2417937"/>
            <a:chExt cx="1534600" cy="734123"/>
          </a:xfrm>
        </p:grpSpPr>
        <p:sp>
          <p:nvSpPr>
            <p:cNvPr id="10" name="任意多边形 10">
              <a:extLst>
                <a:ext uri="{FF2B5EF4-FFF2-40B4-BE49-F238E27FC236}">
                  <a16:creationId xmlns:a16="http://schemas.microsoft.com/office/drawing/2014/main" id="{4E141870-B8A0-47BE-9E34-3782C7500B4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1">
              <a:extLst>
                <a:ext uri="{FF2B5EF4-FFF2-40B4-BE49-F238E27FC236}">
                  <a16:creationId xmlns:a16="http://schemas.microsoft.com/office/drawing/2014/main" id="{BAC4F55A-B1EB-4406-8CB7-DE8B1087329D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52BC1375-C509-42E7-8433-48E54AB3D055}"/>
                </a:ext>
              </a:extLst>
            </p:cNvPr>
            <p:cNvSpPr txBox="1"/>
            <p:nvPr/>
          </p:nvSpPr>
          <p:spPr>
            <a:xfrm>
              <a:off x="1945538" y="2417937"/>
              <a:ext cx="1314030" cy="6513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Đọc</a:t>
              </a:r>
              <a:r>
                <a:rPr lang="en-US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theo</a:t>
              </a:r>
              <a:r>
                <a:rPr lang="en-US" altLang="zh-CN" sz="3200" b="1" dirty="0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 </a:t>
              </a:r>
              <a:r>
                <a:rPr lang="en-US" altLang="zh-CN" sz="3200" b="1" dirty="0" err="1">
                  <a:solidFill>
                    <a:srgbClr val="FF7707"/>
                  </a:solidFill>
                  <a:latin typeface="UTM Avo" panose="02040603050506020204" pitchFamily="18" charset="0"/>
                  <a:ea typeface="方正静蕾简体" panose="02000000000000000000" pitchFamily="2" charset="-122"/>
                </a:rPr>
                <a:t>vai</a:t>
              </a:r>
              <a:endParaRPr lang="en-US" altLang="zh-CN" sz="3200" b="1" dirty="0">
                <a:solidFill>
                  <a:srgbClr val="FF7707"/>
                </a:solidFill>
                <a:latin typeface="UTM Avo" panose="02040603050506020204" pitchFamily="18" charset="0"/>
                <a:ea typeface="方正静蕾简体" panose="02000000000000000000" pitchFamily="2" charset="-122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847A3-2071-4039-AC76-0FC2A3D5E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583" y="1996967"/>
            <a:ext cx="8386978" cy="4445876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4C59756-82FF-401F-B14B-80ABFE5AC35A}"/>
              </a:ext>
            </a:extLst>
          </p:cNvPr>
          <p:cNvSpPr/>
          <p:nvPr/>
        </p:nvSpPr>
        <p:spPr>
          <a:xfrm>
            <a:off x="3944760" y="889294"/>
            <a:ext cx="1709806" cy="1563701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Nam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D4808B0-9534-4DE0-9158-FE552ACEF189}"/>
              </a:ext>
            </a:extLst>
          </p:cNvPr>
          <p:cNvSpPr/>
          <p:nvPr/>
        </p:nvSpPr>
        <p:spPr>
          <a:xfrm>
            <a:off x="5575457" y="1133434"/>
            <a:ext cx="1709806" cy="1563701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Mẹ</a:t>
            </a:r>
            <a:r>
              <a:rPr lang="en-US" dirty="0"/>
              <a:t> Nam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217ED8AC-39EA-4977-9ABC-905EAC4EEF5B}"/>
              </a:ext>
            </a:extLst>
          </p:cNvPr>
          <p:cNvSpPr/>
          <p:nvPr/>
        </p:nvSpPr>
        <p:spPr>
          <a:xfrm>
            <a:off x="7622656" y="1169303"/>
            <a:ext cx="1709806" cy="1563701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342297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041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</TotalTime>
  <Words>196</Words>
  <Application>Microsoft Office PowerPoint</Application>
  <PresentationFormat>Widescreen</PresentationFormat>
  <Paragraphs>33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138</cp:revision>
  <dcterms:created xsi:type="dcterms:W3CDTF">2021-10-30T04:56:06Z</dcterms:created>
  <dcterms:modified xsi:type="dcterms:W3CDTF">2022-05-20T13:57:11Z</dcterms:modified>
</cp:coreProperties>
</file>