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1"/>
  </p:notesMasterIdLst>
  <p:sldIdLst>
    <p:sldId id="1458" r:id="rId2"/>
    <p:sldId id="285" r:id="rId3"/>
    <p:sldId id="1452" r:id="rId4"/>
    <p:sldId id="1451" r:id="rId5"/>
    <p:sldId id="1455" r:id="rId6"/>
    <p:sldId id="1454" r:id="rId7"/>
    <p:sldId id="283" r:id="rId8"/>
    <p:sldId id="1456" r:id="rId9"/>
    <p:sldId id="14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3726"/>
    <a:srgbClr val="29AE9D"/>
    <a:srgbClr val="150E6C"/>
    <a:srgbClr val="1D345D"/>
    <a:srgbClr val="3762AF"/>
    <a:srgbClr val="FFFBF7"/>
    <a:srgbClr val="FFFFFC"/>
    <a:srgbClr val="FF7707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03" autoAdjust="0"/>
    <p:restoredTop sz="90167" autoAdjust="0"/>
  </p:normalViewPr>
  <p:slideViewPr>
    <p:cSldViewPr snapToGrid="0">
      <p:cViewPr varScale="1">
        <p:scale>
          <a:sx n="73" d="100"/>
          <a:sy n="73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06D7B-5286-4B74-94EA-602D5A0A20B6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1F81A-EEEE-424E-840F-ED233FBE5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66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522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8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53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6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40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40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3" r:id="rId3"/>
    <p:sldLayoutId id="2147483704" r:id="rId4"/>
    <p:sldLayoutId id="2147483705" r:id="rId5"/>
    <p:sldLayoutId id="2147483706" r:id="rId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811728" y="1875530"/>
            <a:ext cx="7197804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Tô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73380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B0531C9-721A-4E77-8A96-51F170DF1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7779" y="-25554"/>
            <a:ext cx="2691932" cy="26919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9417D53-E93C-49FC-BE43-26EDA46E8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03" y="5081901"/>
            <a:ext cx="5364480" cy="1129364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id="{D8D42BD0-9AD0-455C-AC4E-D0FAD92BEEE7}"/>
              </a:ext>
            </a:extLst>
          </p:cNvPr>
          <p:cNvGrpSpPr/>
          <p:nvPr/>
        </p:nvGrpSpPr>
        <p:grpSpPr>
          <a:xfrm>
            <a:off x="1651041" y="4706828"/>
            <a:ext cx="1718993" cy="1313980"/>
            <a:chOff x="1631991" y="5087828"/>
            <a:chExt cx="1718993" cy="1313980"/>
          </a:xfrm>
        </p:grpSpPr>
        <p:pic>
          <p:nvPicPr>
            <p:cNvPr id="7" name="图片 75">
              <a:extLst>
                <a:ext uri="{FF2B5EF4-FFF2-40B4-BE49-F238E27FC236}">
                  <a16:creationId xmlns:a16="http://schemas.microsoft.com/office/drawing/2014/main" id="{896BEF42-D258-4A23-905F-E2CAFCADA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8" name="图片 76">
              <a:extLst>
                <a:ext uri="{FF2B5EF4-FFF2-40B4-BE49-F238E27FC236}">
                  <a16:creationId xmlns:a16="http://schemas.microsoft.com/office/drawing/2014/main" id="{86DBA2C9-4A3A-4DC1-B514-98DDA38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grpSp>
        <p:nvGrpSpPr>
          <p:cNvPr id="11" name="组合 83">
            <a:extLst>
              <a:ext uri="{FF2B5EF4-FFF2-40B4-BE49-F238E27FC236}">
                <a16:creationId xmlns:a16="http://schemas.microsoft.com/office/drawing/2014/main" id="{BB1155D1-1E0E-4225-AF20-1462071D4819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12" name="图片 84">
              <a:extLst>
                <a:ext uri="{FF2B5EF4-FFF2-40B4-BE49-F238E27FC236}">
                  <a16:creationId xmlns:a16="http://schemas.microsoft.com/office/drawing/2014/main" id="{CEEE0D57-3701-4248-A6BE-7448AE0C3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85">
              <a:extLst>
                <a:ext uri="{FF2B5EF4-FFF2-40B4-BE49-F238E27FC236}">
                  <a16:creationId xmlns:a16="http://schemas.microsoft.com/office/drawing/2014/main" id="{8B4A0EC4-E8A4-46E9-9B33-22B409221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4" name="PA_库_图片 6">
            <a:extLst>
              <a:ext uri="{FF2B5EF4-FFF2-40B4-BE49-F238E27FC236}">
                <a16:creationId xmlns:a16="http://schemas.microsoft.com/office/drawing/2014/main" id="{D1405F8D-2E56-41D3-955B-FADC35CF8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60" y="555735"/>
            <a:ext cx="5559961" cy="43290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5" name="图片 9">
            <a:extLst>
              <a:ext uri="{FF2B5EF4-FFF2-40B4-BE49-F238E27FC236}">
                <a16:creationId xmlns:a16="http://schemas.microsoft.com/office/drawing/2014/main" id="{4B8D7BE1-CC3D-45FC-9A0A-841D47993B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1095064" y="579048"/>
            <a:ext cx="2557578" cy="325526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CC139671-E62F-4FF1-9791-060B31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212603" y="1385594"/>
            <a:ext cx="1536192" cy="1642172"/>
          </a:xfrm>
          <a:prstGeom prst="rect">
            <a:avLst/>
          </a:prstGeom>
        </p:spPr>
      </p:pic>
      <p:pic>
        <p:nvPicPr>
          <p:cNvPr id="17" name="图片 147">
            <a:extLst>
              <a:ext uri="{FF2B5EF4-FFF2-40B4-BE49-F238E27FC236}">
                <a16:creationId xmlns:a16="http://schemas.microsoft.com/office/drawing/2014/main" id="{FF72C93A-03EC-456E-AD1E-848B4660CF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 b="60430"/>
          <a:stretch/>
        </p:blipFill>
        <p:spPr>
          <a:xfrm rot="928868">
            <a:off x="8695465" y="246816"/>
            <a:ext cx="3729511" cy="763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4260512" y="2385647"/>
            <a:ext cx="3670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4000" b="1" dirty="0"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3.7037E-7 L -0.41146 -0.01759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17801-EFCB-410B-A32A-123B45700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644694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7A428F-25E3-4BB1-A1A4-B17D0D05F7FD}"/>
              </a:ext>
            </a:extLst>
          </p:cNvPr>
          <p:cNvSpPr txBox="1"/>
          <p:nvPr/>
        </p:nvSpPr>
        <p:spPr>
          <a:xfrm>
            <a:off x="5173647" y="1859041"/>
            <a:ext cx="4249241" cy="21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Quan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sát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endParaRPr kumimoji="0" lang="en-US" sz="4800" b="1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srgbClr val="FFFFFF"/>
                </a:solidFill>
                <a:latin typeface="UTM Avo" panose="02040603050506020204" pitchFamily="18" charset="0"/>
              </a:rPr>
              <a:t>n</a:t>
            </a:r>
            <a:r>
              <a:rPr lang="en-US" sz="4800" b="1" baseline="0" dirty="0" err="1">
                <a:solidFill>
                  <a:srgbClr val="FFFFFF"/>
                </a:solidFill>
                <a:latin typeface="UTM Avo" panose="02040603050506020204" pitchFamily="18" charset="0"/>
              </a:rPr>
              <a:t>hận</a:t>
            </a:r>
            <a:r>
              <a:rPr lang="en-US" sz="4800" b="1" baseline="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sz="4800" b="1" baseline="0" dirty="0" err="1">
                <a:solidFill>
                  <a:srgbClr val="FFFFFF"/>
                </a:solidFill>
                <a:latin typeface="UTM Avo" panose="02040603050506020204" pitchFamily="18" charset="0"/>
              </a:rPr>
              <a:t>xét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id="{1B6F431F-93D5-4767-9340-59D81A0A6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435972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3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7C988C-BD6B-43EF-929A-60910C201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" y="345805"/>
            <a:ext cx="3982340" cy="54821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37C079-AA05-4916-AC9E-A5FC43F27E54}"/>
              </a:ext>
            </a:extLst>
          </p:cNvPr>
          <p:cNvSpPr/>
          <p:nvPr/>
        </p:nvSpPr>
        <p:spPr>
          <a:xfrm>
            <a:off x="3988136" y="2367063"/>
            <a:ext cx="8039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sz="44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T</a:t>
            </a:r>
            <a:r>
              <a:rPr lang="en-US" sz="44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cỡ</a:t>
            </a:r>
            <a:r>
              <a:rPr lang="en-US" sz="44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vừa</a:t>
            </a:r>
            <a:r>
              <a:rPr lang="en-US" sz="44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cao</a:t>
            </a:r>
            <a:r>
              <a:rPr lang="en-US" sz="44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mấy</a:t>
            </a:r>
            <a:r>
              <a:rPr lang="en-US" sz="44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ô li?</a:t>
            </a:r>
            <a:endParaRPr lang="en-US" sz="4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940BC6-54D4-4F5A-AC0E-A0C5FAFD2EBF}"/>
              </a:ext>
            </a:extLst>
          </p:cNvPr>
          <p:cNvSpPr/>
          <p:nvPr/>
        </p:nvSpPr>
        <p:spPr>
          <a:xfrm>
            <a:off x="6828015" y="3503456"/>
            <a:ext cx="2585545" cy="7694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5 ô li</a:t>
            </a:r>
          </a:p>
        </p:txBody>
      </p:sp>
    </p:spTree>
    <p:extLst>
      <p:ext uri="{BB962C8B-B14F-4D97-AF65-F5344CB8AC3E}">
        <p14:creationId xmlns:p14="http://schemas.microsoft.com/office/powerpoint/2010/main" val="1472357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37C079-AA05-4916-AC9E-A5FC43F27E54}"/>
              </a:ext>
            </a:extLst>
          </p:cNvPr>
          <p:cNvSpPr/>
          <p:nvPr/>
        </p:nvSpPr>
        <p:spPr>
          <a:xfrm>
            <a:off x="4152620" y="2397543"/>
            <a:ext cx="80570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4400" dirty="0" err="1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nhỏ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cao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mấy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ô li?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940BC6-54D4-4F5A-AC0E-A0C5FAFD2EBF}"/>
              </a:ext>
            </a:extLst>
          </p:cNvPr>
          <p:cNvSpPr/>
          <p:nvPr/>
        </p:nvSpPr>
        <p:spPr>
          <a:xfrm>
            <a:off x="7175379" y="3394414"/>
            <a:ext cx="2585545" cy="7694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ô li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rưỡi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AA912-AA18-4B3D-9B13-6A85D32AA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84" y="352634"/>
            <a:ext cx="3988136" cy="538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08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206646-03AE-4AF1-9459-17A225FB5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93" y="198660"/>
            <a:ext cx="3982340" cy="5482182"/>
          </a:xfrm>
          <a:prstGeom prst="rect">
            <a:avLst/>
          </a:prstGeom>
        </p:spPr>
      </p:pic>
      <p:sp>
        <p:nvSpPr>
          <p:cNvPr id="3" name="Text Box 14">
            <a:extLst>
              <a:ext uri="{FF2B5EF4-FFF2-40B4-BE49-F238E27FC236}">
                <a16:creationId xmlns:a16="http://schemas.microsoft.com/office/drawing/2014/main" id="{DAABAB09-F765-4EA1-8862-EB1F2D966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833" y="1054558"/>
            <a:ext cx="6108456" cy="45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gồm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mấy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CE553-2877-418D-AF7A-2E78B32FFCC5}"/>
              </a:ext>
            </a:extLst>
          </p:cNvPr>
          <p:cNvSpPr txBox="1"/>
          <p:nvPr/>
        </p:nvSpPr>
        <p:spPr>
          <a:xfrm>
            <a:off x="4585009" y="1828801"/>
            <a:ext cx="3021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t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1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nét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E4328AD1-624A-4817-BEAA-52DDB8BFE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753" y="2981793"/>
            <a:ext cx="6108456" cy="41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Đó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là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nào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77381418-80F1-4199-A12E-D53AA97FE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447" y="3908305"/>
            <a:ext cx="7881660" cy="169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3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</a:t>
            </a:r>
          </a:p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-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cong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(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)</a:t>
            </a:r>
          </a:p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-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lượn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ngang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-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cong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to</a:t>
            </a:r>
            <a:endParaRPr lang="en-US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130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17801-EFCB-410B-A32A-123B45700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644694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7A428F-25E3-4BB1-A1A4-B17D0D05F7FD}"/>
              </a:ext>
            </a:extLst>
          </p:cNvPr>
          <p:cNvSpPr txBox="1"/>
          <p:nvPr/>
        </p:nvSpPr>
        <p:spPr>
          <a:xfrm>
            <a:off x="5186347" y="1833641"/>
            <a:ext cx="4249241" cy="21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THỰC HÀNH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VIẾT VỞ</a:t>
            </a: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id="{1B6F431F-93D5-4767-9340-59D81A0A6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435972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318D756-C254-4AC0-86B6-8A86E05A64A5}"/>
              </a:ext>
            </a:extLst>
          </p:cNvPr>
          <p:cNvGrpSpPr/>
          <p:nvPr/>
        </p:nvGrpSpPr>
        <p:grpSpPr>
          <a:xfrm>
            <a:off x="2267610" y="871171"/>
            <a:ext cx="7128638" cy="5456057"/>
            <a:chOff x="1143000" y="123827"/>
            <a:chExt cx="7216775" cy="6505577"/>
          </a:xfrm>
        </p:grpSpPr>
        <p:pic>
          <p:nvPicPr>
            <p:cNvPr id="5" name="Picture 73" descr="a.png">
              <a:extLst>
                <a:ext uri="{FF2B5EF4-FFF2-40B4-BE49-F238E27FC236}">
                  <a16:creationId xmlns:a16="http://schemas.microsoft.com/office/drawing/2014/main" id="{FAA27CE0-932B-4769-8475-8ED63FD2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23827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3" descr="a.png">
              <a:extLst>
                <a:ext uri="{FF2B5EF4-FFF2-40B4-BE49-F238E27FC236}">
                  <a16:creationId xmlns:a16="http://schemas.microsoft.com/office/drawing/2014/main" id="{594CD344-CD77-45A4-829F-5A5793E72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98703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3" descr="a.png">
              <a:extLst>
                <a:ext uri="{FF2B5EF4-FFF2-40B4-BE49-F238E27FC236}">
                  <a16:creationId xmlns:a16="http://schemas.microsoft.com/office/drawing/2014/main" id="{681C02DE-CE4A-476F-9A9C-6DFA60DFD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452941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1CB43454-B7CD-4ACC-9A72-BE02BBACC288}"/>
              </a:ext>
            </a:extLst>
          </p:cNvPr>
          <p:cNvSpPr/>
          <p:nvPr/>
        </p:nvSpPr>
        <p:spPr>
          <a:xfrm>
            <a:off x="155155" y="125215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4728076F-6F1A-495C-BC51-A629138E6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435" y="484424"/>
            <a:ext cx="1531182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T</a:t>
            </a:r>
            <a:r>
              <a:rPr lang="en-US" sz="73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EE9178C3-EB33-4D7F-8648-D8ECC5BD2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768" y="1989481"/>
            <a:ext cx="91702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T 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43384040-85F7-4B83-A312-0A9D7F91A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803" y="2568929"/>
            <a:ext cx="397553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mừng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quýnh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62DB2411-E999-49D0-AF08-ABDB48C98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803" y="3759428"/>
            <a:ext cx="542043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Thỏ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thật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đáng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yêu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104836A9-8970-4378-B2C1-2E9432B22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803" y="3175753"/>
            <a:ext cx="411217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quyết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699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65475" y="307851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82752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</TotalTime>
  <Words>125</Words>
  <Application>Microsoft Office PowerPoint</Application>
  <PresentationFormat>Widescreen</PresentationFormat>
  <Paragraphs>33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HP001 4 hàng</vt:lpstr>
      <vt:lpstr>UTM Avo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72</cp:revision>
  <dcterms:created xsi:type="dcterms:W3CDTF">2021-11-01T08:16:43Z</dcterms:created>
  <dcterms:modified xsi:type="dcterms:W3CDTF">2022-05-20T14:02:03Z</dcterms:modified>
</cp:coreProperties>
</file>