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438" r:id="rId2"/>
    <p:sldId id="434" r:id="rId3"/>
    <p:sldId id="325" r:id="rId4"/>
    <p:sldId id="326" r:id="rId5"/>
    <p:sldId id="327" r:id="rId6"/>
    <p:sldId id="328" r:id="rId7"/>
    <p:sldId id="329" r:id="rId8"/>
    <p:sldId id="330" r:id="rId9"/>
    <p:sldId id="435" r:id="rId10"/>
    <p:sldId id="293" r:id="rId11"/>
    <p:sldId id="439" r:id="rId12"/>
  </p:sldIdLst>
  <p:sldSz cx="12192000" cy="6858000"/>
  <p:notesSz cx="6858000" cy="9144000"/>
  <p:embeddedFontLs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D61"/>
    <a:srgbClr val="5901FF"/>
    <a:srgbClr val="FFD43A"/>
    <a:srgbClr val="FF6464"/>
    <a:srgbClr val="BAFFB4"/>
    <a:srgbClr val="1A1B1A"/>
    <a:srgbClr val="DBFA82"/>
    <a:srgbClr val="FF8119"/>
    <a:srgbClr val="FF7707"/>
    <a:srgbClr val="FFAF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57" autoAdjust="0"/>
    <p:restoredTop sz="94660"/>
  </p:normalViewPr>
  <p:slideViewPr>
    <p:cSldViewPr snapToGrid="0">
      <p:cViewPr varScale="1">
        <p:scale>
          <a:sx n="65" d="100"/>
          <a:sy n="65" d="100"/>
        </p:scale>
        <p:origin x="64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423D9-B2D5-4BFB-A16A-FFE93C773A62}" type="datetimeFigureOut">
              <a:rPr lang="en-US" smtClean="0"/>
              <a:t>09-May-22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2A9DB4-D8A1-4B9E-83F0-B2B1D2753D98}" type="slidenum">
              <a:rPr lang="en-US" smtClean="0"/>
              <a:t>‹#›</a:t>
            </a:fld>
            <a:endParaRPr lang="en-US"/>
          </a:p>
        </p:txBody>
      </p:sp>
    </p:spTree>
    <p:extLst>
      <p:ext uri="{BB962C8B-B14F-4D97-AF65-F5344CB8AC3E}">
        <p14:creationId xmlns:p14="http://schemas.microsoft.com/office/powerpoint/2010/main" val="3252415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latin typeface="UTM Avo" panose="02040603050506020204" pitchFamily="18" charset="0"/>
              </a:rPr>
              <a:t>1</a:t>
            </a:fld>
            <a:endParaRPr lang="zh-CN" altLang="en-US">
              <a:latin typeface="UTM Avo" panose="02040603050506020204" pitchFamily="18" charset="0"/>
            </a:endParaRPr>
          </a:p>
        </p:txBody>
      </p:sp>
    </p:spTree>
    <p:extLst>
      <p:ext uri="{BB962C8B-B14F-4D97-AF65-F5344CB8AC3E}">
        <p14:creationId xmlns:p14="http://schemas.microsoft.com/office/powerpoint/2010/main" val="2544360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Bấm vào số để trả lời câu hỏi. Bấm vào kiến để kiến về tổ.</a:t>
            </a:r>
          </a:p>
        </p:txBody>
      </p:sp>
      <p:sp>
        <p:nvSpPr>
          <p:cNvPr id="4" name="Slide Number Placeholder 3"/>
          <p:cNvSpPr>
            <a:spLocks noGrp="1"/>
          </p:cNvSpPr>
          <p:nvPr>
            <p:ph type="sldNum" sz="quarter" idx="5"/>
          </p:nvPr>
        </p:nvSpPr>
        <p:spPr/>
        <p:txBody>
          <a:bodyPr/>
          <a:lstStyle/>
          <a:p>
            <a:fld id="{9C2A9DB4-D8A1-4B9E-83F0-B2B1D2753D98}" type="slidenum">
              <a:rPr lang="en-US" smtClean="0"/>
              <a:t>5</a:t>
            </a:fld>
            <a:endParaRPr lang="en-US"/>
          </a:p>
        </p:txBody>
      </p:sp>
    </p:spTree>
    <p:extLst>
      <p:ext uri="{BB962C8B-B14F-4D97-AF65-F5344CB8AC3E}">
        <p14:creationId xmlns:p14="http://schemas.microsoft.com/office/powerpoint/2010/main" val="922478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61891" y="0"/>
            <a:ext cx="12253891" cy="6858000"/>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09-May-22</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224668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09-May-22</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209970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09-May-22</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548175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09-May-22</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44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09-May-22</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44433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09-May-22</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572811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09-May-22</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9020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09-May-22</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UTM Avo" panose="02040603050506020204" pitchFamily="18" charset="0"/>
              <a:ea typeface="Arial"/>
              <a:cs typeface="Arial"/>
              <a:sym typeface="Arial"/>
            </a:endParaRPr>
          </a:p>
        </p:txBody>
      </p:sp>
      <p:sp>
        <p:nvSpPr>
          <p:cNvPr id="7" name="Oval 6">
            <a:extLst>
              <a:ext uri="{FF2B5EF4-FFF2-40B4-BE49-F238E27FC236}">
                <a16:creationId xmlns:a16="http://schemas.microsoft.com/office/drawing/2014/main" id="{9AD1DDED-7DF5-4CD6-A1A3-FC0C2ECC92B2}"/>
              </a:ext>
            </a:extLst>
          </p:cNvPr>
          <p:cNvSpPr/>
          <p:nvPr userDrawn="1"/>
        </p:nvSpPr>
        <p:spPr>
          <a:xfrm>
            <a:off x="1105060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583236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09-May-22</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129933931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49" r:id="rId4"/>
    <p:sldLayoutId id="2147483650" r:id="rId5"/>
    <p:sldLayoutId id="2147483685" r:id="rId6"/>
    <p:sldLayoutId id="2147483655" r:id="rId7"/>
    <p:sldLayoutId id="214748368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image" Target="../media/image1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slide" Target="slide4.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9.xml"/><Relationship Id="rId3" Type="http://schemas.openxmlformats.org/officeDocument/2006/relationships/image" Target="../media/image17.png"/><Relationship Id="rId7" Type="http://schemas.openxmlformats.org/officeDocument/2006/relationships/image" Target="../media/image20.png"/><Relationship Id="rId12"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15.png"/><Relationship Id="rId5" Type="http://schemas.openxmlformats.org/officeDocument/2006/relationships/image" Target="../media/image18.png"/><Relationship Id="rId15" Type="http://schemas.openxmlformats.org/officeDocument/2006/relationships/image" Target="../media/image16.png"/><Relationship Id="rId10" Type="http://schemas.openxmlformats.org/officeDocument/2006/relationships/slide" Target="slide8.xml"/><Relationship Id="rId4" Type="http://schemas.microsoft.com/office/2007/relationships/hdphoto" Target="../media/hdphoto2.wdp"/><Relationship Id="rId9" Type="http://schemas.openxmlformats.org/officeDocument/2006/relationships/slide" Target="slide7.xml"/><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2.png"/><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2.png"/><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image" Target="../media/image11.png"/><Relationship Id="rId10" Type="http://schemas.openxmlformats.org/officeDocument/2006/relationships/image" Target="../media/image24.png"/><Relationship Id="rId4" Type="http://schemas.openxmlformats.org/officeDocument/2006/relationships/image" Target="../media/image14.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A144B1-BC48-4FB5-81A0-5EEE0F41D92F}"/>
              </a:ext>
            </a:extLst>
          </p:cNvPr>
          <p:cNvSpPr/>
          <p:nvPr/>
        </p:nvSpPr>
        <p:spPr>
          <a:xfrm>
            <a:off x="2500332" y="1648606"/>
            <a:ext cx="7191392" cy="2492990"/>
          </a:xfrm>
          <a:prstGeom prst="rect">
            <a:avLst/>
          </a:prstGeom>
        </p:spPr>
        <p:txBody>
          <a:bodyPr wrap="none">
            <a:spAutoFit/>
          </a:bodyPr>
          <a:lstStyle/>
          <a:p>
            <a:pPr algn="ctr" defTabSz="914377">
              <a:lnSpc>
                <a:spcPct val="150000"/>
              </a:lnSpc>
              <a:defRPr/>
            </a:pPr>
            <a:r>
              <a:rPr lang="en-US" sz="5200" b="1" dirty="0" err="1">
                <a:solidFill>
                  <a:srgbClr val="002060"/>
                </a:solidFill>
                <a:latin typeface="UTM Avo" panose="02040603050506020204" pitchFamily="18" charset="0"/>
                <a:cs typeface="Arial" panose="020B0604020202020204" pitchFamily="34" charset="0"/>
              </a:rPr>
              <a:t>Tuần</a:t>
            </a:r>
            <a:r>
              <a:rPr lang="en-US" sz="5200" b="1" dirty="0">
                <a:solidFill>
                  <a:srgbClr val="002060"/>
                </a:solidFill>
                <a:latin typeface="UTM Avo" panose="02040603050506020204" pitchFamily="18" charset="0"/>
                <a:cs typeface="Arial" panose="020B0604020202020204" pitchFamily="34" charset="0"/>
              </a:rPr>
              <a:t> 31</a:t>
            </a:r>
          </a:p>
          <a:p>
            <a:pPr algn="ctr" defTabSz="914377">
              <a:lnSpc>
                <a:spcPct val="150000"/>
              </a:lnSpc>
              <a:defRPr/>
            </a:pPr>
            <a:r>
              <a:rPr lang="en-US" sz="5200" b="1" dirty="0" err="1">
                <a:solidFill>
                  <a:srgbClr val="FF0000"/>
                </a:solidFill>
                <a:latin typeface="UTM Avo" panose="02040603050506020204" pitchFamily="18" charset="0"/>
                <a:cs typeface="Arial" panose="020B0604020202020204" pitchFamily="34" charset="0"/>
              </a:rPr>
              <a:t>Bài</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đọc</a:t>
            </a:r>
            <a:r>
              <a:rPr lang="en-US" sz="5200" b="1" dirty="0">
                <a:solidFill>
                  <a:srgbClr val="FF0000"/>
                </a:solidFill>
                <a:latin typeface="UTM Avo" panose="02040603050506020204" pitchFamily="18" charset="0"/>
                <a:cs typeface="Arial" panose="020B0604020202020204" pitchFamily="34" charset="0"/>
              </a:rPr>
              <a:t> 2: </a:t>
            </a:r>
            <a:r>
              <a:rPr lang="en-US" sz="5200" b="1" dirty="0" err="1">
                <a:solidFill>
                  <a:srgbClr val="FF0000"/>
                </a:solidFill>
                <a:latin typeface="UTM Avo" panose="02040603050506020204" pitchFamily="18" charset="0"/>
                <a:cs typeface="Arial" panose="020B0604020202020204" pitchFamily="34" charset="0"/>
              </a:rPr>
              <a:t>Giờ</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học</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vẽ</a:t>
            </a:r>
            <a:endParaRPr lang="en-US" sz="5200" b="1" dirty="0">
              <a:solidFill>
                <a:srgbClr val="FF0000"/>
              </a:solidFill>
              <a:latin typeface="UTM Avo" panose="02040603050506020204" pitchFamily="18" charset="0"/>
              <a:cs typeface="Arial" panose="020B0604020202020204" pitchFamily="34" charset="0"/>
            </a:endParaRPr>
          </a:p>
        </p:txBody>
      </p:sp>
      <p:sp>
        <p:nvSpPr>
          <p:cNvPr id="4" name="Rectangle 3">
            <a:extLst>
              <a:ext uri="{FF2B5EF4-FFF2-40B4-BE49-F238E27FC236}">
                <a16:creationId xmlns:a16="http://schemas.microsoft.com/office/drawing/2014/main" id="{508EF6DA-C8F1-435A-8108-A2019195E96B}"/>
              </a:ext>
            </a:extLst>
          </p:cNvPr>
          <p:cNvSpPr/>
          <p:nvPr/>
        </p:nvSpPr>
        <p:spPr>
          <a:xfrm>
            <a:off x="9467278" y="99936"/>
            <a:ext cx="2563522"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1</a:t>
            </a:r>
          </a:p>
        </p:txBody>
      </p:sp>
      <p:sp>
        <p:nvSpPr>
          <p:cNvPr id="5" name="Rectangle 4">
            <a:extLst>
              <a:ext uri="{FF2B5EF4-FFF2-40B4-BE49-F238E27FC236}">
                <a16:creationId xmlns:a16="http://schemas.microsoft.com/office/drawing/2014/main" id="{3FE75980-B8E4-42A9-95B4-7B4E5FA54707}"/>
              </a:ext>
            </a:extLst>
          </p:cNvPr>
          <p:cNvSpPr/>
          <p:nvPr/>
        </p:nvSpPr>
        <p:spPr>
          <a:xfrm>
            <a:off x="11039823" y="684711"/>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Tree>
    <p:extLst>
      <p:ext uri="{BB962C8B-B14F-4D97-AF65-F5344CB8AC3E}">
        <p14:creationId xmlns:p14="http://schemas.microsoft.com/office/powerpoint/2010/main" val="3338897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7BB5B8-2CAC-4F9D-B99F-D7DC3844586A}"/>
              </a:ext>
            </a:extLst>
          </p:cNvPr>
          <p:cNvSpPr txBox="1"/>
          <p:nvPr/>
        </p:nvSpPr>
        <p:spPr>
          <a:xfrm>
            <a:off x="140246" y="865363"/>
            <a:ext cx="11780613" cy="1465851"/>
          </a:xfrm>
          <a:prstGeom prst="rect">
            <a:avLst/>
          </a:prstGeom>
          <a:noFill/>
        </p:spPr>
        <p:txBody>
          <a:bodyPr wrap="square">
            <a:spAutoFit/>
          </a:bodyPr>
          <a:lstStyle/>
          <a:p>
            <a:pPr algn="just">
              <a:lnSpc>
                <a:spcPct val="110000"/>
              </a:lnSpc>
            </a:pPr>
            <a:r>
              <a:rPr kumimoji="0" lang="en-US" sz="2800" b="0" i="0" u="none" strike="noStrike" kern="1200" cap="none" spc="0" normalizeH="0" baseline="0" noProof="0">
                <a:ln>
                  <a:noFill/>
                </a:ln>
                <a:solidFill>
                  <a:prstClr val="black"/>
                </a:solidFill>
                <a:effectLst/>
                <a:uLnTx/>
                <a:uFillTx/>
                <a:latin typeface="UTM Avo"/>
                <a:ea typeface="+mn-ea"/>
                <a:cs typeface="+mn-cs"/>
              </a:rPr>
              <a:t>      Hiếu làm bài tập tô màu. Em lấy bút màu xanh tô vườn cây, màu nâu tô mặt đất, màu vàng tô Mặt Trời ,… chỉ thiếu màu đỏ. Nhìn mái nhà của Hiếu chỉ có khung trống, cô giáo ngạc nhiên.</a:t>
            </a:r>
            <a:endParaRPr lang="en-US" sz="2800"/>
          </a:p>
        </p:txBody>
      </p:sp>
      <p:sp>
        <p:nvSpPr>
          <p:cNvPr id="5" name="TextBox 4">
            <a:extLst>
              <a:ext uri="{FF2B5EF4-FFF2-40B4-BE49-F238E27FC236}">
                <a16:creationId xmlns:a16="http://schemas.microsoft.com/office/drawing/2014/main" id="{CE262523-93D5-4D02-BF44-F9B5DE51BDFE}"/>
              </a:ext>
            </a:extLst>
          </p:cNvPr>
          <p:cNvSpPr txBox="1"/>
          <p:nvPr/>
        </p:nvSpPr>
        <p:spPr>
          <a:xfrm>
            <a:off x="224392" y="2223485"/>
            <a:ext cx="11696467" cy="2887778"/>
          </a:xfrm>
          <a:prstGeom prst="rect">
            <a:avLst/>
          </a:prstGeom>
          <a:noFill/>
        </p:spPr>
        <p:txBody>
          <a:bodyPr wrap="square">
            <a:spAutoFit/>
          </a:bodyPr>
          <a:lstStyle/>
          <a:p>
            <a:pPr algn="just">
              <a:lnSpc>
                <a:spcPct val="110000"/>
              </a:lnSpc>
            </a:pPr>
            <a:r>
              <a:rPr lang="en-US" sz="2800"/>
              <a:t>Hiếu nói:</a:t>
            </a:r>
          </a:p>
          <a:p>
            <a:pPr algn="just">
              <a:lnSpc>
                <a:spcPct val="110000"/>
              </a:lnSpc>
            </a:pPr>
            <a:r>
              <a:rPr lang="en-US" sz="2800"/>
              <a:t>  - Em không có bút màu đỏ. Em để mái nhà màu trắng, được không ạ?</a:t>
            </a:r>
          </a:p>
          <a:p>
            <a:pPr algn="just">
              <a:lnSpc>
                <a:spcPct val="110000"/>
              </a:lnSpc>
            </a:pPr>
            <a:r>
              <a:rPr lang="en-US" sz="2800"/>
              <a:t>   Cả lớp cười ồ. Quế đưa cho Hiếu bút màu đỏ. Hiếu cảm ơn bạn và bảo:</a:t>
            </a:r>
          </a:p>
          <a:p>
            <a:pPr algn="just">
              <a:lnSpc>
                <a:spcPct val="110000"/>
              </a:lnSpc>
            </a:pPr>
            <a:r>
              <a:rPr lang="en-US" sz="2800"/>
              <a:t>  - Bạn cần màu gì, bảo tớ nhé. Tớ chỉ thiếu màu đỏ.</a:t>
            </a:r>
          </a:p>
        </p:txBody>
      </p:sp>
      <p:sp>
        <p:nvSpPr>
          <p:cNvPr id="7" name="TextBox 6">
            <a:extLst>
              <a:ext uri="{FF2B5EF4-FFF2-40B4-BE49-F238E27FC236}">
                <a16:creationId xmlns:a16="http://schemas.microsoft.com/office/drawing/2014/main" id="{4C961BAC-469B-449F-8F77-0BF87B0F4841}"/>
              </a:ext>
            </a:extLst>
          </p:cNvPr>
          <p:cNvSpPr txBox="1"/>
          <p:nvPr/>
        </p:nvSpPr>
        <p:spPr>
          <a:xfrm>
            <a:off x="85805" y="5048663"/>
            <a:ext cx="11780613" cy="1465851"/>
          </a:xfrm>
          <a:prstGeom prst="rect">
            <a:avLst/>
          </a:prstGeom>
          <a:noFill/>
        </p:spPr>
        <p:txBody>
          <a:bodyPr wrap="square">
            <a:spAutoFit/>
          </a:bodyPr>
          <a:lstStyle/>
          <a:p>
            <a:pPr algn="just">
              <a:lnSpc>
                <a:spcPct val="110000"/>
              </a:lnSpc>
            </a:pPr>
            <a:r>
              <a:rPr lang="en-US" sz="2800"/>
              <a:t>    Cô giáo bảo:</a:t>
            </a:r>
          </a:p>
          <a:p>
            <a:pPr algn="just">
              <a:lnSpc>
                <a:spcPct val="110000"/>
              </a:lnSpc>
            </a:pPr>
            <a:r>
              <a:rPr lang="en-US" sz="2800"/>
              <a:t>  - Các em nên đổi bút màu cho nhau để tranh đẹp hơn. Hết giờ, tranh của Hiếu và Quế đều được cô khen.</a:t>
            </a:r>
          </a:p>
        </p:txBody>
      </p:sp>
      <p:sp>
        <p:nvSpPr>
          <p:cNvPr id="8" name="TextBox 7">
            <a:extLst>
              <a:ext uri="{FF2B5EF4-FFF2-40B4-BE49-F238E27FC236}">
                <a16:creationId xmlns:a16="http://schemas.microsoft.com/office/drawing/2014/main" id="{18FC5B97-0F21-48CF-A661-2D8E1A1ED135}"/>
              </a:ext>
            </a:extLst>
          </p:cNvPr>
          <p:cNvSpPr txBox="1"/>
          <p:nvPr/>
        </p:nvSpPr>
        <p:spPr>
          <a:xfrm>
            <a:off x="7818634" y="6488668"/>
            <a:ext cx="4489807" cy="369332"/>
          </a:xfrm>
          <a:prstGeom prst="rect">
            <a:avLst/>
          </a:prstGeom>
          <a:noFill/>
        </p:spPr>
        <p:txBody>
          <a:bodyPr wrap="square" rtlCol="0">
            <a:spAutoFit/>
          </a:bodyPr>
          <a:lstStyle/>
          <a:p>
            <a:r>
              <a:rPr lang="en-US"/>
              <a:t>Phỏng theo THU HẰNG</a:t>
            </a:r>
          </a:p>
        </p:txBody>
      </p:sp>
      <p:sp>
        <p:nvSpPr>
          <p:cNvPr id="9" name="TextBox 8">
            <a:extLst>
              <a:ext uri="{FF2B5EF4-FFF2-40B4-BE49-F238E27FC236}">
                <a16:creationId xmlns:a16="http://schemas.microsoft.com/office/drawing/2014/main" id="{3F7A3E54-D8FD-457E-BD94-11EC0F1DFC29}"/>
              </a:ext>
            </a:extLst>
          </p:cNvPr>
          <p:cNvSpPr txBox="1"/>
          <p:nvPr/>
        </p:nvSpPr>
        <p:spPr>
          <a:xfrm>
            <a:off x="4655127" y="343486"/>
            <a:ext cx="4689764" cy="646331"/>
          </a:xfrm>
          <a:prstGeom prst="rect">
            <a:avLst/>
          </a:prstGeom>
          <a:noFill/>
        </p:spPr>
        <p:txBody>
          <a:bodyPr wrap="square" rtlCol="0">
            <a:spAutoFit/>
          </a:bodyPr>
          <a:lstStyle/>
          <a:p>
            <a:r>
              <a:rPr lang="en-US" sz="3600">
                <a:solidFill>
                  <a:srgbClr val="FF0000"/>
                </a:solidFill>
              </a:rPr>
              <a:t>Giờ học vẽ</a:t>
            </a:r>
          </a:p>
        </p:txBody>
      </p:sp>
    </p:spTree>
    <p:extLst>
      <p:ext uri="{BB962C8B-B14F-4D97-AF65-F5344CB8AC3E}">
        <p14:creationId xmlns:p14="http://schemas.microsoft.com/office/powerpoint/2010/main" val="3415351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FC659F-59EC-4D6D-8AEB-23C5B7308456}"/>
              </a:ext>
            </a:extLst>
          </p:cNvPr>
          <p:cNvSpPr>
            <a:spLocks noGrp="1"/>
          </p:cNvSpPr>
          <p:nvPr>
            <p:ph type="ctrTitle" idx="4294967295"/>
          </p:nvPr>
        </p:nvSpPr>
        <p:spPr>
          <a:xfrm>
            <a:off x="1713297" y="3149634"/>
            <a:ext cx="9144000" cy="898525"/>
          </a:xfrm>
        </p:spPr>
        <p:txBody>
          <a:bodyPr>
            <a:normAutofit/>
          </a:bodyPr>
          <a:lstStyle/>
          <a:p>
            <a:r>
              <a:rPr lang="en-US" sz="4800" b="1" dirty="0">
                <a:solidFill>
                  <a:srgbClr val="FF8119"/>
                </a:solidFill>
              </a:rPr>
              <a:t>Hoc10 </a:t>
            </a:r>
            <a:r>
              <a:rPr lang="en-US" sz="4800" b="1" dirty="0" err="1">
                <a:solidFill>
                  <a:srgbClr val="FF8119"/>
                </a:solidFill>
              </a:rPr>
              <a:t>chúc</a:t>
            </a:r>
            <a:r>
              <a:rPr lang="en-US" sz="4800" b="1" dirty="0">
                <a:solidFill>
                  <a:srgbClr val="FF8119"/>
                </a:solidFill>
              </a:rPr>
              <a:t> </a:t>
            </a:r>
            <a:r>
              <a:rPr lang="en-US" sz="4800" b="1" dirty="0" err="1">
                <a:solidFill>
                  <a:srgbClr val="FF8119"/>
                </a:solidFill>
              </a:rPr>
              <a:t>các</a:t>
            </a:r>
            <a:r>
              <a:rPr lang="en-US" sz="4800" b="1" dirty="0">
                <a:solidFill>
                  <a:srgbClr val="FF8119"/>
                </a:solidFill>
              </a:rPr>
              <a:t> </a:t>
            </a:r>
            <a:r>
              <a:rPr lang="en-US" sz="4800" b="1" dirty="0" err="1">
                <a:solidFill>
                  <a:srgbClr val="FF8119"/>
                </a:solidFill>
              </a:rPr>
              <a:t>em</a:t>
            </a:r>
            <a:r>
              <a:rPr lang="en-US" sz="4800" b="1" dirty="0">
                <a:solidFill>
                  <a:srgbClr val="FF8119"/>
                </a:solidFill>
              </a:rPr>
              <a:t> </a:t>
            </a:r>
            <a:r>
              <a:rPr lang="en-US" sz="4800" b="1" dirty="0" err="1">
                <a:solidFill>
                  <a:srgbClr val="FF8119"/>
                </a:solidFill>
              </a:rPr>
              <a:t>học</a:t>
            </a:r>
            <a:r>
              <a:rPr lang="en-US" sz="4800" b="1" dirty="0">
                <a:solidFill>
                  <a:srgbClr val="FF8119"/>
                </a:solidFill>
              </a:rPr>
              <a:t> </a:t>
            </a:r>
            <a:r>
              <a:rPr lang="en-US" sz="4800" b="1" dirty="0" err="1">
                <a:solidFill>
                  <a:srgbClr val="FF8119"/>
                </a:solidFill>
              </a:rPr>
              <a:t>tốt</a:t>
            </a:r>
            <a:r>
              <a:rPr lang="en-US" sz="4800" b="1" dirty="0">
                <a:solidFill>
                  <a:srgbClr val="FF8119"/>
                </a:solidFill>
              </a:rPr>
              <a:t>!</a:t>
            </a:r>
          </a:p>
        </p:txBody>
      </p:sp>
    </p:spTree>
    <p:extLst>
      <p:ext uri="{BB962C8B-B14F-4D97-AF65-F5344CB8AC3E}">
        <p14:creationId xmlns:p14="http://schemas.microsoft.com/office/powerpoint/2010/main" val="427628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CFB33E-E8DB-4748-8B40-39C5AECCDB7B}"/>
              </a:ext>
            </a:extLst>
          </p:cNvPr>
          <p:cNvPicPr>
            <a:picLocks noChangeAspect="1"/>
          </p:cNvPicPr>
          <p:nvPr/>
        </p:nvPicPr>
        <p:blipFill>
          <a:blip r:embed="rId2"/>
          <a:stretch>
            <a:fillRect/>
          </a:stretch>
        </p:blipFill>
        <p:spPr>
          <a:xfrm>
            <a:off x="-95159" y="1006866"/>
            <a:ext cx="12148457" cy="5527497"/>
          </a:xfrm>
          <a:prstGeom prst="rect">
            <a:avLst/>
          </a:prstGeom>
        </p:spPr>
      </p:pic>
      <p:sp>
        <p:nvSpPr>
          <p:cNvPr id="5" name="TextBox 4">
            <a:extLst>
              <a:ext uri="{FF2B5EF4-FFF2-40B4-BE49-F238E27FC236}">
                <a16:creationId xmlns:a16="http://schemas.microsoft.com/office/drawing/2014/main" id="{64FDDB1A-1E62-4033-8C1C-A8645D2446F9}"/>
              </a:ext>
            </a:extLst>
          </p:cNvPr>
          <p:cNvSpPr txBox="1"/>
          <p:nvPr/>
        </p:nvSpPr>
        <p:spPr>
          <a:xfrm>
            <a:off x="7818634" y="6488668"/>
            <a:ext cx="4489807" cy="369332"/>
          </a:xfrm>
          <a:prstGeom prst="rect">
            <a:avLst/>
          </a:prstGeom>
          <a:noFill/>
        </p:spPr>
        <p:txBody>
          <a:bodyPr wrap="square" rtlCol="0">
            <a:spAutoFit/>
          </a:bodyPr>
          <a:lstStyle/>
          <a:p>
            <a:r>
              <a:rPr lang="en-US"/>
              <a:t>Phỏng theo THU HẰNG</a:t>
            </a:r>
          </a:p>
        </p:txBody>
      </p:sp>
      <p:sp>
        <p:nvSpPr>
          <p:cNvPr id="6" name="TextBox 5">
            <a:extLst>
              <a:ext uri="{FF2B5EF4-FFF2-40B4-BE49-F238E27FC236}">
                <a16:creationId xmlns:a16="http://schemas.microsoft.com/office/drawing/2014/main" id="{28C25014-9351-4BA3-BDA5-47D433189584}"/>
              </a:ext>
            </a:extLst>
          </p:cNvPr>
          <p:cNvSpPr txBox="1"/>
          <p:nvPr/>
        </p:nvSpPr>
        <p:spPr>
          <a:xfrm>
            <a:off x="4864814" y="422091"/>
            <a:ext cx="4720975" cy="584775"/>
          </a:xfrm>
          <a:prstGeom prst="rect">
            <a:avLst/>
          </a:prstGeom>
          <a:noFill/>
        </p:spPr>
        <p:txBody>
          <a:bodyPr wrap="square" rtlCol="0">
            <a:spAutoFit/>
          </a:bodyPr>
          <a:lstStyle/>
          <a:p>
            <a:r>
              <a:rPr lang="en-US" sz="3200">
                <a:solidFill>
                  <a:srgbClr val="FF0000"/>
                </a:solidFill>
              </a:rPr>
              <a:t>Giờ học vẽ</a:t>
            </a:r>
          </a:p>
        </p:txBody>
      </p:sp>
      <p:pic>
        <p:nvPicPr>
          <p:cNvPr id="3" name="Picture 2" descr="A doll next to a crib&#10;&#10;Description automatically generated with medium confidence">
            <a:extLst>
              <a:ext uri="{FF2B5EF4-FFF2-40B4-BE49-F238E27FC236}">
                <a16:creationId xmlns:a16="http://schemas.microsoft.com/office/drawing/2014/main" id="{E264C56C-69CA-4826-BA1B-65CA8A91EB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1301" y="422091"/>
            <a:ext cx="783513" cy="741726"/>
          </a:xfrm>
          <a:prstGeom prst="rect">
            <a:avLst/>
          </a:prstGeom>
        </p:spPr>
      </p:pic>
    </p:spTree>
    <p:extLst>
      <p:ext uri="{BB962C8B-B14F-4D97-AF65-F5344CB8AC3E}">
        <p14:creationId xmlns:p14="http://schemas.microsoft.com/office/powerpoint/2010/main" val="4171685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0" y="431800"/>
            <a:ext cx="12188825" cy="6447221"/>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4792" y="518723"/>
            <a:ext cx="8233410" cy="2333854"/>
          </a:xfrm>
          <a:prstGeom prst="rect">
            <a:avLst/>
          </a:prstGeom>
        </p:spPr>
      </p:pic>
      <p:sp>
        <p:nvSpPr>
          <p:cNvPr id="15" name="TextBox 14"/>
          <p:cNvSpPr txBox="1"/>
          <p:nvPr/>
        </p:nvSpPr>
        <p:spPr>
          <a:xfrm>
            <a:off x="3722889" y="1128323"/>
            <a:ext cx="4437214" cy="1015620"/>
          </a:xfrm>
          <a:prstGeom prst="rect">
            <a:avLst/>
          </a:prstGeom>
          <a:noFill/>
        </p:spPr>
        <p:txBody>
          <a:bodyPr wrap="none" lIns="91332" tIns="45699" rIns="91332" bIns="45699" rtlCol="0">
            <a:spAutoFit/>
          </a:bodyPr>
          <a:lstStyle/>
          <a:p>
            <a:pPr algn="ctr" defTabSz="913249"/>
            <a:r>
              <a:rPr lang="en-US" sz="6000" b="1" dirty="0">
                <a:solidFill>
                  <a:srgbClr val="245D61"/>
                </a:solidFill>
                <a:latin typeface="UTM Avo" panose="02040603050506020204" pitchFamily="18" charset="0"/>
                <a:cs typeface="Times New Roman" pitchFamily="18" charset="0"/>
                <a:sym typeface="Arial"/>
              </a:rPr>
              <a:t>KIẾN VỀ TỔ</a:t>
            </a:r>
          </a:p>
        </p:txBody>
      </p:sp>
      <p:pic>
        <p:nvPicPr>
          <p:cNvPr id="54" name="Picture 11" descr="C:\Users\ADMIN\Desktop\Tai nguyen thiet ke tro choi\Angry birds epic birds\1505573783630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7069" y="2738519"/>
            <a:ext cx="1069369" cy="585633"/>
          </a:xfrm>
          <a:prstGeom prst="rect">
            <a:avLst/>
          </a:prstGeom>
          <a:noFill/>
          <a:extLst>
            <a:ext uri="{909E8E84-426E-40DD-AFC4-6F175D3DCCD1}">
              <a14:hiddenFill xmlns:a14="http://schemas.microsoft.com/office/drawing/2010/main">
                <a:solidFill>
                  <a:srgbClr val="FFFFFF"/>
                </a:solidFill>
              </a14:hiddenFill>
            </a:ext>
          </a:extLst>
        </p:spPr>
      </p:pic>
      <p:pic>
        <p:nvPicPr>
          <p:cNvPr id="2" name="Zen Garden">
            <a:hlinkClick r:id="" action="ppaction://media"/>
          </p:cNvPr>
          <p:cNvPicPr>
            <a:picLocks noChangeAspect="1"/>
          </p:cNvPicPr>
          <p:nvPr>
            <a:audioFile r:link="rId1"/>
            <p:extLst>
              <p:ext uri="{DAA4B4D4-6D71-4841-9C94-3DE7FCFB9230}">
                <p14:media xmlns:p14="http://schemas.microsoft.com/office/powerpoint/2010/main" r:embed="rId2">
                  <p14:trim end="67817.9591"/>
                </p14:media>
              </p:ext>
            </p:extLst>
          </p:nvPr>
        </p:nvPicPr>
        <p:blipFill>
          <a:blip r:embed="rId8"/>
          <a:stretch>
            <a:fillRect/>
          </a:stretch>
        </p:blipFill>
        <p:spPr>
          <a:xfrm>
            <a:off x="12648665" y="518723"/>
            <a:ext cx="609441" cy="609600"/>
          </a:xfrm>
          <a:prstGeom prst="rect">
            <a:avLst/>
          </a:prstGeom>
        </p:spPr>
      </p:pic>
    </p:spTree>
    <p:extLst>
      <p:ext uri="{BB962C8B-B14F-4D97-AF65-F5344CB8AC3E}">
        <p14:creationId xmlns:p14="http://schemas.microsoft.com/office/powerpoint/2010/main" val="62131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42"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1000"/>
                                        <p:tgtEl>
                                          <p:spTgt spid="15"/>
                                        </p:tgtEl>
                                      </p:cBhvr>
                                    </p:animEffect>
                                    <p:anim calcmode="lin" valueType="num">
                                      <p:cBhvr>
                                        <p:cTn id="10" dur="1000" fill="hold"/>
                                        <p:tgtEl>
                                          <p:spTgt spid="15"/>
                                        </p:tgtEl>
                                        <p:attrNameLst>
                                          <p:attrName>ppt_x</p:attrName>
                                        </p:attrNameLst>
                                      </p:cBhvr>
                                      <p:tavLst>
                                        <p:tav tm="0">
                                          <p:val>
                                            <p:strVal val="#ppt_x"/>
                                          </p:val>
                                        </p:tav>
                                        <p:tav tm="100000">
                                          <p:val>
                                            <p:strVal val="#ppt_x"/>
                                          </p:val>
                                        </p:tav>
                                      </p:tavLst>
                                    </p:anim>
                                    <p:anim calcmode="lin" valueType="num">
                                      <p:cBhvr>
                                        <p:cTn id="11" dur="1000" fill="hold"/>
                                        <p:tgtEl>
                                          <p:spTgt spid="15"/>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
                <p:cTn id="21" repeatCount="indefinite" fill="hold" display="0">
                  <p:stCondLst>
                    <p:cond delay="indefinite"/>
                  </p:stCondLst>
                  <p:endCondLst>
                    <p:cond evt="onStopAudio" delay="0">
                      <p:tgtEl>
                        <p:sldTgt/>
                      </p:tgtEl>
                    </p:cond>
                  </p:endCondLst>
                </p:cTn>
                <p:tgtEl>
                  <p:spTgt spid="2"/>
                </p:tgtEl>
              </p:cMediaNode>
            </p:audio>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 y="0"/>
            <a:ext cx="12188825" cy="6858000"/>
          </a:xfrm>
          <a:prstGeom prst="rect">
            <a:avLst/>
          </a:prstGeom>
        </p:spPr>
      </p:pic>
      <p:pic>
        <p:nvPicPr>
          <p:cNvPr id="9" name="Picture 6" descr="HÃ¬nh áº£nh cÃ³ liÃªn quan"/>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19793" y="-1031629"/>
            <a:ext cx="4313700" cy="27768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Ã¬nh áº£nh cÃ³ liÃªn quan"/>
          <p:cNvPicPr>
            <a:picLocks noChangeAspect="1" noChangeArrowheads="1"/>
          </p:cNvPicPr>
          <p:nvPr/>
        </p:nvPicPr>
        <p:blipFill>
          <a:blip r:embed="rId3">
            <a:clrChange>
              <a:clrFrom>
                <a:srgbClr val="81A1A4">
                  <a:alpha val="76471"/>
                </a:srgbClr>
              </a:clrFrom>
              <a:clrTo>
                <a:srgbClr val="81A1A4">
                  <a:alpha val="0"/>
                </a:srgbClr>
              </a:clrTo>
            </a:clrChang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flipH="1">
            <a:off x="6705960" y="-2861961"/>
            <a:ext cx="7633612" cy="41956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Ã¬nh áº£nh cÃ³ liÃªn quan"/>
          <p:cNvPicPr>
            <a:picLocks noChangeAspect="1" noChangeArrowheads="1"/>
          </p:cNvPicPr>
          <p:nvPr/>
        </p:nvPicPr>
        <p:blipFill>
          <a:blip r:embed="rId3">
            <a:clrChange>
              <a:clrFrom>
                <a:srgbClr val="81A1A4">
                  <a:alpha val="76471"/>
                </a:srgbClr>
              </a:clrFrom>
              <a:clrTo>
                <a:srgbClr val="81A1A4">
                  <a:alpha val="0"/>
                </a:srgbClr>
              </a:clrTo>
            </a:clrChang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451748" y="-3033596"/>
            <a:ext cx="6704374" cy="41956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085" y="265573"/>
            <a:ext cx="11217529" cy="6535283"/>
          </a:xfrm>
          <a:prstGeom prst="rect">
            <a:avLst/>
          </a:prstGeom>
        </p:spPr>
      </p:pic>
      <p:sp>
        <p:nvSpPr>
          <p:cNvPr id="16" name="TextBox 15"/>
          <p:cNvSpPr txBox="1"/>
          <p:nvPr/>
        </p:nvSpPr>
        <p:spPr>
          <a:xfrm>
            <a:off x="1765738" y="1305355"/>
            <a:ext cx="7936737" cy="3249373"/>
          </a:xfrm>
          <a:prstGeom prst="rect">
            <a:avLst/>
          </a:prstGeom>
          <a:noFill/>
        </p:spPr>
        <p:txBody>
          <a:bodyPr wrap="square" lIns="91332" tIns="45699" rIns="91332" bIns="45699" rtlCol="0">
            <a:spAutoFit/>
          </a:bodyPr>
          <a:lstStyle/>
          <a:p>
            <a:pPr algn="just" defTabSz="913249">
              <a:lnSpc>
                <a:spcPct val="120000"/>
              </a:lnSpc>
            </a:pPr>
            <a:r>
              <a:rPr lang="en-US" sz="4400" dirty="0">
                <a:solidFill>
                  <a:srgbClr val="FF0000"/>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Hãy</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giúp</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các</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chú</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kiến</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mang</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thức</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ăn</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về</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tổ</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trước</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khi</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trời</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mưa</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bằng</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cách</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trả</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lời</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đúng</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các</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câu</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hỏi</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nhé</a:t>
            </a:r>
            <a:r>
              <a:rPr lang="en-US" sz="4400" dirty="0">
                <a:solidFill>
                  <a:srgbClr val="245D61"/>
                </a:solidFill>
                <a:latin typeface="UTM Avo" panose="02040603050506020204" pitchFamily="18" charset="0"/>
                <a:cs typeface="Arial" panose="020B0604020202020204" pitchFamily="34" charset="0"/>
                <a:sym typeface="Arial"/>
              </a:rPr>
              <a:t>!</a:t>
            </a:r>
          </a:p>
        </p:txBody>
      </p:sp>
      <p:pic>
        <p:nvPicPr>
          <p:cNvPr id="8" name="Content Placeholder 12" descr="powerpoint-07">
            <a:extLst>
              <a:ext uri="{FF2B5EF4-FFF2-40B4-BE49-F238E27FC236}">
                <a16:creationId xmlns:a16="http://schemas.microsoft.com/office/drawing/2014/main" id="{BD57748B-34D9-4A87-8506-ED584507E8A1}"/>
              </a:ext>
            </a:extLst>
          </p:cNvPr>
          <p:cNvPicPr>
            <a:picLocks noChangeAspect="1"/>
          </p:cNvPicPr>
          <p:nvPr/>
        </p:nvPicPr>
        <p:blipFill>
          <a:blip r:embed="rId6"/>
          <a:stretch>
            <a:fillRect/>
          </a:stretch>
        </p:blipFill>
        <p:spPr>
          <a:xfrm>
            <a:off x="77659" y="-2727"/>
            <a:ext cx="1142932" cy="495180"/>
          </a:xfrm>
          <a:prstGeom prst="rect">
            <a:avLst/>
          </a:prstGeom>
        </p:spPr>
      </p:pic>
    </p:spTree>
    <p:extLst>
      <p:ext uri="{BB962C8B-B14F-4D97-AF65-F5344CB8AC3E}">
        <p14:creationId xmlns:p14="http://schemas.microsoft.com/office/powerpoint/2010/main" val="119190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590" y="0"/>
            <a:ext cx="12188825" cy="6858000"/>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90982" flipH="1">
            <a:off x="2154729" y="3514386"/>
            <a:ext cx="857621" cy="1737363"/>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178575" y="4579858"/>
            <a:ext cx="817096" cy="1737363"/>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84398" y="4251879"/>
            <a:ext cx="662318" cy="1393983"/>
          </a:xfrm>
          <a:prstGeom prst="rect">
            <a:avLst/>
          </a:prstGeom>
        </p:spPr>
      </p:pic>
      <p:sp>
        <p:nvSpPr>
          <p:cNvPr id="41" name="Oval 40">
            <a:hlinkClick r:id="rId8" action="ppaction://hlinksldjump"/>
          </p:cNvPr>
          <p:cNvSpPr/>
          <p:nvPr/>
        </p:nvSpPr>
        <p:spPr>
          <a:xfrm>
            <a:off x="375540" y="3816413"/>
            <a:ext cx="662318"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2" tIns="45699" rIns="91332" bIns="45699" rtlCol="0" anchor="ctr"/>
          <a:lstStyle/>
          <a:p>
            <a:pPr algn="ctr" defTabSz="913249"/>
            <a:r>
              <a:rPr lang="en-US" sz="4000" dirty="0">
                <a:solidFill>
                  <a:srgbClr val="009900"/>
                </a:solidFill>
                <a:latin typeface="Calibri"/>
                <a:sym typeface="Arial"/>
              </a:rPr>
              <a:t>1</a:t>
            </a:r>
          </a:p>
        </p:txBody>
      </p:sp>
      <p:sp>
        <p:nvSpPr>
          <p:cNvPr id="43" name="Oval 42">
            <a:hlinkClick r:id="rId9" action="ppaction://hlinksldjump"/>
          </p:cNvPr>
          <p:cNvSpPr/>
          <p:nvPr/>
        </p:nvSpPr>
        <p:spPr>
          <a:xfrm>
            <a:off x="1310490" y="4804372"/>
            <a:ext cx="662318"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2" tIns="45699" rIns="91332" bIns="45699" rtlCol="0" anchor="ctr"/>
          <a:lstStyle/>
          <a:p>
            <a:pPr algn="ctr" defTabSz="913249"/>
            <a:r>
              <a:rPr lang="en-US" sz="4000" dirty="0">
                <a:solidFill>
                  <a:srgbClr val="009900"/>
                </a:solidFill>
                <a:latin typeface="Calibri"/>
                <a:sym typeface="Arial"/>
              </a:rPr>
              <a:t>2</a:t>
            </a:r>
          </a:p>
        </p:txBody>
      </p:sp>
      <p:sp>
        <p:nvSpPr>
          <p:cNvPr id="44" name="Oval 43">
            <a:hlinkClick r:id="rId10" action="ppaction://hlinksldjump"/>
          </p:cNvPr>
          <p:cNvSpPr/>
          <p:nvPr/>
        </p:nvSpPr>
        <p:spPr>
          <a:xfrm>
            <a:off x="2203276" y="3619585"/>
            <a:ext cx="662318"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2" tIns="45699" rIns="91332" bIns="45699" rtlCol="0" anchor="ctr"/>
          <a:lstStyle/>
          <a:p>
            <a:pPr algn="ctr" defTabSz="913249"/>
            <a:r>
              <a:rPr lang="en-US" sz="4000" dirty="0">
                <a:solidFill>
                  <a:srgbClr val="009900"/>
                </a:solidFill>
                <a:latin typeface="Calibri"/>
                <a:sym typeface="Arial"/>
              </a:rPr>
              <a:t>3</a:t>
            </a:r>
          </a:p>
        </p:txBody>
      </p:sp>
      <p:sp>
        <p:nvSpPr>
          <p:cNvPr id="2" name="AutoShape 2" descr="HÃ¬nh áº£nh cÃ³ liÃªn quan"/>
          <p:cNvSpPr>
            <a:spLocks noChangeAspect="1" noChangeArrowheads="1"/>
          </p:cNvSpPr>
          <p:nvPr/>
        </p:nvSpPr>
        <p:spPr bwMode="auto">
          <a:xfrm>
            <a:off x="157123" y="-144461"/>
            <a:ext cx="304721"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32" tIns="45699" rIns="91332" bIns="45699" numCol="1" anchor="t" anchorCtr="0" compatLnSpc="1">
            <a:prstTxWarp prst="textNoShape">
              <a:avLst/>
            </a:prstTxWarp>
          </a:bodyPr>
          <a:lstStyle/>
          <a:p>
            <a:pPr defTabSz="913249"/>
            <a:endParaRPr lang="en-US" sz="1900">
              <a:solidFill>
                <a:prstClr val="black"/>
              </a:solidFill>
              <a:latin typeface="Calibri"/>
              <a:cs typeface="Arial"/>
              <a:sym typeface="Arial"/>
            </a:endParaRPr>
          </a:p>
        </p:txBody>
      </p:sp>
      <p:pic>
        <p:nvPicPr>
          <p:cNvPr id="1030" name="Picture 6" descr="HÃ¬nh áº£nh cÃ³ liÃªn quan"/>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19793" y="-1031629"/>
            <a:ext cx="4313700" cy="277684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HÃ¬nh áº£nh cÃ³ liÃªn quan"/>
          <p:cNvPicPr>
            <a:picLocks noChangeAspect="1" noChangeArrowheads="1"/>
          </p:cNvPicPr>
          <p:nvPr/>
        </p:nvPicPr>
        <p:blipFill>
          <a:blip r:embed="rId11">
            <a:clrChange>
              <a:clrFrom>
                <a:srgbClr val="81A1A4">
                  <a:alpha val="76471"/>
                </a:srgbClr>
              </a:clrFrom>
              <a:clrTo>
                <a:srgbClr val="81A1A4">
                  <a:alpha val="0"/>
                </a:srgbClr>
              </a:clrTo>
            </a:clrChange>
            <a:extLst>
              <a:ext uri="{BEBA8EAE-BF5A-486C-A8C5-ECC9F3942E4B}">
                <a14:imgProps xmlns:a14="http://schemas.microsoft.com/office/drawing/2010/main">
                  <a14:imgLayer r:embed="rId12">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flipH="1">
            <a:off x="6705960" y="-2861961"/>
            <a:ext cx="7633612" cy="419566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HÃ¬nh áº£nh cÃ³ liÃªn quan"/>
          <p:cNvPicPr>
            <a:picLocks noChangeAspect="1" noChangeArrowheads="1"/>
          </p:cNvPicPr>
          <p:nvPr/>
        </p:nvPicPr>
        <p:blipFill>
          <a:blip r:embed="rId11">
            <a:clrChange>
              <a:clrFrom>
                <a:srgbClr val="81A1A4">
                  <a:alpha val="76471"/>
                </a:srgbClr>
              </a:clrFrom>
              <a:clrTo>
                <a:srgbClr val="81A1A4">
                  <a:alpha val="0"/>
                </a:srgbClr>
              </a:clrTo>
            </a:clrChange>
            <a:extLst>
              <a:ext uri="{BEBA8EAE-BF5A-486C-A8C5-ECC9F3942E4B}">
                <a14:imgProps xmlns:a14="http://schemas.microsoft.com/office/drawing/2010/main">
                  <a14:imgLayer r:embed="rId12">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451748" y="-3033596"/>
            <a:ext cx="6704374" cy="41956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625444" y="6175502"/>
            <a:ext cx="2583874" cy="682498"/>
          </a:xfrm>
          <a:prstGeom prst="rect">
            <a:avLst/>
          </a:prstGeom>
        </p:spPr>
      </p:pic>
      <p:pic>
        <p:nvPicPr>
          <p:cNvPr id="14" name="Content Placeholder 12" descr="powerpoint-07">
            <a:extLst>
              <a:ext uri="{FF2B5EF4-FFF2-40B4-BE49-F238E27FC236}">
                <a16:creationId xmlns:a16="http://schemas.microsoft.com/office/drawing/2014/main" id="{2E16B23D-54EB-4487-A951-B1D63CF649FA}"/>
              </a:ext>
            </a:extLst>
          </p:cNvPr>
          <p:cNvPicPr>
            <a:picLocks noChangeAspect="1"/>
          </p:cNvPicPr>
          <p:nvPr/>
        </p:nvPicPr>
        <p:blipFill>
          <a:blip r:embed="rId15"/>
          <a:stretch>
            <a:fillRect/>
          </a:stretch>
        </p:blipFill>
        <p:spPr>
          <a:xfrm>
            <a:off x="77659" y="-2727"/>
            <a:ext cx="1142932" cy="495180"/>
          </a:xfrm>
          <a:prstGeom prst="rect">
            <a:avLst/>
          </a:prstGeom>
        </p:spPr>
      </p:pic>
      <p:sp>
        <p:nvSpPr>
          <p:cNvPr id="3" name="TextBox 2">
            <a:extLst>
              <a:ext uri="{FF2B5EF4-FFF2-40B4-BE49-F238E27FC236}">
                <a16:creationId xmlns:a16="http://schemas.microsoft.com/office/drawing/2014/main" id="{17412435-142C-4E4D-894B-FA0A50970ABD}"/>
              </a:ext>
            </a:extLst>
          </p:cNvPr>
          <p:cNvSpPr txBox="1"/>
          <p:nvPr/>
        </p:nvSpPr>
        <p:spPr>
          <a:xfrm>
            <a:off x="9905061" y="6317221"/>
            <a:ext cx="2216727" cy="369332"/>
          </a:xfrm>
          <a:prstGeom prst="rect">
            <a:avLst/>
          </a:prstGeom>
          <a:noFill/>
        </p:spPr>
        <p:txBody>
          <a:bodyPr wrap="square" rtlCol="0">
            <a:spAutoFit/>
          </a:bodyPr>
          <a:lstStyle/>
          <a:p>
            <a:r>
              <a:rPr lang="en-US">
                <a:solidFill>
                  <a:srgbClr val="245D61"/>
                </a:solidFill>
                <a:latin typeface="UTM Avo" panose="02040603050506020204" pitchFamily="18" charset="0"/>
              </a:rPr>
              <a:t>Kết thúc trò chơi</a:t>
            </a:r>
          </a:p>
        </p:txBody>
      </p:sp>
    </p:spTree>
    <p:extLst>
      <p:ext uri="{BB962C8B-B14F-4D97-AF65-F5344CB8AC3E}">
        <p14:creationId xmlns:p14="http://schemas.microsoft.com/office/powerpoint/2010/main" val="416082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33"/>
                                        </p:tgtEl>
                                        <p:attrNameLst>
                                          <p:attrName>r</p:attrName>
                                        </p:attrNameLst>
                                      </p:cBhvr>
                                    </p:animRot>
                                    <p:animRot by="-240000">
                                      <p:cBhvr>
                                        <p:cTn id="7" dur="600" fill="hold">
                                          <p:stCondLst>
                                            <p:cond delay="600"/>
                                          </p:stCondLst>
                                        </p:cTn>
                                        <p:tgtEl>
                                          <p:spTgt spid="33"/>
                                        </p:tgtEl>
                                        <p:attrNameLst>
                                          <p:attrName>r</p:attrName>
                                        </p:attrNameLst>
                                      </p:cBhvr>
                                    </p:animRot>
                                    <p:animRot by="240000">
                                      <p:cBhvr>
                                        <p:cTn id="8" dur="600" fill="hold">
                                          <p:stCondLst>
                                            <p:cond delay="1200"/>
                                          </p:stCondLst>
                                        </p:cTn>
                                        <p:tgtEl>
                                          <p:spTgt spid="33"/>
                                        </p:tgtEl>
                                        <p:attrNameLst>
                                          <p:attrName>r</p:attrName>
                                        </p:attrNameLst>
                                      </p:cBhvr>
                                    </p:animRot>
                                    <p:animRot by="-240000">
                                      <p:cBhvr>
                                        <p:cTn id="9" dur="600" fill="hold">
                                          <p:stCondLst>
                                            <p:cond delay="1800"/>
                                          </p:stCondLst>
                                        </p:cTn>
                                        <p:tgtEl>
                                          <p:spTgt spid="33"/>
                                        </p:tgtEl>
                                        <p:attrNameLst>
                                          <p:attrName>r</p:attrName>
                                        </p:attrNameLst>
                                      </p:cBhvr>
                                    </p:animRot>
                                    <p:animRot by="120000">
                                      <p:cBhvr>
                                        <p:cTn id="10" dur="600" fill="hold">
                                          <p:stCondLst>
                                            <p:cond delay="2400"/>
                                          </p:stCondLst>
                                        </p:cTn>
                                        <p:tgtEl>
                                          <p:spTgt spid="33"/>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34"/>
                                        </p:tgtEl>
                                        <p:attrNameLst>
                                          <p:attrName>r</p:attrName>
                                        </p:attrNameLst>
                                      </p:cBhvr>
                                    </p:animRot>
                                    <p:animRot by="-240000">
                                      <p:cBhvr>
                                        <p:cTn id="13" dur="600" fill="hold">
                                          <p:stCondLst>
                                            <p:cond delay="600"/>
                                          </p:stCondLst>
                                        </p:cTn>
                                        <p:tgtEl>
                                          <p:spTgt spid="34"/>
                                        </p:tgtEl>
                                        <p:attrNameLst>
                                          <p:attrName>r</p:attrName>
                                        </p:attrNameLst>
                                      </p:cBhvr>
                                    </p:animRot>
                                    <p:animRot by="240000">
                                      <p:cBhvr>
                                        <p:cTn id="14" dur="600" fill="hold">
                                          <p:stCondLst>
                                            <p:cond delay="1200"/>
                                          </p:stCondLst>
                                        </p:cTn>
                                        <p:tgtEl>
                                          <p:spTgt spid="34"/>
                                        </p:tgtEl>
                                        <p:attrNameLst>
                                          <p:attrName>r</p:attrName>
                                        </p:attrNameLst>
                                      </p:cBhvr>
                                    </p:animRot>
                                    <p:animRot by="-240000">
                                      <p:cBhvr>
                                        <p:cTn id="15" dur="600" fill="hold">
                                          <p:stCondLst>
                                            <p:cond delay="1800"/>
                                          </p:stCondLst>
                                        </p:cTn>
                                        <p:tgtEl>
                                          <p:spTgt spid="34"/>
                                        </p:tgtEl>
                                        <p:attrNameLst>
                                          <p:attrName>r</p:attrName>
                                        </p:attrNameLst>
                                      </p:cBhvr>
                                    </p:animRot>
                                    <p:animRot by="120000">
                                      <p:cBhvr>
                                        <p:cTn id="16" dur="600" fill="hold">
                                          <p:stCondLst>
                                            <p:cond delay="2400"/>
                                          </p:stCondLst>
                                        </p:cTn>
                                        <p:tgtEl>
                                          <p:spTgt spid="3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32"/>
                                        </p:tgtEl>
                                        <p:attrNameLst>
                                          <p:attrName>r</p:attrName>
                                        </p:attrNameLst>
                                      </p:cBhvr>
                                    </p:animRot>
                                    <p:animRot by="-240000">
                                      <p:cBhvr>
                                        <p:cTn id="19" dur="600" fill="hold">
                                          <p:stCondLst>
                                            <p:cond delay="600"/>
                                          </p:stCondLst>
                                        </p:cTn>
                                        <p:tgtEl>
                                          <p:spTgt spid="32"/>
                                        </p:tgtEl>
                                        <p:attrNameLst>
                                          <p:attrName>r</p:attrName>
                                        </p:attrNameLst>
                                      </p:cBhvr>
                                    </p:animRot>
                                    <p:animRot by="240000">
                                      <p:cBhvr>
                                        <p:cTn id="20" dur="600" fill="hold">
                                          <p:stCondLst>
                                            <p:cond delay="1200"/>
                                          </p:stCondLst>
                                        </p:cTn>
                                        <p:tgtEl>
                                          <p:spTgt spid="32"/>
                                        </p:tgtEl>
                                        <p:attrNameLst>
                                          <p:attrName>r</p:attrName>
                                        </p:attrNameLst>
                                      </p:cBhvr>
                                    </p:animRot>
                                    <p:animRot by="-240000">
                                      <p:cBhvr>
                                        <p:cTn id="21" dur="600" fill="hold">
                                          <p:stCondLst>
                                            <p:cond delay="1800"/>
                                          </p:stCondLst>
                                        </p:cTn>
                                        <p:tgtEl>
                                          <p:spTgt spid="32"/>
                                        </p:tgtEl>
                                        <p:attrNameLst>
                                          <p:attrName>r</p:attrName>
                                        </p:attrNameLst>
                                      </p:cBhvr>
                                    </p:animRot>
                                    <p:animRot by="120000">
                                      <p:cBhvr>
                                        <p:cTn id="22" dur="600" fill="hold">
                                          <p:stCondLst>
                                            <p:cond delay="2400"/>
                                          </p:stCondLst>
                                        </p:cTn>
                                        <p:tgtEl>
                                          <p:spTgt spid="32"/>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0" fill="hold">
                                          <p:stCondLst>
                                            <p:cond delay="0"/>
                                          </p:stCondLst>
                                        </p:cTn>
                                        <p:tgtEl>
                                          <p:spTgt spid="42"/>
                                        </p:tgtEl>
                                        <p:attrNameLst>
                                          <p:attrName>r</p:attrName>
                                        </p:attrNameLst>
                                      </p:cBhvr>
                                    </p:animRot>
                                    <p:animRot by="-240000">
                                      <p:cBhvr>
                                        <p:cTn id="25" dur="4000" fill="hold">
                                          <p:stCondLst>
                                            <p:cond delay="4000"/>
                                          </p:stCondLst>
                                        </p:cTn>
                                        <p:tgtEl>
                                          <p:spTgt spid="42"/>
                                        </p:tgtEl>
                                        <p:attrNameLst>
                                          <p:attrName>r</p:attrName>
                                        </p:attrNameLst>
                                      </p:cBhvr>
                                    </p:animRot>
                                    <p:animRot by="240000">
                                      <p:cBhvr>
                                        <p:cTn id="26" dur="4000" fill="hold">
                                          <p:stCondLst>
                                            <p:cond delay="8000"/>
                                          </p:stCondLst>
                                        </p:cTn>
                                        <p:tgtEl>
                                          <p:spTgt spid="42"/>
                                        </p:tgtEl>
                                        <p:attrNameLst>
                                          <p:attrName>r</p:attrName>
                                        </p:attrNameLst>
                                      </p:cBhvr>
                                    </p:animRot>
                                    <p:animRot by="-240000">
                                      <p:cBhvr>
                                        <p:cTn id="27" dur="4000" fill="hold">
                                          <p:stCondLst>
                                            <p:cond delay="12000"/>
                                          </p:stCondLst>
                                        </p:cTn>
                                        <p:tgtEl>
                                          <p:spTgt spid="42"/>
                                        </p:tgtEl>
                                        <p:attrNameLst>
                                          <p:attrName>r</p:attrName>
                                        </p:attrNameLst>
                                      </p:cBhvr>
                                    </p:animRot>
                                    <p:animRot by="120000">
                                      <p:cBhvr>
                                        <p:cTn id="28" dur="4000" fill="hold">
                                          <p:stCondLst>
                                            <p:cond delay="16000"/>
                                          </p:stCondLst>
                                        </p:cTn>
                                        <p:tgtEl>
                                          <p:spTgt spid="42"/>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2000" fill="hold">
                                          <p:stCondLst>
                                            <p:cond delay="0"/>
                                          </p:stCondLst>
                                        </p:cTn>
                                        <p:tgtEl>
                                          <p:spTgt spid="1030"/>
                                        </p:tgtEl>
                                        <p:attrNameLst>
                                          <p:attrName>r</p:attrName>
                                        </p:attrNameLst>
                                      </p:cBhvr>
                                    </p:animRot>
                                    <p:animRot by="-240000">
                                      <p:cBhvr>
                                        <p:cTn id="31" dur="4000" fill="hold">
                                          <p:stCondLst>
                                            <p:cond delay="4000"/>
                                          </p:stCondLst>
                                        </p:cTn>
                                        <p:tgtEl>
                                          <p:spTgt spid="1030"/>
                                        </p:tgtEl>
                                        <p:attrNameLst>
                                          <p:attrName>r</p:attrName>
                                        </p:attrNameLst>
                                      </p:cBhvr>
                                    </p:animRot>
                                    <p:animRot by="240000">
                                      <p:cBhvr>
                                        <p:cTn id="32" dur="4000" fill="hold">
                                          <p:stCondLst>
                                            <p:cond delay="8000"/>
                                          </p:stCondLst>
                                        </p:cTn>
                                        <p:tgtEl>
                                          <p:spTgt spid="1030"/>
                                        </p:tgtEl>
                                        <p:attrNameLst>
                                          <p:attrName>r</p:attrName>
                                        </p:attrNameLst>
                                      </p:cBhvr>
                                    </p:animRot>
                                    <p:animRot by="-240000">
                                      <p:cBhvr>
                                        <p:cTn id="33" dur="4000" fill="hold">
                                          <p:stCondLst>
                                            <p:cond delay="12000"/>
                                          </p:stCondLst>
                                        </p:cTn>
                                        <p:tgtEl>
                                          <p:spTgt spid="1030"/>
                                        </p:tgtEl>
                                        <p:attrNameLst>
                                          <p:attrName>r</p:attrName>
                                        </p:attrNameLst>
                                      </p:cBhvr>
                                    </p:animRot>
                                    <p:animRot by="120000">
                                      <p:cBhvr>
                                        <p:cTn id="34" dur="4000" fill="hold">
                                          <p:stCondLst>
                                            <p:cond delay="16000"/>
                                          </p:stCondLst>
                                        </p:cTn>
                                        <p:tgtEl>
                                          <p:spTgt spid="1030"/>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2000" fill="hold">
                                          <p:stCondLst>
                                            <p:cond delay="0"/>
                                          </p:stCondLst>
                                        </p:cTn>
                                        <p:tgtEl>
                                          <p:spTgt spid="35"/>
                                        </p:tgtEl>
                                        <p:attrNameLst>
                                          <p:attrName>r</p:attrName>
                                        </p:attrNameLst>
                                      </p:cBhvr>
                                    </p:animRot>
                                    <p:animRot by="-240000">
                                      <p:cBhvr>
                                        <p:cTn id="37" dur="4000" fill="hold">
                                          <p:stCondLst>
                                            <p:cond delay="4000"/>
                                          </p:stCondLst>
                                        </p:cTn>
                                        <p:tgtEl>
                                          <p:spTgt spid="35"/>
                                        </p:tgtEl>
                                        <p:attrNameLst>
                                          <p:attrName>r</p:attrName>
                                        </p:attrNameLst>
                                      </p:cBhvr>
                                    </p:animRot>
                                    <p:animRot by="240000">
                                      <p:cBhvr>
                                        <p:cTn id="38" dur="4000" fill="hold">
                                          <p:stCondLst>
                                            <p:cond delay="8000"/>
                                          </p:stCondLst>
                                        </p:cTn>
                                        <p:tgtEl>
                                          <p:spTgt spid="35"/>
                                        </p:tgtEl>
                                        <p:attrNameLst>
                                          <p:attrName>r</p:attrName>
                                        </p:attrNameLst>
                                      </p:cBhvr>
                                    </p:animRot>
                                    <p:animRot by="-240000">
                                      <p:cBhvr>
                                        <p:cTn id="39" dur="4000" fill="hold">
                                          <p:stCondLst>
                                            <p:cond delay="12000"/>
                                          </p:stCondLst>
                                        </p:cTn>
                                        <p:tgtEl>
                                          <p:spTgt spid="35"/>
                                        </p:tgtEl>
                                        <p:attrNameLst>
                                          <p:attrName>r</p:attrName>
                                        </p:attrNameLst>
                                      </p:cBhvr>
                                    </p:animRot>
                                    <p:animRot by="120000">
                                      <p:cBhvr>
                                        <p:cTn id="40" dur="4000" fill="hold">
                                          <p:stCondLst>
                                            <p:cond delay="160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41"/>
                    </p:tgtEl>
                  </p:cond>
                </p:stCondLst>
                <p:endSync evt="end" delay="0">
                  <p:rtn val="all"/>
                </p:endSync>
                <p:childTnLst>
                  <p:par>
                    <p:cTn id="42" fill="hold">
                      <p:stCondLst>
                        <p:cond delay="0"/>
                      </p:stCondLst>
                      <p:childTnLst>
                        <p:par>
                          <p:cTn id="43" fill="hold">
                            <p:stCondLst>
                              <p:cond delay="0"/>
                            </p:stCondLst>
                            <p:childTnLst>
                              <p:par>
                                <p:cTn id="44" presetID="1" presetClass="exit" presetSubtype="0" fill="hold" grpId="0" nodeType="clickEffect">
                                  <p:stCondLst>
                                    <p:cond delay="0"/>
                                  </p:stCondLst>
                                  <p:childTnLst>
                                    <p:set>
                                      <p:cBhvr>
                                        <p:cTn id="45"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46" restart="whenNotActive" fill="hold" evtFilter="cancelBubble" nodeType="interactiveSeq">
                <p:stCondLst>
                  <p:cond evt="onClick" delay="0">
                    <p:tgtEl>
                      <p:spTgt spid="43"/>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51" restart="whenNotActive" fill="hold" evtFilter="cancelBubble" nodeType="interactiveSeq">
                <p:stCondLst>
                  <p:cond evt="onClick" delay="0">
                    <p:tgtEl>
                      <p:spTgt spid="44"/>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grpId="0" nodeType="clickEffect">
                                  <p:stCondLst>
                                    <p:cond delay="0"/>
                                  </p:stCondLst>
                                  <p:childTnLst>
                                    <p:set>
                                      <p:cBhvr>
                                        <p:cTn id="55"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56" restart="whenNotActive" fill="hold" evtFilter="cancelBubble" nodeType="interactiveSeq">
                <p:stCondLst>
                  <p:cond evt="onClick" delay="0">
                    <p:tgtEl>
                      <p:spTgt spid="34"/>
                    </p:tgtEl>
                  </p:cond>
                </p:stCondLst>
                <p:endSync evt="end" delay="0">
                  <p:rtn val="all"/>
                </p:endSync>
                <p:childTnLst>
                  <p:par>
                    <p:cTn id="57" fill="hold">
                      <p:stCondLst>
                        <p:cond delay="0"/>
                      </p:stCondLst>
                      <p:childTnLst>
                        <p:par>
                          <p:cTn id="58" fill="hold">
                            <p:stCondLst>
                              <p:cond delay="0"/>
                            </p:stCondLst>
                            <p:childTnLst>
                              <p:par>
                                <p:cTn id="59" presetID="63" presetClass="path" presetSubtype="0" accel="50000" decel="50000" fill="hold" nodeType="clickEffect">
                                  <p:stCondLst>
                                    <p:cond delay="0"/>
                                  </p:stCondLst>
                                  <p:childTnLst>
                                    <p:animMotion origin="layout" path="M -3.75E-6 2.22222E-6 L 0.44271 0.05301 " pathEditMode="relative" rAng="0" ptsTypes="AA">
                                      <p:cBhvr>
                                        <p:cTn id="60" dur="3000" fill="hold"/>
                                        <p:tgtEl>
                                          <p:spTgt spid="34"/>
                                        </p:tgtEl>
                                        <p:attrNameLst>
                                          <p:attrName>ppt_x</p:attrName>
                                          <p:attrName>ppt_y</p:attrName>
                                        </p:attrNameLst>
                                      </p:cBhvr>
                                      <p:rCtr x="22135" y="2639"/>
                                    </p:animMotion>
                                  </p:childTnLst>
                                </p:cTn>
                              </p:par>
                            </p:childTnLst>
                          </p:cTn>
                        </p:par>
                        <p:par>
                          <p:cTn id="61" fill="hold">
                            <p:stCondLst>
                              <p:cond delay="3000"/>
                            </p:stCondLst>
                            <p:childTnLst>
                              <p:par>
                                <p:cTn id="62" presetID="37" presetClass="exit" presetSubtype="0" fill="hold" nodeType="afterEffect">
                                  <p:stCondLst>
                                    <p:cond delay="0"/>
                                  </p:stCondLst>
                                  <p:childTnLst>
                                    <p:animEffect transition="out" filter="fade">
                                      <p:cBhvr>
                                        <p:cTn id="63" dur="1000"/>
                                        <p:tgtEl>
                                          <p:spTgt spid="34"/>
                                        </p:tgtEl>
                                      </p:cBhvr>
                                    </p:animEffect>
                                    <p:anim calcmode="lin" valueType="num">
                                      <p:cBhvr>
                                        <p:cTn id="64" dur="1000"/>
                                        <p:tgtEl>
                                          <p:spTgt spid="34"/>
                                        </p:tgtEl>
                                        <p:attrNameLst>
                                          <p:attrName>ppt_x</p:attrName>
                                        </p:attrNameLst>
                                      </p:cBhvr>
                                      <p:tavLst>
                                        <p:tav tm="0">
                                          <p:val>
                                            <p:strVal val="ppt_x"/>
                                          </p:val>
                                        </p:tav>
                                        <p:tav tm="100000">
                                          <p:val>
                                            <p:strVal val="ppt_x"/>
                                          </p:val>
                                        </p:tav>
                                      </p:tavLst>
                                    </p:anim>
                                    <p:anim calcmode="lin" valueType="num">
                                      <p:cBhvr>
                                        <p:cTn id="65" dur="100" decel="100000"/>
                                        <p:tgtEl>
                                          <p:spTgt spid="34"/>
                                        </p:tgtEl>
                                        <p:attrNameLst>
                                          <p:attrName>ppt_y</p:attrName>
                                        </p:attrNameLst>
                                      </p:cBhvr>
                                      <p:tavLst>
                                        <p:tav tm="0">
                                          <p:val>
                                            <p:strVal val="ppt_y"/>
                                          </p:val>
                                        </p:tav>
                                        <p:tav tm="100000">
                                          <p:val>
                                            <p:strVal val="ppt_y-.03"/>
                                          </p:val>
                                        </p:tav>
                                      </p:tavLst>
                                    </p:anim>
                                    <p:anim calcmode="lin" valueType="num">
                                      <p:cBhvr>
                                        <p:cTn id="66" dur="900" accel="100000">
                                          <p:stCondLst>
                                            <p:cond delay="100"/>
                                          </p:stCondLst>
                                        </p:cTn>
                                        <p:tgtEl>
                                          <p:spTgt spid="34"/>
                                        </p:tgtEl>
                                        <p:attrNameLst>
                                          <p:attrName>ppt_y</p:attrName>
                                        </p:attrNameLst>
                                      </p:cBhvr>
                                      <p:tavLst>
                                        <p:tav tm="0">
                                          <p:val>
                                            <p:strVal val="ppt_y"/>
                                          </p:val>
                                        </p:tav>
                                        <p:tav tm="100000">
                                          <p:val>
                                            <p:strVal val="ppt_y+1"/>
                                          </p:val>
                                        </p:tav>
                                      </p:tavLst>
                                    </p:anim>
                                    <p:set>
                                      <p:cBhvr>
                                        <p:cTn id="67"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68" restart="whenNotActive" fill="hold" evtFilter="cancelBubble" nodeType="interactiveSeq">
                <p:stCondLst>
                  <p:cond evt="onClick" delay="0">
                    <p:tgtEl>
                      <p:spTgt spid="33"/>
                    </p:tgtEl>
                  </p:cond>
                </p:stCondLst>
                <p:endSync evt="end" delay="0">
                  <p:rtn val="all"/>
                </p:endSync>
                <p:childTnLst>
                  <p:par>
                    <p:cTn id="69" fill="hold">
                      <p:stCondLst>
                        <p:cond delay="0"/>
                      </p:stCondLst>
                      <p:childTnLst>
                        <p:par>
                          <p:cTn id="70" fill="hold">
                            <p:stCondLst>
                              <p:cond delay="0"/>
                            </p:stCondLst>
                            <p:childTnLst>
                              <p:par>
                                <p:cTn id="71" presetID="63" presetClass="path" presetSubtype="0" accel="50000" decel="50000" fill="hold" nodeType="clickEffect">
                                  <p:stCondLst>
                                    <p:cond delay="0"/>
                                  </p:stCondLst>
                                  <p:childTnLst>
                                    <p:animMotion origin="layout" path="M 1.875E-6 -4.44444E-6 L 0.36458 -0.0199 " pathEditMode="relative" rAng="0" ptsTypes="AA">
                                      <p:cBhvr>
                                        <p:cTn id="72" dur="3000" fill="hold"/>
                                        <p:tgtEl>
                                          <p:spTgt spid="33"/>
                                        </p:tgtEl>
                                        <p:attrNameLst>
                                          <p:attrName>ppt_x</p:attrName>
                                          <p:attrName>ppt_y</p:attrName>
                                        </p:attrNameLst>
                                      </p:cBhvr>
                                      <p:rCtr x="18229" y="-995"/>
                                    </p:animMotion>
                                  </p:childTnLst>
                                </p:cTn>
                              </p:par>
                            </p:childTnLst>
                          </p:cTn>
                        </p:par>
                        <p:par>
                          <p:cTn id="73" fill="hold">
                            <p:stCondLst>
                              <p:cond delay="3000"/>
                            </p:stCondLst>
                            <p:childTnLst>
                              <p:par>
                                <p:cTn id="74" presetID="37" presetClass="exit" presetSubtype="0" fill="hold" nodeType="afterEffect">
                                  <p:stCondLst>
                                    <p:cond delay="0"/>
                                  </p:stCondLst>
                                  <p:childTnLst>
                                    <p:animEffect transition="out" filter="fade">
                                      <p:cBhvr>
                                        <p:cTn id="75" dur="1000"/>
                                        <p:tgtEl>
                                          <p:spTgt spid="33"/>
                                        </p:tgtEl>
                                      </p:cBhvr>
                                    </p:animEffect>
                                    <p:anim calcmode="lin" valueType="num">
                                      <p:cBhvr>
                                        <p:cTn id="76" dur="1000"/>
                                        <p:tgtEl>
                                          <p:spTgt spid="33"/>
                                        </p:tgtEl>
                                        <p:attrNameLst>
                                          <p:attrName>ppt_x</p:attrName>
                                        </p:attrNameLst>
                                      </p:cBhvr>
                                      <p:tavLst>
                                        <p:tav tm="0">
                                          <p:val>
                                            <p:strVal val="ppt_x"/>
                                          </p:val>
                                        </p:tav>
                                        <p:tav tm="100000">
                                          <p:val>
                                            <p:strVal val="ppt_x"/>
                                          </p:val>
                                        </p:tav>
                                      </p:tavLst>
                                    </p:anim>
                                    <p:anim calcmode="lin" valueType="num">
                                      <p:cBhvr>
                                        <p:cTn id="77" dur="100" decel="100000"/>
                                        <p:tgtEl>
                                          <p:spTgt spid="33"/>
                                        </p:tgtEl>
                                        <p:attrNameLst>
                                          <p:attrName>ppt_y</p:attrName>
                                        </p:attrNameLst>
                                      </p:cBhvr>
                                      <p:tavLst>
                                        <p:tav tm="0">
                                          <p:val>
                                            <p:strVal val="ppt_y"/>
                                          </p:val>
                                        </p:tav>
                                        <p:tav tm="100000">
                                          <p:val>
                                            <p:strVal val="ppt_y-.03"/>
                                          </p:val>
                                        </p:tav>
                                      </p:tavLst>
                                    </p:anim>
                                    <p:anim calcmode="lin" valueType="num">
                                      <p:cBhvr>
                                        <p:cTn id="78" dur="900" accel="100000">
                                          <p:stCondLst>
                                            <p:cond delay="100"/>
                                          </p:stCondLst>
                                        </p:cTn>
                                        <p:tgtEl>
                                          <p:spTgt spid="33"/>
                                        </p:tgtEl>
                                        <p:attrNameLst>
                                          <p:attrName>ppt_y</p:attrName>
                                        </p:attrNameLst>
                                      </p:cBhvr>
                                      <p:tavLst>
                                        <p:tav tm="0">
                                          <p:val>
                                            <p:strVal val="ppt_y"/>
                                          </p:val>
                                        </p:tav>
                                        <p:tav tm="100000">
                                          <p:val>
                                            <p:strVal val="ppt_y+1"/>
                                          </p:val>
                                        </p:tav>
                                      </p:tavLst>
                                    </p:anim>
                                    <p:set>
                                      <p:cBhvr>
                                        <p:cTn id="79"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80" restart="whenNotActive" fill="hold" evtFilter="cancelBubble" nodeType="interactiveSeq">
                <p:stCondLst>
                  <p:cond evt="onClick" delay="0">
                    <p:tgtEl>
                      <p:spTgt spid="32"/>
                    </p:tgtEl>
                  </p:cond>
                </p:stCondLst>
                <p:endSync evt="end" delay="0">
                  <p:rtn val="all"/>
                </p:endSync>
                <p:childTnLst>
                  <p:par>
                    <p:cTn id="81" fill="hold">
                      <p:stCondLst>
                        <p:cond delay="0"/>
                      </p:stCondLst>
                      <p:childTnLst>
                        <p:par>
                          <p:cTn id="82" fill="hold">
                            <p:stCondLst>
                              <p:cond delay="0"/>
                            </p:stCondLst>
                            <p:childTnLst>
                              <p:par>
                                <p:cTn id="83" presetID="63" presetClass="path" presetSubtype="0" accel="50000" decel="50000" fill="hold" nodeType="clickEffect">
                                  <p:stCondLst>
                                    <p:cond delay="0"/>
                                  </p:stCondLst>
                                  <p:childTnLst>
                                    <p:animMotion origin="layout" path="M 1.04167E-6 -3.7037E-7 L 0.2901 0.12361 " pathEditMode="relative" rAng="0" ptsTypes="AA">
                                      <p:cBhvr>
                                        <p:cTn id="84" dur="3000" fill="hold"/>
                                        <p:tgtEl>
                                          <p:spTgt spid="32"/>
                                        </p:tgtEl>
                                        <p:attrNameLst>
                                          <p:attrName>ppt_x</p:attrName>
                                          <p:attrName>ppt_y</p:attrName>
                                        </p:attrNameLst>
                                      </p:cBhvr>
                                      <p:rCtr x="14505" y="6181"/>
                                    </p:animMotion>
                                  </p:childTnLst>
                                </p:cTn>
                              </p:par>
                            </p:childTnLst>
                          </p:cTn>
                        </p:par>
                        <p:par>
                          <p:cTn id="85" fill="hold">
                            <p:stCondLst>
                              <p:cond delay="3000"/>
                            </p:stCondLst>
                            <p:childTnLst>
                              <p:par>
                                <p:cTn id="86" presetID="37" presetClass="exit" presetSubtype="0" fill="hold" nodeType="afterEffect">
                                  <p:stCondLst>
                                    <p:cond delay="0"/>
                                  </p:stCondLst>
                                  <p:childTnLst>
                                    <p:animEffect transition="out" filter="fade">
                                      <p:cBhvr>
                                        <p:cTn id="87" dur="1000"/>
                                        <p:tgtEl>
                                          <p:spTgt spid="32"/>
                                        </p:tgtEl>
                                      </p:cBhvr>
                                    </p:animEffect>
                                    <p:anim calcmode="lin" valueType="num">
                                      <p:cBhvr>
                                        <p:cTn id="88" dur="1000"/>
                                        <p:tgtEl>
                                          <p:spTgt spid="32"/>
                                        </p:tgtEl>
                                        <p:attrNameLst>
                                          <p:attrName>ppt_x</p:attrName>
                                        </p:attrNameLst>
                                      </p:cBhvr>
                                      <p:tavLst>
                                        <p:tav tm="0">
                                          <p:val>
                                            <p:strVal val="ppt_x"/>
                                          </p:val>
                                        </p:tav>
                                        <p:tav tm="100000">
                                          <p:val>
                                            <p:strVal val="ppt_x"/>
                                          </p:val>
                                        </p:tav>
                                      </p:tavLst>
                                    </p:anim>
                                    <p:anim calcmode="lin" valueType="num">
                                      <p:cBhvr>
                                        <p:cTn id="89" dur="100" decel="100000"/>
                                        <p:tgtEl>
                                          <p:spTgt spid="32"/>
                                        </p:tgtEl>
                                        <p:attrNameLst>
                                          <p:attrName>ppt_y</p:attrName>
                                        </p:attrNameLst>
                                      </p:cBhvr>
                                      <p:tavLst>
                                        <p:tav tm="0">
                                          <p:val>
                                            <p:strVal val="ppt_y"/>
                                          </p:val>
                                        </p:tav>
                                        <p:tav tm="100000">
                                          <p:val>
                                            <p:strVal val="ppt_y-.03"/>
                                          </p:val>
                                        </p:tav>
                                      </p:tavLst>
                                    </p:anim>
                                    <p:anim calcmode="lin" valueType="num">
                                      <p:cBhvr>
                                        <p:cTn id="90" dur="900" accel="100000">
                                          <p:stCondLst>
                                            <p:cond delay="100"/>
                                          </p:stCondLst>
                                        </p:cTn>
                                        <p:tgtEl>
                                          <p:spTgt spid="32"/>
                                        </p:tgtEl>
                                        <p:attrNameLst>
                                          <p:attrName>ppt_y</p:attrName>
                                        </p:attrNameLst>
                                      </p:cBhvr>
                                      <p:tavLst>
                                        <p:tav tm="0">
                                          <p:val>
                                            <p:strVal val="ppt_y"/>
                                          </p:val>
                                        </p:tav>
                                        <p:tav tm="100000">
                                          <p:val>
                                            <p:strVal val="ppt_y+1"/>
                                          </p:val>
                                        </p:tav>
                                      </p:tavLst>
                                    </p:anim>
                                    <p:set>
                                      <p:cBhvr>
                                        <p:cTn id="91" dur="1" fill="hold">
                                          <p:stCondLst>
                                            <p:cond delay="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41" grpId="0" animBg="1"/>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 y="437566"/>
            <a:ext cx="12188825" cy="639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523" y="914484"/>
            <a:ext cx="10581737" cy="4248151"/>
          </a:xfrm>
          <a:prstGeom prst="rect">
            <a:avLst/>
          </a:prstGeom>
        </p:spPr>
      </p:pic>
      <p:pic>
        <p:nvPicPr>
          <p:cNvPr id="7" name="Picture 6">
            <a:hlinkClick r:id="rId4" action="ppaction://hlinksldjump"/>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105865" y="5035706"/>
            <a:ext cx="1877306" cy="1646683"/>
          </a:xfrm>
          <a:prstGeom prst="rect">
            <a:avLst/>
          </a:prstGeom>
        </p:spPr>
      </p:pic>
      <p:sp>
        <p:nvSpPr>
          <p:cNvPr id="12" name="Oval 11"/>
          <p:cNvSpPr/>
          <p:nvPr/>
        </p:nvSpPr>
        <p:spPr>
          <a:xfrm>
            <a:off x="72205" y="511296"/>
            <a:ext cx="662318"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2" tIns="45699" rIns="91332" bIns="45699" rtlCol="0" anchor="ctr"/>
          <a:lstStyle/>
          <a:p>
            <a:pPr algn="ctr" defTabSz="913249"/>
            <a:r>
              <a:rPr lang="en-US" sz="4000" dirty="0">
                <a:solidFill>
                  <a:srgbClr val="009900"/>
                </a:solidFill>
                <a:latin typeface="Calibri"/>
                <a:sym typeface="Arial"/>
              </a:rPr>
              <a:t>1</a:t>
            </a:r>
          </a:p>
        </p:txBody>
      </p:sp>
      <p:sp>
        <p:nvSpPr>
          <p:cNvPr id="10" name="TextBox 9"/>
          <p:cNvSpPr txBox="1"/>
          <p:nvPr/>
        </p:nvSpPr>
        <p:spPr>
          <a:xfrm>
            <a:off x="2039310" y="2531821"/>
            <a:ext cx="8400198" cy="830954"/>
          </a:xfrm>
          <a:prstGeom prst="rect">
            <a:avLst/>
          </a:prstGeom>
          <a:noFill/>
        </p:spPr>
        <p:txBody>
          <a:bodyPr wrap="square" lIns="91332" tIns="45699" rIns="91332" bIns="45699" rtlCol="0">
            <a:spAutoFit/>
          </a:bodyPr>
          <a:lstStyle/>
          <a:p>
            <a:pPr defTabSz="913249">
              <a:lnSpc>
                <a:spcPct val="120000"/>
              </a:lnSpc>
            </a:pPr>
            <a:r>
              <a:rPr lang="en-US" sz="4000" b="1" dirty="0">
                <a:solidFill>
                  <a:srgbClr val="245D61"/>
                </a:solidFill>
                <a:latin typeface="UTM Avo" panose="02040603050506020204" pitchFamily="18" charset="0"/>
                <a:cs typeface="Arial"/>
                <a:sym typeface="Arial"/>
              </a:rPr>
              <a:t>Ai </a:t>
            </a:r>
            <a:r>
              <a:rPr lang="en-US" sz="4000" b="1" dirty="0" err="1">
                <a:solidFill>
                  <a:srgbClr val="245D61"/>
                </a:solidFill>
                <a:latin typeface="UTM Avo" panose="02040603050506020204" pitchFamily="18" charset="0"/>
                <a:cs typeface="Arial"/>
                <a:sym typeface="Arial"/>
              </a:rPr>
              <a:t>cho</a:t>
            </a:r>
            <a:r>
              <a:rPr lang="en-US" sz="4000" b="1" dirty="0">
                <a:solidFill>
                  <a:srgbClr val="245D61"/>
                </a:solidFill>
                <a:latin typeface="UTM Avo" panose="02040603050506020204" pitchFamily="18" charset="0"/>
                <a:cs typeface="Arial"/>
                <a:sym typeface="Arial"/>
              </a:rPr>
              <a:t> </a:t>
            </a:r>
            <a:r>
              <a:rPr lang="en-US" sz="4000" b="1" dirty="0" err="1">
                <a:solidFill>
                  <a:srgbClr val="245D61"/>
                </a:solidFill>
                <a:latin typeface="UTM Avo" panose="02040603050506020204" pitchFamily="18" charset="0"/>
                <a:cs typeface="Arial"/>
                <a:sym typeface="Arial"/>
              </a:rPr>
              <a:t>Hiếu</a:t>
            </a:r>
            <a:r>
              <a:rPr lang="en-US" sz="4000" b="1" dirty="0">
                <a:solidFill>
                  <a:srgbClr val="245D61"/>
                </a:solidFill>
                <a:latin typeface="UTM Avo" panose="02040603050506020204" pitchFamily="18" charset="0"/>
                <a:cs typeface="Arial"/>
                <a:sym typeface="Arial"/>
              </a:rPr>
              <a:t> </a:t>
            </a:r>
            <a:r>
              <a:rPr lang="en-US" sz="4000" b="1" dirty="0" err="1">
                <a:solidFill>
                  <a:srgbClr val="245D61"/>
                </a:solidFill>
                <a:latin typeface="UTM Avo" panose="02040603050506020204" pitchFamily="18" charset="0"/>
                <a:cs typeface="Arial"/>
                <a:sym typeface="Arial"/>
              </a:rPr>
              <a:t>mượn</a:t>
            </a:r>
            <a:r>
              <a:rPr lang="en-US" sz="4000" b="1" dirty="0">
                <a:solidFill>
                  <a:srgbClr val="245D61"/>
                </a:solidFill>
                <a:latin typeface="UTM Avo" panose="02040603050506020204" pitchFamily="18" charset="0"/>
                <a:cs typeface="Arial"/>
                <a:sym typeface="Arial"/>
              </a:rPr>
              <a:t> </a:t>
            </a:r>
            <a:r>
              <a:rPr lang="en-US" sz="4000" b="1" dirty="0" err="1">
                <a:solidFill>
                  <a:srgbClr val="245D61"/>
                </a:solidFill>
                <a:latin typeface="UTM Avo" panose="02040603050506020204" pitchFamily="18" charset="0"/>
                <a:cs typeface="Arial"/>
                <a:sym typeface="Arial"/>
              </a:rPr>
              <a:t>bút</a:t>
            </a:r>
            <a:r>
              <a:rPr lang="en-US" sz="4000" b="1" dirty="0">
                <a:solidFill>
                  <a:srgbClr val="245D61"/>
                </a:solidFill>
                <a:latin typeface="UTM Avo" panose="02040603050506020204" pitchFamily="18" charset="0"/>
                <a:cs typeface="Arial"/>
                <a:sym typeface="Arial"/>
              </a:rPr>
              <a:t> </a:t>
            </a:r>
            <a:r>
              <a:rPr lang="en-US" sz="4000" b="1" dirty="0" err="1">
                <a:solidFill>
                  <a:srgbClr val="245D61"/>
                </a:solidFill>
                <a:latin typeface="UTM Avo" panose="02040603050506020204" pitchFamily="18" charset="0"/>
                <a:cs typeface="Arial"/>
                <a:sym typeface="Arial"/>
              </a:rPr>
              <a:t>màu</a:t>
            </a:r>
            <a:r>
              <a:rPr lang="en-US" sz="4000" b="1" dirty="0">
                <a:solidFill>
                  <a:srgbClr val="245D61"/>
                </a:solidFill>
                <a:latin typeface="UTM Avo" panose="02040603050506020204" pitchFamily="18" charset="0"/>
                <a:cs typeface="Arial"/>
                <a:sym typeface="Arial"/>
              </a:rPr>
              <a:t> </a:t>
            </a:r>
            <a:r>
              <a:rPr lang="en-US" sz="4000" b="1" dirty="0" err="1">
                <a:solidFill>
                  <a:srgbClr val="245D61"/>
                </a:solidFill>
                <a:latin typeface="UTM Avo" panose="02040603050506020204" pitchFamily="18" charset="0"/>
                <a:cs typeface="Arial"/>
                <a:sym typeface="Arial"/>
              </a:rPr>
              <a:t>đỏ</a:t>
            </a:r>
            <a:r>
              <a:rPr lang="en-US" sz="4000" b="1" dirty="0">
                <a:solidFill>
                  <a:srgbClr val="245D61"/>
                </a:solidFill>
                <a:latin typeface="UTM Avo" panose="02040603050506020204" pitchFamily="18" charset="0"/>
                <a:cs typeface="Arial"/>
                <a:sym typeface="Arial"/>
              </a:rPr>
              <a:t>?</a:t>
            </a:r>
          </a:p>
        </p:txBody>
      </p:sp>
    </p:spTree>
    <p:extLst>
      <p:ext uri="{BB962C8B-B14F-4D97-AF65-F5344CB8AC3E}">
        <p14:creationId xmlns:p14="http://schemas.microsoft.com/office/powerpoint/2010/main" val="96447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1" presetClass="exit"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2"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 y="426378"/>
            <a:ext cx="12188825" cy="648159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77" y="1349762"/>
            <a:ext cx="10581737" cy="4248151"/>
          </a:xfrm>
          <a:prstGeom prst="rect">
            <a:avLst/>
          </a:prstGeom>
        </p:spPr>
      </p:pic>
      <p:pic>
        <p:nvPicPr>
          <p:cNvPr id="7" name="Picture 6">
            <a:hlinkClick r:id="rId4" action="ppaction://hlinksldjump"/>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105865" y="5035706"/>
            <a:ext cx="1877306" cy="1646683"/>
          </a:xfrm>
          <a:prstGeom prst="rect">
            <a:avLst/>
          </a:prstGeom>
        </p:spPr>
      </p:pic>
      <p:sp>
        <p:nvSpPr>
          <p:cNvPr id="10" name="Oval 9"/>
          <p:cNvSpPr/>
          <p:nvPr/>
        </p:nvSpPr>
        <p:spPr>
          <a:xfrm>
            <a:off x="111996" y="535702"/>
            <a:ext cx="662318"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2" tIns="45699" rIns="91332" bIns="45699" rtlCol="0" anchor="ctr"/>
          <a:lstStyle/>
          <a:p>
            <a:pPr algn="ctr" defTabSz="913249"/>
            <a:r>
              <a:rPr lang="en-US" sz="4000" dirty="0">
                <a:solidFill>
                  <a:srgbClr val="009900"/>
                </a:solidFill>
                <a:latin typeface="Calibri"/>
                <a:sym typeface="Arial"/>
              </a:rPr>
              <a:t>2</a:t>
            </a:r>
          </a:p>
        </p:txBody>
      </p:sp>
      <p:sp>
        <p:nvSpPr>
          <p:cNvPr id="12" name="TextBox 11"/>
          <p:cNvSpPr txBox="1"/>
          <p:nvPr/>
        </p:nvSpPr>
        <p:spPr>
          <a:xfrm>
            <a:off x="2099005" y="2610848"/>
            <a:ext cx="7993987" cy="1636303"/>
          </a:xfrm>
          <a:prstGeom prst="rect">
            <a:avLst/>
          </a:prstGeom>
          <a:noFill/>
        </p:spPr>
        <p:txBody>
          <a:bodyPr wrap="square" lIns="91332" tIns="45699" rIns="91332" bIns="45699" rtlCol="0">
            <a:spAutoFit/>
          </a:bodyPr>
          <a:lstStyle/>
          <a:p>
            <a:pPr algn="ctr">
              <a:lnSpc>
                <a:spcPct val="120000"/>
              </a:lnSpc>
            </a:pPr>
            <a:r>
              <a:rPr lang="en-US" sz="4400" b="1" dirty="0" err="1">
                <a:solidFill>
                  <a:srgbClr val="245D61"/>
                </a:solidFill>
                <a:latin typeface="UTM Avo" panose="02040603050506020204" pitchFamily="18" charset="0"/>
              </a:rPr>
              <a:t>Hãy</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nói</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lời</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của</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Hiếu</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cảm</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ơn</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bạn</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cho</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mượn</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bút</a:t>
            </a:r>
            <a:r>
              <a:rPr lang="en-US" sz="4400" b="1" dirty="0">
                <a:solidFill>
                  <a:srgbClr val="245D61"/>
                </a:solidFill>
              </a:rPr>
              <a:t>.</a:t>
            </a:r>
            <a:endParaRPr lang="en-US" sz="4400" b="1" dirty="0">
              <a:solidFill>
                <a:srgbClr val="245D61"/>
              </a:solidFill>
              <a:latin typeface="UTM Avo" panose="02040603050506020204" pitchFamily="18" charset="0"/>
            </a:endParaRPr>
          </a:p>
        </p:txBody>
      </p:sp>
    </p:spTree>
    <p:extLst>
      <p:ext uri="{BB962C8B-B14F-4D97-AF65-F5344CB8AC3E}">
        <p14:creationId xmlns:p14="http://schemas.microsoft.com/office/powerpoint/2010/main" val="159263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0" y="437566"/>
            <a:ext cx="12188825" cy="636994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626" y="392377"/>
            <a:ext cx="10581737" cy="2962293"/>
          </a:xfrm>
          <a:prstGeom prst="rect">
            <a:avLst/>
          </a:prstGeom>
        </p:spPr>
      </p:pic>
      <p:pic>
        <p:nvPicPr>
          <p:cNvPr id="7" name="Picture 6">
            <a:hlinkClick r:id="rId6" action="ppaction://hlinksldjump"/>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105865" y="5035706"/>
            <a:ext cx="1877306" cy="1646683"/>
          </a:xfrm>
          <a:prstGeom prst="rect">
            <a:avLst/>
          </a:prstGeom>
        </p:spPr>
      </p:pic>
      <p:sp>
        <p:nvSpPr>
          <p:cNvPr id="10" name="Oval 9"/>
          <p:cNvSpPr/>
          <p:nvPr/>
        </p:nvSpPr>
        <p:spPr>
          <a:xfrm>
            <a:off x="0" y="615352"/>
            <a:ext cx="662318"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2" tIns="45699" rIns="91332" bIns="45699" rtlCol="0" anchor="ctr"/>
          <a:lstStyle/>
          <a:p>
            <a:pPr algn="ctr" defTabSz="913249"/>
            <a:r>
              <a:rPr lang="en-US" sz="4000" dirty="0">
                <a:solidFill>
                  <a:srgbClr val="009900"/>
                </a:solidFill>
                <a:latin typeface="Calibri"/>
                <a:sym typeface="Arial"/>
              </a:rPr>
              <a:t>3</a:t>
            </a:r>
          </a:p>
        </p:txBody>
      </p:sp>
      <p:sp>
        <p:nvSpPr>
          <p:cNvPr id="12" name="TextBox 11"/>
          <p:cNvSpPr txBox="1"/>
          <p:nvPr/>
        </p:nvSpPr>
        <p:spPr>
          <a:xfrm>
            <a:off x="2159619" y="1392522"/>
            <a:ext cx="8701710" cy="732338"/>
          </a:xfrm>
          <a:prstGeom prst="rect">
            <a:avLst/>
          </a:prstGeom>
          <a:noFill/>
        </p:spPr>
        <p:txBody>
          <a:bodyPr wrap="square" lIns="91332" tIns="45699" rIns="91332" bIns="45699" rtlCol="0">
            <a:spAutoFit/>
          </a:bodyPr>
          <a:lstStyle/>
          <a:p>
            <a:pPr defTabSz="913249">
              <a:lnSpc>
                <a:spcPct val="130000"/>
              </a:lnSpc>
            </a:pPr>
            <a:r>
              <a:rPr lang="en-US" sz="3600" b="1" dirty="0" err="1">
                <a:solidFill>
                  <a:srgbClr val="245D61"/>
                </a:solidFill>
                <a:latin typeface="UTM Avo" panose="02040603050506020204" pitchFamily="18" charset="0"/>
                <a:cs typeface="Arial"/>
                <a:sym typeface="Arial"/>
              </a:rPr>
              <a:t>Cô</a:t>
            </a:r>
            <a:r>
              <a:rPr lang="en-US" sz="3600" b="1" dirty="0">
                <a:solidFill>
                  <a:srgbClr val="245D61"/>
                </a:solidFill>
                <a:latin typeface="UTM Avo" panose="02040603050506020204" pitchFamily="18" charset="0"/>
                <a:cs typeface="Arial"/>
                <a:sym typeface="Arial"/>
              </a:rPr>
              <a:t> </a:t>
            </a:r>
            <a:r>
              <a:rPr lang="en-US" sz="3600" b="1" dirty="0" err="1">
                <a:solidFill>
                  <a:srgbClr val="245D61"/>
                </a:solidFill>
                <a:latin typeface="UTM Avo" panose="02040603050506020204" pitchFamily="18" charset="0"/>
                <a:cs typeface="Arial"/>
                <a:sym typeface="Arial"/>
              </a:rPr>
              <a:t>giáo</a:t>
            </a:r>
            <a:r>
              <a:rPr lang="en-US" sz="3600" b="1" dirty="0">
                <a:solidFill>
                  <a:srgbClr val="245D61"/>
                </a:solidFill>
                <a:latin typeface="UTM Avo" panose="02040603050506020204" pitchFamily="18" charset="0"/>
                <a:cs typeface="Arial"/>
                <a:sym typeface="Arial"/>
              </a:rPr>
              <a:t> </a:t>
            </a:r>
            <a:r>
              <a:rPr lang="en-US" sz="3600" b="1" dirty="0" err="1">
                <a:solidFill>
                  <a:srgbClr val="245D61"/>
                </a:solidFill>
                <a:latin typeface="UTM Avo" panose="02040603050506020204" pitchFamily="18" charset="0"/>
                <a:cs typeface="Arial"/>
                <a:sym typeface="Arial"/>
              </a:rPr>
              <a:t>khuyên</a:t>
            </a:r>
            <a:r>
              <a:rPr lang="en-US" sz="3600" b="1" dirty="0">
                <a:solidFill>
                  <a:srgbClr val="245D61"/>
                </a:solidFill>
                <a:latin typeface="UTM Avo" panose="02040603050506020204" pitchFamily="18" charset="0"/>
                <a:cs typeface="Arial"/>
                <a:sym typeface="Arial"/>
              </a:rPr>
              <a:t> </a:t>
            </a:r>
            <a:r>
              <a:rPr lang="en-US" sz="3600" b="1" dirty="0" err="1">
                <a:solidFill>
                  <a:srgbClr val="245D61"/>
                </a:solidFill>
                <a:latin typeface="UTM Avo" panose="02040603050506020204" pitchFamily="18" charset="0"/>
                <a:cs typeface="Arial"/>
                <a:sym typeface="Arial"/>
              </a:rPr>
              <a:t>học</a:t>
            </a:r>
            <a:r>
              <a:rPr lang="en-US" sz="3600" b="1" dirty="0">
                <a:solidFill>
                  <a:srgbClr val="245D61"/>
                </a:solidFill>
                <a:latin typeface="UTM Avo" panose="02040603050506020204" pitchFamily="18" charset="0"/>
                <a:cs typeface="Arial"/>
                <a:sym typeface="Arial"/>
              </a:rPr>
              <a:t> sinh </a:t>
            </a:r>
            <a:r>
              <a:rPr lang="en-US" sz="3600" b="1" dirty="0" err="1">
                <a:solidFill>
                  <a:srgbClr val="245D61"/>
                </a:solidFill>
                <a:latin typeface="UTM Avo" panose="02040603050506020204" pitchFamily="18" charset="0"/>
                <a:cs typeface="Arial"/>
                <a:sym typeface="Arial"/>
              </a:rPr>
              <a:t>điều</a:t>
            </a:r>
            <a:r>
              <a:rPr lang="en-US" sz="3600" b="1" dirty="0">
                <a:solidFill>
                  <a:srgbClr val="245D61"/>
                </a:solidFill>
                <a:latin typeface="UTM Avo" panose="02040603050506020204" pitchFamily="18" charset="0"/>
                <a:cs typeface="Arial"/>
                <a:sym typeface="Arial"/>
              </a:rPr>
              <a:t> </a:t>
            </a:r>
            <a:r>
              <a:rPr lang="en-US" sz="3600" b="1" dirty="0" err="1">
                <a:solidFill>
                  <a:srgbClr val="245D61"/>
                </a:solidFill>
                <a:latin typeface="UTM Avo" panose="02040603050506020204" pitchFamily="18" charset="0"/>
                <a:cs typeface="Arial"/>
                <a:sym typeface="Arial"/>
              </a:rPr>
              <a:t>gì</a:t>
            </a:r>
            <a:r>
              <a:rPr lang="en-US" sz="3600" b="1" dirty="0">
                <a:solidFill>
                  <a:srgbClr val="245D61"/>
                </a:solidFill>
                <a:latin typeface="UTM Avo" panose="02040603050506020204" pitchFamily="18" charset="0"/>
                <a:cs typeface="Arial"/>
                <a:sym typeface="Arial"/>
              </a:rPr>
              <a:t>?</a:t>
            </a:r>
          </a:p>
        </p:txBody>
      </p:sp>
      <p:grpSp>
        <p:nvGrpSpPr>
          <p:cNvPr id="3" name="Group 2">
            <a:extLst>
              <a:ext uri="{FF2B5EF4-FFF2-40B4-BE49-F238E27FC236}">
                <a16:creationId xmlns:a16="http://schemas.microsoft.com/office/drawing/2014/main" id="{99B19B24-A064-4C1F-8407-B83FE13FBD7C}"/>
              </a:ext>
            </a:extLst>
          </p:cNvPr>
          <p:cNvGrpSpPr/>
          <p:nvPr/>
        </p:nvGrpSpPr>
        <p:grpSpPr>
          <a:xfrm>
            <a:off x="103990" y="3290345"/>
            <a:ext cx="10581737" cy="1245938"/>
            <a:chOff x="103990" y="3290345"/>
            <a:chExt cx="10581737" cy="1245938"/>
          </a:xfrm>
        </p:grpSpPr>
        <p:pic>
          <p:nvPicPr>
            <p:cNvPr id="8" name="Picture 7">
              <a:extLst>
                <a:ext uri="{FF2B5EF4-FFF2-40B4-BE49-F238E27FC236}">
                  <a16:creationId xmlns:a16="http://schemas.microsoft.com/office/drawing/2014/main" id="{68B25666-6093-4D1E-8C71-B0F538545D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90" y="3290345"/>
              <a:ext cx="10581737" cy="1245938"/>
            </a:xfrm>
            <a:prstGeom prst="rect">
              <a:avLst/>
            </a:prstGeom>
          </p:spPr>
        </p:pic>
        <p:sp>
          <p:nvSpPr>
            <p:cNvPr id="2" name="TextBox 1">
              <a:extLst>
                <a:ext uri="{FF2B5EF4-FFF2-40B4-BE49-F238E27FC236}">
                  <a16:creationId xmlns:a16="http://schemas.microsoft.com/office/drawing/2014/main" id="{9489674A-930C-4CEE-9995-594A22265824}"/>
                </a:ext>
              </a:extLst>
            </p:cNvPr>
            <p:cNvSpPr txBox="1"/>
            <p:nvPr/>
          </p:nvSpPr>
          <p:spPr>
            <a:xfrm>
              <a:off x="1615627" y="3503331"/>
              <a:ext cx="7691058" cy="646331"/>
            </a:xfrm>
            <a:prstGeom prst="rect">
              <a:avLst/>
            </a:prstGeom>
            <a:noFill/>
          </p:spPr>
          <p:txBody>
            <a:bodyPr wrap="square" rtlCol="0">
              <a:spAutoFit/>
            </a:bodyPr>
            <a:lstStyle/>
            <a:p>
              <a:r>
                <a:rPr lang="en-US" sz="3600" b="1" dirty="0">
                  <a:solidFill>
                    <a:srgbClr val="245D61"/>
                  </a:solidFill>
                </a:rPr>
                <a:t>a/ </a:t>
              </a:r>
              <a:r>
                <a:rPr lang="en-US" sz="3600" b="1" dirty="0" err="1">
                  <a:solidFill>
                    <a:srgbClr val="245D61"/>
                  </a:solidFill>
                </a:rPr>
                <a:t>Đổi</a:t>
              </a:r>
              <a:r>
                <a:rPr lang="en-US" sz="3600" b="1" dirty="0">
                  <a:solidFill>
                    <a:srgbClr val="245D61"/>
                  </a:solidFill>
                </a:rPr>
                <a:t> </a:t>
              </a:r>
              <a:r>
                <a:rPr lang="en-US" sz="3600" b="1" dirty="0" err="1">
                  <a:solidFill>
                    <a:srgbClr val="245D61"/>
                  </a:solidFill>
                </a:rPr>
                <a:t>bút</a:t>
              </a:r>
              <a:r>
                <a:rPr lang="en-US" sz="3600" b="1" dirty="0">
                  <a:solidFill>
                    <a:srgbClr val="245D61"/>
                  </a:solidFill>
                </a:rPr>
                <a:t> </a:t>
              </a:r>
              <a:r>
                <a:rPr lang="en-US" sz="3600" b="1" dirty="0" err="1">
                  <a:solidFill>
                    <a:srgbClr val="245D61"/>
                  </a:solidFill>
                </a:rPr>
                <a:t>màu</a:t>
              </a:r>
              <a:r>
                <a:rPr lang="en-US" sz="3600" b="1" dirty="0">
                  <a:solidFill>
                    <a:srgbClr val="245D61"/>
                  </a:solidFill>
                </a:rPr>
                <a:t> </a:t>
              </a:r>
              <a:r>
                <a:rPr lang="en-US" sz="3600" b="1" dirty="0" err="1">
                  <a:solidFill>
                    <a:srgbClr val="245D61"/>
                  </a:solidFill>
                </a:rPr>
                <a:t>cho</a:t>
              </a:r>
              <a:r>
                <a:rPr lang="en-US" sz="3600" b="1" dirty="0">
                  <a:solidFill>
                    <a:srgbClr val="245D61"/>
                  </a:solidFill>
                </a:rPr>
                <a:t> </a:t>
              </a:r>
              <a:r>
                <a:rPr lang="en-US" sz="3600" b="1" dirty="0" err="1">
                  <a:solidFill>
                    <a:srgbClr val="245D61"/>
                  </a:solidFill>
                </a:rPr>
                <a:t>nhau</a:t>
              </a:r>
              <a:r>
                <a:rPr lang="en-US" sz="3600" b="1" dirty="0">
                  <a:solidFill>
                    <a:srgbClr val="245D61"/>
                  </a:solidFill>
                </a:rPr>
                <a:t> </a:t>
              </a:r>
              <a:r>
                <a:rPr lang="en-US" sz="3600" b="1" dirty="0" err="1">
                  <a:solidFill>
                    <a:srgbClr val="245D61"/>
                  </a:solidFill>
                </a:rPr>
                <a:t>để</a:t>
              </a:r>
              <a:r>
                <a:rPr lang="en-US" sz="3600" b="1" dirty="0">
                  <a:solidFill>
                    <a:srgbClr val="245D61"/>
                  </a:solidFill>
                </a:rPr>
                <a:t> </a:t>
              </a:r>
              <a:r>
                <a:rPr lang="en-US" sz="3600" b="1" dirty="0" err="1">
                  <a:solidFill>
                    <a:srgbClr val="245D61"/>
                  </a:solidFill>
                </a:rPr>
                <a:t>tô</a:t>
              </a:r>
              <a:r>
                <a:rPr lang="en-US" sz="3600" b="1" dirty="0">
                  <a:solidFill>
                    <a:srgbClr val="245D61"/>
                  </a:solidFill>
                </a:rPr>
                <a:t>.</a:t>
              </a:r>
            </a:p>
          </p:txBody>
        </p:sp>
      </p:grpSp>
      <p:grpSp>
        <p:nvGrpSpPr>
          <p:cNvPr id="5" name="Group 4">
            <a:extLst>
              <a:ext uri="{FF2B5EF4-FFF2-40B4-BE49-F238E27FC236}">
                <a16:creationId xmlns:a16="http://schemas.microsoft.com/office/drawing/2014/main" id="{B133A28A-95DD-475F-B1EE-1CF1DF4E43C9}"/>
              </a:ext>
            </a:extLst>
          </p:cNvPr>
          <p:cNvGrpSpPr/>
          <p:nvPr/>
        </p:nvGrpSpPr>
        <p:grpSpPr>
          <a:xfrm>
            <a:off x="-116846" y="4825935"/>
            <a:ext cx="12526679" cy="1288148"/>
            <a:chOff x="208829" y="4492015"/>
            <a:chExt cx="11382316" cy="1288148"/>
          </a:xfrm>
        </p:grpSpPr>
        <p:pic>
          <p:nvPicPr>
            <p:cNvPr id="9" name="Picture 8">
              <a:extLst>
                <a:ext uri="{FF2B5EF4-FFF2-40B4-BE49-F238E27FC236}">
                  <a16:creationId xmlns:a16="http://schemas.microsoft.com/office/drawing/2014/main" id="{30230694-03F1-44DA-A8AE-1FA693A3B7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829" y="4492015"/>
              <a:ext cx="11382316" cy="1288148"/>
            </a:xfrm>
            <a:prstGeom prst="rect">
              <a:avLst/>
            </a:prstGeom>
          </p:spPr>
        </p:pic>
        <p:sp>
          <p:nvSpPr>
            <p:cNvPr id="11" name="TextBox 10">
              <a:extLst>
                <a:ext uri="{FF2B5EF4-FFF2-40B4-BE49-F238E27FC236}">
                  <a16:creationId xmlns:a16="http://schemas.microsoft.com/office/drawing/2014/main" id="{346C11F0-692B-409A-8C4A-4CF100BAC24E}"/>
                </a:ext>
              </a:extLst>
            </p:cNvPr>
            <p:cNvSpPr txBox="1"/>
            <p:nvPr/>
          </p:nvSpPr>
          <p:spPr>
            <a:xfrm>
              <a:off x="1638525" y="4748541"/>
              <a:ext cx="9765754" cy="646331"/>
            </a:xfrm>
            <a:prstGeom prst="rect">
              <a:avLst/>
            </a:prstGeom>
            <a:noFill/>
          </p:spPr>
          <p:txBody>
            <a:bodyPr wrap="square" rtlCol="0">
              <a:spAutoFit/>
            </a:bodyPr>
            <a:lstStyle/>
            <a:p>
              <a:r>
                <a:rPr lang="en-US" sz="3600" b="1" dirty="0">
                  <a:solidFill>
                    <a:srgbClr val="245D61"/>
                  </a:solidFill>
                </a:rPr>
                <a:t>b/ </a:t>
              </a:r>
              <a:r>
                <a:rPr lang="en-US" sz="3600" b="1" dirty="0" err="1">
                  <a:solidFill>
                    <a:srgbClr val="245D61"/>
                  </a:solidFill>
                </a:rPr>
                <a:t>Không</a:t>
              </a:r>
              <a:r>
                <a:rPr lang="en-US" sz="3600" b="1" dirty="0">
                  <a:solidFill>
                    <a:srgbClr val="245D61"/>
                  </a:solidFill>
                </a:rPr>
                <a:t> </a:t>
              </a:r>
              <a:r>
                <a:rPr lang="en-US" sz="3600" b="1" dirty="0" err="1">
                  <a:solidFill>
                    <a:srgbClr val="245D61"/>
                  </a:solidFill>
                </a:rPr>
                <a:t>cần</a:t>
              </a:r>
              <a:r>
                <a:rPr lang="en-US" sz="3600" b="1" dirty="0">
                  <a:solidFill>
                    <a:srgbClr val="245D61"/>
                  </a:solidFill>
                </a:rPr>
                <a:t> </a:t>
              </a:r>
              <a:r>
                <a:rPr lang="en-US" sz="3600" b="1" dirty="0" err="1">
                  <a:solidFill>
                    <a:srgbClr val="245D61"/>
                  </a:solidFill>
                </a:rPr>
                <a:t>tô</a:t>
              </a:r>
              <a:r>
                <a:rPr lang="en-US" sz="3600" b="1" dirty="0">
                  <a:solidFill>
                    <a:srgbClr val="245D61"/>
                  </a:solidFill>
                </a:rPr>
                <a:t>, </a:t>
              </a:r>
              <a:r>
                <a:rPr lang="en-US" sz="3600" b="1" dirty="0" err="1">
                  <a:solidFill>
                    <a:srgbClr val="245D61"/>
                  </a:solidFill>
                </a:rPr>
                <a:t>để</a:t>
              </a:r>
              <a:r>
                <a:rPr lang="en-US" sz="3600" b="1" dirty="0">
                  <a:solidFill>
                    <a:srgbClr val="245D61"/>
                  </a:solidFill>
                </a:rPr>
                <a:t> </a:t>
              </a:r>
              <a:r>
                <a:rPr lang="en-US" sz="3600" b="1" dirty="0" err="1">
                  <a:solidFill>
                    <a:srgbClr val="245D61"/>
                  </a:solidFill>
                </a:rPr>
                <a:t>mái</a:t>
              </a:r>
              <a:r>
                <a:rPr lang="en-US" sz="3600" b="1" dirty="0">
                  <a:solidFill>
                    <a:srgbClr val="245D61"/>
                  </a:solidFill>
                </a:rPr>
                <a:t> </a:t>
              </a:r>
              <a:r>
                <a:rPr lang="en-US" sz="3600" b="1" dirty="0" err="1">
                  <a:solidFill>
                    <a:srgbClr val="245D61"/>
                  </a:solidFill>
                </a:rPr>
                <a:t>nhà</a:t>
              </a:r>
              <a:r>
                <a:rPr lang="en-US" sz="3600" b="1" dirty="0">
                  <a:solidFill>
                    <a:srgbClr val="245D61"/>
                  </a:solidFill>
                </a:rPr>
                <a:t> </a:t>
              </a:r>
              <a:r>
                <a:rPr lang="en-US" sz="3600" b="1" dirty="0" err="1">
                  <a:solidFill>
                    <a:srgbClr val="245D61"/>
                  </a:solidFill>
                </a:rPr>
                <a:t>màu</a:t>
              </a:r>
              <a:r>
                <a:rPr lang="en-US" sz="3600" b="1" dirty="0">
                  <a:solidFill>
                    <a:srgbClr val="245D61"/>
                  </a:solidFill>
                </a:rPr>
                <a:t> </a:t>
              </a:r>
              <a:r>
                <a:rPr lang="en-US" sz="3600" b="1" dirty="0" err="1">
                  <a:solidFill>
                    <a:srgbClr val="245D61"/>
                  </a:solidFill>
                </a:rPr>
                <a:t>trắng</a:t>
              </a:r>
              <a:r>
                <a:rPr lang="en-US" sz="3600" b="1" dirty="0">
                  <a:solidFill>
                    <a:srgbClr val="245D61"/>
                  </a:solidFill>
                </a:rPr>
                <a:t>.</a:t>
              </a:r>
            </a:p>
          </p:txBody>
        </p:sp>
      </p:grpSp>
      <p:pic>
        <p:nvPicPr>
          <p:cNvPr id="13" name="Picture 12">
            <a:extLst>
              <a:ext uri="{FF2B5EF4-FFF2-40B4-BE49-F238E27FC236}">
                <a16:creationId xmlns:a16="http://schemas.microsoft.com/office/drawing/2014/main" id="{D71A60DF-0BD5-45E3-8772-1041EEF96E85}"/>
              </a:ext>
            </a:extLst>
          </p:cNvPr>
          <p:cNvPicPr>
            <a:picLocks noChangeAspect="1"/>
          </p:cNvPicPr>
          <p:nvPr/>
        </p:nvPicPr>
        <p:blipFill>
          <a:blip r:embed="rId9">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163799" y="3373045"/>
            <a:ext cx="895937" cy="873586"/>
          </a:xfrm>
          <a:prstGeom prst="rect">
            <a:avLst/>
          </a:prstGeom>
        </p:spPr>
      </p:pic>
      <p:pic>
        <p:nvPicPr>
          <p:cNvPr id="14" name="Picture 13">
            <a:extLst>
              <a:ext uri="{FF2B5EF4-FFF2-40B4-BE49-F238E27FC236}">
                <a16:creationId xmlns:a16="http://schemas.microsoft.com/office/drawing/2014/main" id="{8D3D3495-D9AB-4B6B-B929-A4B0EA73E4C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85727" y="4677934"/>
            <a:ext cx="895939" cy="787544"/>
          </a:xfrm>
          <a:prstGeom prst="rect">
            <a:avLst/>
          </a:prstGeom>
        </p:spPr>
      </p:pic>
    </p:spTree>
    <p:extLst>
      <p:ext uri="{BB962C8B-B14F-4D97-AF65-F5344CB8AC3E}">
        <p14:creationId xmlns:p14="http://schemas.microsoft.com/office/powerpoint/2010/main" val="266562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1" presetClass="exit"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0" restart="whenNotActive" fill="hold" evtFilter="cancelBubble" nodeType="interactiveSeq">
                <p:stCondLst>
                  <p:cond evt="onClick" delay="0">
                    <p:tgtEl>
                      <p:spTgt spid="3"/>
                    </p:tgtEl>
                  </p:cond>
                </p:stCondLst>
                <p:endSync evt="end" delay="0">
                  <p:rtn val="all"/>
                </p:endSync>
                <p:childTnLst>
                  <p:par>
                    <p:cTn id="31" fill="hold">
                      <p:stCondLst>
                        <p:cond delay="0"/>
                      </p:stCondLst>
                      <p:childTnLst>
                        <p:par>
                          <p:cTn id="32" fill="hold">
                            <p:stCondLst>
                              <p:cond delay="0"/>
                            </p:stCondLst>
                            <p:childTnLst>
                              <p:par>
                                <p:cTn id="33" presetID="23" presetClass="entr" presetSubtype="32"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strVal val="4*#ppt_w"/>
                                          </p:val>
                                        </p:tav>
                                        <p:tav tm="100000">
                                          <p:val>
                                            <p:strVal val="#ppt_w"/>
                                          </p:val>
                                        </p:tav>
                                      </p:tavLst>
                                    </p:anim>
                                    <p:anim calcmode="lin" valueType="num">
                                      <p:cBhvr>
                                        <p:cTn id="36"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3"/>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23" presetClass="entr" presetSubtype="32"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250" fill="hold"/>
                                        <p:tgtEl>
                                          <p:spTgt spid="14"/>
                                        </p:tgtEl>
                                        <p:attrNameLst>
                                          <p:attrName>ppt_w</p:attrName>
                                        </p:attrNameLst>
                                      </p:cBhvr>
                                      <p:tavLst>
                                        <p:tav tm="0">
                                          <p:val>
                                            <p:strVal val="4*#ppt_w"/>
                                          </p:val>
                                        </p:tav>
                                        <p:tav tm="100000">
                                          <p:val>
                                            <p:strVal val="#ppt_w"/>
                                          </p:val>
                                        </p:tav>
                                      </p:tavLst>
                                    </p:anim>
                                    <p:anim calcmode="lin" valueType="num">
                                      <p:cBhvr>
                                        <p:cTn id="43"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5"/>
                  </p:tgtEl>
                </p:cond>
              </p:nextCondLst>
            </p:seq>
          </p:childTnLst>
        </p:cTn>
      </p:par>
    </p:tnLst>
    <p:bldLst>
      <p:bldP spid="10"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E757E4A7-4C5A-49CE-A7A1-7231ECEFD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4" y="405828"/>
            <a:ext cx="12188388" cy="6452171"/>
          </a:xfrm>
          <a:prstGeom prst="rect">
            <a:avLst/>
          </a:prstGeom>
        </p:spPr>
      </p:pic>
      <p:pic>
        <p:nvPicPr>
          <p:cNvPr id="7" name="图片 2">
            <a:extLst>
              <a:ext uri="{FF2B5EF4-FFF2-40B4-BE49-F238E27FC236}">
                <a16:creationId xmlns:a16="http://schemas.microsoft.com/office/drawing/2014/main" id="{B42EADE7-6A24-43D7-9383-2A541DDC4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52" y="5203861"/>
            <a:ext cx="3690104" cy="1529058"/>
          </a:xfrm>
          <a:prstGeom prst="rect">
            <a:avLst/>
          </a:prstGeom>
        </p:spPr>
      </p:pic>
      <p:pic>
        <p:nvPicPr>
          <p:cNvPr id="8" name="图片 3">
            <a:extLst>
              <a:ext uri="{FF2B5EF4-FFF2-40B4-BE49-F238E27FC236}">
                <a16:creationId xmlns:a16="http://schemas.microsoft.com/office/drawing/2014/main" id="{E88FB179-BEE1-49CD-BBF8-B82570D52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908" y="4688005"/>
            <a:ext cx="1544192" cy="2169996"/>
          </a:xfrm>
          <a:prstGeom prst="rect">
            <a:avLst/>
          </a:prstGeom>
        </p:spPr>
      </p:pic>
      <p:pic>
        <p:nvPicPr>
          <p:cNvPr id="9" name="图片 4">
            <a:extLst>
              <a:ext uri="{FF2B5EF4-FFF2-40B4-BE49-F238E27FC236}">
                <a16:creationId xmlns:a16="http://schemas.microsoft.com/office/drawing/2014/main" id="{2C914EB5-CDA3-4E3E-A4B1-16CF57019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558" y="5669756"/>
            <a:ext cx="2132698" cy="1130722"/>
          </a:xfrm>
          <a:prstGeom prst="rect">
            <a:avLst/>
          </a:prstGeom>
        </p:spPr>
      </p:pic>
      <p:sp>
        <p:nvSpPr>
          <p:cNvPr id="15" name="TextBox 14">
            <a:extLst>
              <a:ext uri="{FF2B5EF4-FFF2-40B4-BE49-F238E27FC236}">
                <a16:creationId xmlns:a16="http://schemas.microsoft.com/office/drawing/2014/main" id="{49175178-3D3A-49DB-BA55-AF7F552B95E7}"/>
              </a:ext>
            </a:extLst>
          </p:cNvPr>
          <p:cNvSpPr txBox="1"/>
          <p:nvPr/>
        </p:nvSpPr>
        <p:spPr>
          <a:xfrm>
            <a:off x="1032554" y="1973196"/>
            <a:ext cx="10258746" cy="805670"/>
          </a:xfrm>
          <a:prstGeom prst="rect">
            <a:avLst/>
          </a:prstGeom>
          <a:noFill/>
        </p:spPr>
        <p:txBody>
          <a:bodyPr wrap="square" rtlCol="0">
            <a:spAutoFit/>
          </a:bodyPr>
          <a:lstStyle/>
          <a:p>
            <a:pPr algn="just">
              <a:lnSpc>
                <a:spcPct val="150000"/>
              </a:lnSpc>
            </a:pPr>
            <a:r>
              <a:rPr lang="en-US" sz="3600"/>
              <a:t>   </a:t>
            </a:r>
          </a:p>
        </p:txBody>
      </p:sp>
      <p:sp>
        <p:nvSpPr>
          <p:cNvPr id="2" name="TextBox 1">
            <a:extLst>
              <a:ext uri="{FF2B5EF4-FFF2-40B4-BE49-F238E27FC236}">
                <a16:creationId xmlns:a16="http://schemas.microsoft.com/office/drawing/2014/main" id="{8DECFC57-5B29-4F11-8483-28146D89DB04}"/>
              </a:ext>
            </a:extLst>
          </p:cNvPr>
          <p:cNvSpPr txBox="1"/>
          <p:nvPr/>
        </p:nvSpPr>
        <p:spPr>
          <a:xfrm>
            <a:off x="2459928" y="2717772"/>
            <a:ext cx="7938655" cy="1015663"/>
          </a:xfrm>
          <a:prstGeom prst="rect">
            <a:avLst/>
          </a:prstGeom>
          <a:noFill/>
        </p:spPr>
        <p:txBody>
          <a:bodyPr wrap="square" rtlCol="0">
            <a:spAutoFit/>
          </a:bodyPr>
          <a:lstStyle/>
          <a:p>
            <a:r>
              <a:rPr lang="en-US" sz="6000" b="1" dirty="0" err="1">
                <a:solidFill>
                  <a:srgbClr val="245D61"/>
                </a:solidFill>
              </a:rPr>
              <a:t>Luyện</a:t>
            </a:r>
            <a:r>
              <a:rPr lang="en-US" sz="6000" b="1" dirty="0">
                <a:solidFill>
                  <a:srgbClr val="245D61"/>
                </a:solidFill>
              </a:rPr>
              <a:t> </a:t>
            </a:r>
            <a:r>
              <a:rPr lang="en-US" sz="6000" b="1" dirty="0" err="1">
                <a:solidFill>
                  <a:srgbClr val="245D61"/>
                </a:solidFill>
              </a:rPr>
              <a:t>đọc</a:t>
            </a:r>
            <a:r>
              <a:rPr lang="en-US" sz="6000" b="1" dirty="0">
                <a:solidFill>
                  <a:srgbClr val="245D61"/>
                </a:solidFill>
              </a:rPr>
              <a:t> </a:t>
            </a:r>
            <a:r>
              <a:rPr lang="en-US" sz="6000" b="1" dirty="0" err="1">
                <a:solidFill>
                  <a:srgbClr val="245D61"/>
                </a:solidFill>
              </a:rPr>
              <a:t>phân</a:t>
            </a:r>
            <a:r>
              <a:rPr lang="en-US" sz="6000" b="1" dirty="0">
                <a:solidFill>
                  <a:srgbClr val="245D61"/>
                </a:solidFill>
              </a:rPr>
              <a:t> </a:t>
            </a:r>
            <a:r>
              <a:rPr lang="en-US" sz="6000" b="1" dirty="0" err="1">
                <a:solidFill>
                  <a:srgbClr val="245D61"/>
                </a:solidFill>
              </a:rPr>
              <a:t>vai</a:t>
            </a:r>
            <a:endParaRPr lang="en-US" sz="6000" b="1" dirty="0">
              <a:solidFill>
                <a:srgbClr val="245D61"/>
              </a:solidFill>
            </a:endParaRPr>
          </a:p>
        </p:txBody>
      </p:sp>
    </p:spTree>
    <p:extLst>
      <p:ext uri="{BB962C8B-B14F-4D97-AF65-F5344CB8AC3E}">
        <p14:creationId xmlns:p14="http://schemas.microsoft.com/office/powerpoint/2010/main" val="25553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962</TotalTime>
  <Words>290</Words>
  <Application>Microsoft Office PowerPoint</Application>
  <PresentationFormat>Widescreen</PresentationFormat>
  <Paragraphs>35</Paragraphs>
  <Slides>11</Slides>
  <Notes>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Hoc10 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Techsi.vn</cp:lastModifiedBy>
  <cp:revision>75</cp:revision>
  <dcterms:created xsi:type="dcterms:W3CDTF">2021-11-01T08:16:43Z</dcterms:created>
  <dcterms:modified xsi:type="dcterms:W3CDTF">2022-05-09T10:14:58Z</dcterms:modified>
</cp:coreProperties>
</file>