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media1.wav" ContentType="audio/x-wav"/>
  <Override PartName="/ppt/media/audio3.wav" ContentType="audio/x-wav"/>
  <Override PartName="/ppt/media/audio4.wav" ContentType="audio/x-wav"/>
  <Override PartName="/ppt/media/audio5.wav" ContentType="audio/x-wav"/>
  <Override PartName="/ppt/media/audio6.wav" ContentType="audio/x-wav"/>
  <Override PartName="/ppt/media/image48.jpg" ContentType="image/png"/>
  <Override PartName="/ppt/tags/tag5.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sldIdLst>
    <p:sldId id="280" r:id="rId2"/>
    <p:sldId id="256" r:id="rId3"/>
    <p:sldId id="257" r:id="rId4"/>
    <p:sldId id="330" r:id="rId5"/>
    <p:sldId id="331" r:id="rId6"/>
    <p:sldId id="332" r:id="rId7"/>
    <p:sldId id="333" r:id="rId8"/>
    <p:sldId id="319" r:id="rId9"/>
    <p:sldId id="335" r:id="rId10"/>
    <p:sldId id="334" r:id="rId11"/>
    <p:sldId id="336" r:id="rId12"/>
    <p:sldId id="340" r:id="rId13"/>
    <p:sldId id="341" r:id="rId14"/>
    <p:sldId id="342" r:id="rId15"/>
    <p:sldId id="343" r:id="rId16"/>
    <p:sldId id="309" r:id="rId17"/>
    <p:sldId id="344" r:id="rId18"/>
    <p:sldId id="345" r:id="rId19"/>
    <p:sldId id="346" r:id="rId20"/>
    <p:sldId id="347" r:id="rId21"/>
    <p:sldId id="348" r:id="rId22"/>
    <p:sldId id="349" r:id="rId23"/>
    <p:sldId id="350" r:id="rId24"/>
  </p:sldIdLst>
  <p:sldSz cx="9144000" cy="5715000" type="screen16x10"/>
  <p:notesSz cx="6858000" cy="9144000"/>
  <p:embeddedFontLst>
    <p:embeddedFont>
      <p:font typeface=".VnTifani Heavy" panose="020B7200000000000000" pitchFamily="34" charset="0"/>
      <p:regular r:id="rId26"/>
    </p:embeddedFont>
    <p:embeddedFont>
      <p:font typeface=".VnAvant" panose="020B7200000000000000" pitchFamily="34" charset="0"/>
      <p:regular r:id="rId27"/>
      <p:bold r:id="rId28"/>
      <p:italic r:id="rId29"/>
    </p:embeddedFont>
    <p:embeddedFont>
      <p:font typeface="宋体" panose="02010600030101010101" pitchFamily="2" charset="-122"/>
      <p:regular r:id="rId30"/>
    </p:embeddedFont>
    <p:embeddedFont>
      <p:font typeface="Tahoma" panose="020B0604030504040204" pitchFamily="34" charset="0"/>
      <p:regular r:id="rId31"/>
      <p:bold r:id="rId32"/>
    </p:embeddedFont>
    <p:embeddedFont>
      <p:font typeface="Calibri" panose="020F0502020204030204" pitchFamily="34" charset="0"/>
      <p:regular r:id="rId33"/>
      <p:bold r:id="rId34"/>
      <p:italic r:id="rId35"/>
      <p:boldItalic r:id="rId36"/>
    </p:embeddedFont>
  </p:embeddedFontLst>
  <p:custDataLst>
    <p:tags r:id="rId37"/>
  </p:custData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CCFF"/>
    <a:srgbClr val="FF66FF"/>
    <a:srgbClr val="FFFF99"/>
    <a:srgbClr val="0066CC"/>
    <a:srgbClr val="FFCCFF"/>
    <a:srgbClr val="99FFCC"/>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8434" autoAdjust="0"/>
  </p:normalViewPr>
  <p:slideViewPr>
    <p:cSldViewPr snapToGrid="0">
      <p:cViewPr varScale="1">
        <p:scale>
          <a:sx n="79" d="100"/>
          <a:sy n="79" d="100"/>
        </p:scale>
        <p:origin x="1296" y="5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9/7/2020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8</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9</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10</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11</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12</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13</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14</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15</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12FA22-B723-4883-940A-FF5312032E5A}" type="slidenum">
              <a:rPr lang="en-US" smtClean="0"/>
              <a:pPr/>
              <a:t>23</a:t>
            </a:fld>
            <a:endParaRPr lang="en-US"/>
          </a:p>
        </p:txBody>
      </p:sp>
    </p:spTree>
    <p:extLst>
      <p:ext uri="{BB962C8B-B14F-4D97-AF65-F5344CB8AC3E}">
        <p14:creationId xmlns:p14="http://schemas.microsoft.com/office/powerpoint/2010/main" val="146860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2020/9/7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2020/9/7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2020/9/7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2020/9/7</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png"/><Relationship Id="rId3" Type="http://schemas.openxmlformats.org/officeDocument/2006/relationships/slideLayout" Target="../slideLayouts/slideLayout1.xml"/><Relationship Id="rId7" Type="http://schemas.openxmlformats.org/officeDocument/2006/relationships/image" Target="../media/image25.gif"/><Relationship Id="rId12" Type="http://schemas.openxmlformats.org/officeDocument/2006/relationships/image" Target="../media/image30.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gif"/><Relationship Id="rId11" Type="http://schemas.openxmlformats.org/officeDocument/2006/relationships/image" Target="../media/image29.png"/><Relationship Id="rId5" Type="http://schemas.microsoft.com/office/2007/relationships/hdphoto" Target="../media/hdphoto3.wdp"/><Relationship Id="rId10" Type="http://schemas.openxmlformats.org/officeDocument/2006/relationships/image" Target="../media/image28.png"/><Relationship Id="rId4" Type="http://schemas.openxmlformats.org/officeDocument/2006/relationships/image" Target="../media/image23.jpeg"/><Relationship Id="rId9" Type="http://schemas.openxmlformats.org/officeDocument/2006/relationships/image" Target="../media/image27.gi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38.gif"/><Relationship Id="rId18" Type="http://schemas.openxmlformats.org/officeDocument/2006/relationships/image" Target="../media/image41.jpeg"/><Relationship Id="rId3" Type="http://schemas.openxmlformats.org/officeDocument/2006/relationships/audio" Target="../media/audio4.wav"/><Relationship Id="rId7" Type="http://schemas.microsoft.com/office/2007/relationships/hdphoto" Target="../media/hdphoto4.wdp"/><Relationship Id="rId12" Type="http://schemas.openxmlformats.org/officeDocument/2006/relationships/image" Target="../media/image37.gif"/><Relationship Id="rId17" Type="http://schemas.openxmlformats.org/officeDocument/2006/relationships/image" Target="../media/image40.gif"/><Relationship Id="rId2" Type="http://schemas.openxmlformats.org/officeDocument/2006/relationships/audio" Target="../media/audio3.wav"/><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6.gif"/><Relationship Id="rId5" Type="http://schemas.openxmlformats.org/officeDocument/2006/relationships/audio" Target="../media/audio6.wav"/><Relationship Id="rId15" Type="http://schemas.microsoft.com/office/2007/relationships/hdphoto" Target="../media/hdphoto5.wdp"/><Relationship Id="rId10" Type="http://schemas.openxmlformats.org/officeDocument/2006/relationships/image" Target="../media/image24.gif"/><Relationship Id="rId19" Type="http://schemas.openxmlformats.org/officeDocument/2006/relationships/image" Target="../media/image42.png"/><Relationship Id="rId4" Type="http://schemas.openxmlformats.org/officeDocument/2006/relationships/audio" Target="../media/audio5.wav"/><Relationship Id="rId9" Type="http://schemas.openxmlformats.org/officeDocument/2006/relationships/image" Target="../media/image25.gif"/><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38.gif"/><Relationship Id="rId18" Type="http://schemas.openxmlformats.org/officeDocument/2006/relationships/image" Target="../media/image44.jpeg"/><Relationship Id="rId3" Type="http://schemas.openxmlformats.org/officeDocument/2006/relationships/audio" Target="../media/audio6.wav"/><Relationship Id="rId7" Type="http://schemas.microsoft.com/office/2007/relationships/hdphoto" Target="../media/hdphoto4.wdp"/><Relationship Id="rId12" Type="http://schemas.openxmlformats.org/officeDocument/2006/relationships/image" Target="../media/image37.gif"/><Relationship Id="rId17" Type="http://schemas.openxmlformats.org/officeDocument/2006/relationships/image" Target="../media/image43.gif"/><Relationship Id="rId2" Type="http://schemas.openxmlformats.org/officeDocument/2006/relationships/audio" Target="../media/audio3.wav"/><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36.gif"/><Relationship Id="rId5" Type="http://schemas.openxmlformats.org/officeDocument/2006/relationships/audio" Target="../media/audio5.wav"/><Relationship Id="rId15" Type="http://schemas.microsoft.com/office/2007/relationships/hdphoto" Target="../media/hdphoto5.wdp"/><Relationship Id="rId10" Type="http://schemas.openxmlformats.org/officeDocument/2006/relationships/image" Target="../media/image24.gif"/><Relationship Id="rId4" Type="http://schemas.openxmlformats.org/officeDocument/2006/relationships/audio" Target="../media/audio4.wav"/><Relationship Id="rId9" Type="http://schemas.openxmlformats.org/officeDocument/2006/relationships/image" Target="../media/image25.gif"/><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39.png"/><Relationship Id="rId3" Type="http://schemas.openxmlformats.org/officeDocument/2006/relationships/audio" Target="../media/audio4.wav"/><Relationship Id="rId7" Type="http://schemas.openxmlformats.org/officeDocument/2006/relationships/image" Target="../media/image35.gif"/><Relationship Id="rId12" Type="http://schemas.openxmlformats.org/officeDocument/2006/relationships/image" Target="../media/image37.gif"/><Relationship Id="rId17" Type="http://schemas.openxmlformats.org/officeDocument/2006/relationships/image" Target="../media/image46.png"/><Relationship Id="rId2" Type="http://schemas.openxmlformats.org/officeDocument/2006/relationships/audio" Target="../media/audio3.wav"/><Relationship Id="rId16" Type="http://schemas.openxmlformats.org/officeDocument/2006/relationships/image" Target="../media/image45.gif"/><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36.gif"/><Relationship Id="rId5" Type="http://schemas.openxmlformats.org/officeDocument/2006/relationships/image" Target="../media/image41.jpeg"/><Relationship Id="rId15" Type="http://schemas.openxmlformats.org/officeDocument/2006/relationships/image" Target="../media/image28.png"/><Relationship Id="rId10" Type="http://schemas.openxmlformats.org/officeDocument/2006/relationships/image" Target="../media/image24.gif"/><Relationship Id="rId4" Type="http://schemas.openxmlformats.org/officeDocument/2006/relationships/audio" Target="../media/audio5.wav"/><Relationship Id="rId9" Type="http://schemas.openxmlformats.org/officeDocument/2006/relationships/image" Target="../media/image25.gif"/><Relationship Id="rId14" Type="http://schemas.microsoft.com/office/2007/relationships/hdphoto" Target="../media/hdphoto5.wdp"/></Relationships>
</file>

<file path=ppt/slides/_rels/slide22.xml.rels><?xml version="1.0" encoding="UTF-8" standalone="yes"?>
<Relationships xmlns="http://schemas.openxmlformats.org/package/2006/relationships"><Relationship Id="rId8" Type="http://schemas.openxmlformats.org/officeDocument/2006/relationships/image" Target="../media/image47.gif"/><Relationship Id="rId13" Type="http://schemas.openxmlformats.org/officeDocument/2006/relationships/image" Target="../media/image37.gif"/><Relationship Id="rId18" Type="http://schemas.openxmlformats.org/officeDocument/2006/relationships/image" Target="../media/image48.jpg"/><Relationship Id="rId3" Type="http://schemas.openxmlformats.org/officeDocument/2006/relationships/audio" Target="../media/audio3.wav"/><Relationship Id="rId7" Type="http://schemas.openxmlformats.org/officeDocument/2006/relationships/image" Target="../media/image35.gif"/><Relationship Id="rId12" Type="http://schemas.openxmlformats.org/officeDocument/2006/relationships/image" Target="../media/image36.gif"/><Relationship Id="rId17" Type="http://schemas.microsoft.com/office/2007/relationships/hdphoto" Target="../media/hdphoto5.wdp"/><Relationship Id="rId2" Type="http://schemas.openxmlformats.org/officeDocument/2006/relationships/audio" Target="../media/audio4.wav"/><Relationship Id="rId16" Type="http://schemas.openxmlformats.org/officeDocument/2006/relationships/image" Target="../media/image39.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4.gif"/><Relationship Id="rId5" Type="http://schemas.openxmlformats.org/officeDocument/2006/relationships/image" Target="../media/image41.jpeg"/><Relationship Id="rId15" Type="http://schemas.openxmlformats.org/officeDocument/2006/relationships/image" Target="../media/image28.png"/><Relationship Id="rId10" Type="http://schemas.openxmlformats.org/officeDocument/2006/relationships/image" Target="../media/image25.gif"/><Relationship Id="rId4" Type="http://schemas.openxmlformats.org/officeDocument/2006/relationships/audio" Target="../media/audio5.wav"/><Relationship Id="rId9" Type="http://schemas.openxmlformats.org/officeDocument/2006/relationships/image" Target="../media/image38.gif"/><Relationship Id="rId14" Type="http://schemas.openxmlformats.org/officeDocument/2006/relationships/image" Target="../media/image45.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wmf"/><Relationship Id="rId5" Type="http://schemas.openxmlformats.org/officeDocument/2006/relationships/image" Target="../media/image49.gi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4.xml"/><Relationship Id="rId7" Type="http://schemas.openxmlformats.org/officeDocument/2006/relationships/image" Target="../media/image13.g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50" name="Picture 42"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730250" y="2212043"/>
            <a:ext cx="7945438" cy="5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1)</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294482"/>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654050" y="273316"/>
            <a:ext cx="848995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400" b="1" dirty="0" smtClean="0">
                <a:ln>
                  <a:solidFill>
                    <a:srgbClr val="7030A0"/>
                  </a:solidFill>
                </a:ln>
                <a:solidFill>
                  <a:srgbClr val="FF0000"/>
                </a:solidFill>
                <a:latin typeface="Arial" pitchFamily="34" charset="0"/>
                <a:cs typeface="Arial" pitchFamily="34" charset="0"/>
              </a:rPr>
              <a:t>BÀI GIẢNG SOẠN THẢO THEO BỘ SÁCH: CÁNH DIỀU</a:t>
            </a:r>
            <a:endParaRPr lang="en-US" sz="2400" b="1" dirty="0">
              <a:ln>
                <a:solidFill>
                  <a:srgbClr val="7030A0"/>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2324100" y="1312947"/>
            <a:ext cx="46191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TOÁN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037502"/>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077190"/>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47765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3193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601692"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023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404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3862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690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148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2922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4" name="Oval 85"/>
          <p:cNvSpPr>
            <a:spLocks noChangeArrowheads="1"/>
          </p:cNvSpPr>
          <p:nvPr/>
        </p:nvSpPr>
        <p:spPr bwMode="auto">
          <a:xfrm>
            <a:off x="3303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5" name="Oval 86"/>
          <p:cNvSpPr>
            <a:spLocks noChangeArrowheads="1"/>
          </p:cNvSpPr>
          <p:nvPr/>
        </p:nvSpPr>
        <p:spPr bwMode="auto">
          <a:xfrm>
            <a:off x="3760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6" name="Oval 87"/>
          <p:cNvSpPr>
            <a:spLocks noChangeArrowheads="1"/>
          </p:cNvSpPr>
          <p:nvPr/>
        </p:nvSpPr>
        <p:spPr bwMode="auto">
          <a:xfrm>
            <a:off x="42175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7" name="Oval 88"/>
          <p:cNvSpPr>
            <a:spLocks noChangeArrowheads="1"/>
          </p:cNvSpPr>
          <p:nvPr/>
        </p:nvSpPr>
        <p:spPr bwMode="auto">
          <a:xfrm>
            <a:off x="46747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8" name="Oval 89"/>
          <p:cNvSpPr>
            <a:spLocks noChangeArrowheads="1"/>
          </p:cNvSpPr>
          <p:nvPr/>
        </p:nvSpPr>
        <p:spPr bwMode="auto">
          <a:xfrm>
            <a:off x="51319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9" name="Oval 90"/>
          <p:cNvSpPr>
            <a:spLocks noChangeArrowheads="1"/>
          </p:cNvSpPr>
          <p:nvPr/>
        </p:nvSpPr>
        <p:spPr bwMode="auto">
          <a:xfrm>
            <a:off x="5589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0" name="Oval 91"/>
          <p:cNvSpPr>
            <a:spLocks noChangeArrowheads="1"/>
          </p:cNvSpPr>
          <p:nvPr/>
        </p:nvSpPr>
        <p:spPr bwMode="auto">
          <a:xfrm>
            <a:off x="6046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1" name="AutoShape 97"/>
          <p:cNvSpPr>
            <a:spLocks noChangeArrowheads="1"/>
          </p:cNvSpPr>
          <p:nvPr/>
        </p:nvSpPr>
        <p:spPr bwMode="auto">
          <a:xfrm>
            <a:off x="52337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descr="Toán 1 (thuộc bộ sách Cánh Diều) - VEPIC"/>
          <p:cNvPicPr>
            <a:picLocks noChangeAspect="1" noChangeArrowheads="1"/>
          </p:cNvPicPr>
          <p:nvPr/>
        </p:nvPicPr>
        <p:blipFill rotWithShape="1">
          <a:blip r:embed="rId7">
            <a:extLst>
              <a:ext uri="{28A0092B-C50C-407E-A947-70E740481C1C}">
                <a14:useLocalDpi xmlns:a14="http://schemas.microsoft.com/office/drawing/2010/main" val="0"/>
              </a:ext>
            </a:extLst>
          </a:blip>
          <a:srcRect l="9216" t="35089" r="4208" b="12579"/>
          <a:stretch/>
        </p:blipFill>
        <p:spPr bwMode="auto">
          <a:xfrm>
            <a:off x="3429905" y="3227802"/>
            <a:ext cx="2346295" cy="1989454"/>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76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2"/>
          <p:cNvSpPr>
            <a:spLocks noChangeShapeType="1"/>
          </p:cNvSpPr>
          <p:nvPr/>
        </p:nvSpPr>
        <p:spPr bwMode="auto">
          <a:xfrm>
            <a:off x="0" y="622304"/>
            <a:ext cx="9144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TextBox 2"/>
          <p:cNvSpPr txBox="1"/>
          <p:nvPr/>
        </p:nvSpPr>
        <p:spPr>
          <a:xfrm>
            <a:off x="0" y="128599"/>
            <a:ext cx="9143999" cy="523220"/>
          </a:xfrm>
          <a:prstGeom prst="rect">
            <a:avLst/>
          </a:prstGeom>
          <a:noFill/>
        </p:spPr>
        <p:txBody>
          <a:bodyPr wrap="square" rtlCol="0">
            <a:spAutoFit/>
          </a:bodyPr>
          <a:lstStyle/>
          <a:p>
            <a:r>
              <a:rPr lang="en-US" sz="2800" b="1" smtClean="0">
                <a:solidFill>
                  <a:srgbClr val="0000CC"/>
                </a:solidFill>
                <a:latin typeface=".VnAvant" pitchFamily="34" charset="0"/>
              </a:rPr>
              <a:t>2. Thùc hµnh</a:t>
            </a:r>
            <a:endParaRPr lang="en-US" sz="2800" b="1" dirty="0">
              <a:solidFill>
                <a:srgbClr val="FF0000"/>
              </a:solidFill>
              <a:latin typeface=".VnAvant" pitchFamily="34" charset="0"/>
            </a:endParaRPr>
          </a:p>
        </p:txBody>
      </p:sp>
      <p:pic>
        <p:nvPicPr>
          <p:cNvPr id="5122" name="Picture 2" descr="C:\Users\admin\Desktop\Package - Lesson\Data\th1b001tr007h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3" y="1394267"/>
            <a:ext cx="4334426" cy="3293836"/>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005674" y="3733996"/>
            <a:ext cx="3877070" cy="954107"/>
          </a:xfrm>
          <a:prstGeom prst="rect">
            <a:avLst/>
          </a:prstGeom>
          <a:solidFill>
            <a:srgbClr val="006600"/>
          </a:solidFill>
          <a:ln>
            <a:solidFill>
              <a:srgbClr val="FF0000"/>
            </a:solidFill>
          </a:ln>
        </p:spPr>
        <p:txBody>
          <a:bodyPr wrap="square" rtlCol="0">
            <a:spAutoFit/>
          </a:bodyPr>
          <a:lstStyle/>
          <a:p>
            <a:pPr algn="ctr"/>
            <a:r>
              <a:rPr lang="en-US" sz="2800" b="1" smtClean="0">
                <a:solidFill>
                  <a:srgbClr val="FFFF00"/>
                </a:solidFill>
                <a:latin typeface="Arial" pitchFamily="34" charset="0"/>
                <a:cs typeface="Arial" pitchFamily="34" charset="0"/>
              </a:rPr>
              <a:t>Bạn gái ngồi trước hay sau bàn?</a:t>
            </a:r>
            <a:endParaRPr lang="en-US" sz="2800" b="1">
              <a:solidFill>
                <a:srgbClr val="FFFF00"/>
              </a:solidFill>
              <a:latin typeface="Arial" pitchFamily="34" charset="0"/>
              <a:cs typeface="Arial" pitchFamily="34" charset="0"/>
            </a:endParaRPr>
          </a:p>
        </p:txBody>
      </p:sp>
      <p:sp>
        <p:nvSpPr>
          <p:cNvPr id="24" name="Line Callout 2 23"/>
          <p:cNvSpPr/>
          <p:nvPr/>
        </p:nvSpPr>
        <p:spPr>
          <a:xfrm>
            <a:off x="6033436" y="1365238"/>
            <a:ext cx="1589315" cy="522514"/>
          </a:xfrm>
          <a:prstGeom prst="borderCallout2">
            <a:avLst>
              <a:gd name="adj1" fmla="val 18750"/>
              <a:gd name="adj2" fmla="val -8333"/>
              <a:gd name="adj3" fmla="val 18750"/>
              <a:gd name="adj4" fmla="val -16667"/>
              <a:gd name="adj5" fmla="val 151389"/>
              <a:gd name="adj6" fmla="val -217087"/>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7030A0"/>
                </a:solidFill>
                <a:latin typeface="Arial" pitchFamily="34" charset="0"/>
                <a:cs typeface="Arial" pitchFamily="34" charset="0"/>
              </a:rPr>
              <a:t>Sau bàn</a:t>
            </a:r>
            <a:endParaRPr lang="en-US" sz="2400" b="1">
              <a:solidFill>
                <a:srgbClr val="7030A0"/>
              </a:solidFill>
              <a:latin typeface="Arial" pitchFamily="34" charset="0"/>
              <a:cs typeface="Arial" pitchFamily="34" charset="0"/>
            </a:endParaRPr>
          </a:p>
        </p:txBody>
      </p:sp>
      <p:sp>
        <p:nvSpPr>
          <p:cNvPr id="13" name="TextBox 12"/>
          <p:cNvSpPr txBox="1"/>
          <p:nvPr/>
        </p:nvSpPr>
        <p:spPr>
          <a:xfrm>
            <a:off x="237573" y="784868"/>
            <a:ext cx="1658257" cy="523220"/>
          </a:xfrm>
          <a:prstGeom prst="rect">
            <a:avLst/>
          </a:prstGeom>
          <a:noFill/>
        </p:spPr>
        <p:txBody>
          <a:bodyPr wrap="square" rtlCol="0">
            <a:spAutoFit/>
          </a:bodyPr>
          <a:lstStyle/>
          <a:p>
            <a:r>
              <a:rPr lang="en-US" sz="2800" b="1" smtClean="0">
                <a:solidFill>
                  <a:srgbClr val="FF0000"/>
                </a:solidFill>
                <a:latin typeface=".VnAvant" pitchFamily="34" charset="0"/>
              </a:rPr>
              <a:t>Bµi 1</a:t>
            </a:r>
            <a:endParaRPr lang="en-US" sz="2800" b="1" dirty="0">
              <a:solidFill>
                <a:srgbClr val="FF0000"/>
              </a:solidFill>
              <a:latin typeface=".VnAvant" pitchFamily="34" charset="0"/>
            </a:endParaRPr>
          </a:p>
        </p:txBody>
      </p:sp>
    </p:spTree>
    <p:extLst>
      <p:ext uri="{BB962C8B-B14F-4D97-AF65-F5344CB8AC3E}">
        <p14:creationId xmlns:p14="http://schemas.microsoft.com/office/powerpoint/2010/main" val="8727083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par>
                          <p:cTn id="13" fill="hold">
                            <p:stCondLst>
                              <p:cond delay="500"/>
                            </p:stCondLst>
                            <p:childTnLst>
                              <p:par>
                                <p:cTn id="14" presetID="1" presetClass="exit" presetSubtype="0" fill="hold" grpId="1" nodeType="afterEffect">
                                  <p:stCondLst>
                                    <p:cond delay="0"/>
                                  </p:stCondLst>
                                  <p:childTnLst>
                                    <p:set>
                                      <p:cBhvr>
                                        <p:cTn id="15"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admin\Desktop\Package - Lesson\Data\th1b001tr007h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6" y="1297885"/>
            <a:ext cx="8326029" cy="3782115"/>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22304"/>
            <a:ext cx="9144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TextBox 2"/>
          <p:cNvSpPr txBox="1"/>
          <p:nvPr/>
        </p:nvSpPr>
        <p:spPr>
          <a:xfrm>
            <a:off x="0" y="128599"/>
            <a:ext cx="9143999" cy="523220"/>
          </a:xfrm>
          <a:prstGeom prst="rect">
            <a:avLst/>
          </a:prstGeom>
          <a:noFill/>
        </p:spPr>
        <p:txBody>
          <a:bodyPr wrap="square" rtlCol="0">
            <a:spAutoFit/>
          </a:bodyPr>
          <a:lstStyle/>
          <a:p>
            <a:r>
              <a:rPr lang="en-US" sz="2800" b="1" smtClean="0">
                <a:solidFill>
                  <a:srgbClr val="0000CC"/>
                </a:solidFill>
                <a:latin typeface=".VnAvant" pitchFamily="34" charset="0"/>
              </a:rPr>
              <a:t>2. Thùc hµnh: Bµi 2</a:t>
            </a:r>
            <a:endParaRPr lang="en-US" sz="2800" b="1" dirty="0">
              <a:solidFill>
                <a:srgbClr val="FF0000"/>
              </a:solidFill>
              <a:latin typeface=".VnAvant" pitchFamily="34" charset="0"/>
            </a:endParaRPr>
          </a:p>
        </p:txBody>
      </p:sp>
      <p:sp>
        <p:nvSpPr>
          <p:cNvPr id="21" name="TextBox 20"/>
          <p:cNvSpPr txBox="1"/>
          <p:nvPr/>
        </p:nvSpPr>
        <p:spPr>
          <a:xfrm>
            <a:off x="203200" y="673065"/>
            <a:ext cx="8846456" cy="523220"/>
          </a:xfrm>
          <a:prstGeom prst="rect">
            <a:avLst/>
          </a:prstGeom>
          <a:solidFill>
            <a:srgbClr val="006600"/>
          </a:solidFill>
          <a:ln>
            <a:solidFill>
              <a:srgbClr val="FF0000"/>
            </a:solidFill>
          </a:ln>
        </p:spPr>
        <p:txBody>
          <a:bodyPr wrap="square" rtlCol="0">
            <a:spAutoFit/>
          </a:bodyPr>
          <a:lstStyle/>
          <a:p>
            <a:pPr algn="ctr"/>
            <a:r>
              <a:rPr lang="en-US" sz="2800" b="1" smtClean="0">
                <a:solidFill>
                  <a:srgbClr val="FFFF00"/>
                </a:solidFill>
                <a:latin typeface="Arial" pitchFamily="34" charset="0"/>
                <a:cs typeface="Arial" pitchFamily="34" charset="0"/>
              </a:rPr>
              <a:t>Bạn nhỏ muốn đến trường thì rẽ sang bên nào? </a:t>
            </a:r>
            <a:endParaRPr lang="en-US" sz="2800" b="1">
              <a:solidFill>
                <a:srgbClr val="FFFF00"/>
              </a:solidFill>
              <a:latin typeface="Arial" pitchFamily="34" charset="0"/>
              <a:cs typeface="Arial" pitchFamily="34" charset="0"/>
            </a:endParaRPr>
          </a:p>
        </p:txBody>
      </p:sp>
      <p:pic>
        <p:nvPicPr>
          <p:cNvPr id="6146" name="Picture 2" descr="C:\Users\admin\Desktop\Package - Lesson\Data\th1b001tr007h02.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4028" b="98341" l="41012" r="53068"/>
                    </a14:imgEffect>
                  </a14:imgLayer>
                </a14:imgProps>
              </a:ext>
              <a:ext uri="{28A0092B-C50C-407E-A947-70E740481C1C}">
                <a14:useLocalDpi xmlns:a14="http://schemas.microsoft.com/office/drawing/2010/main" val="0"/>
              </a:ext>
            </a:extLst>
          </a:blip>
          <a:srcRect l="42426" t="60151" r="47240"/>
          <a:stretch/>
        </p:blipFill>
        <p:spPr bwMode="auto">
          <a:xfrm>
            <a:off x="4103618" y="3901739"/>
            <a:ext cx="672629" cy="11782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76247" y="5080000"/>
            <a:ext cx="4129218" cy="523220"/>
          </a:xfrm>
          <a:prstGeom prst="rect">
            <a:avLst/>
          </a:prstGeom>
          <a:solidFill>
            <a:srgbClr val="006600"/>
          </a:solidFill>
          <a:ln>
            <a:solidFill>
              <a:srgbClr val="FF0000"/>
            </a:solidFill>
          </a:ln>
        </p:spPr>
        <p:txBody>
          <a:bodyPr wrap="square" rtlCol="0">
            <a:spAutoFit/>
          </a:bodyPr>
          <a:lstStyle/>
          <a:p>
            <a:pPr algn="ctr"/>
            <a:r>
              <a:rPr lang="en-US" sz="2800" b="1" smtClean="0">
                <a:solidFill>
                  <a:srgbClr val="FFFF00"/>
                </a:solidFill>
                <a:latin typeface="Arial" pitchFamily="34" charset="0"/>
                <a:cs typeface="Arial" pitchFamily="34" charset="0"/>
              </a:rPr>
              <a:t>Rẽ sang bên phải</a:t>
            </a:r>
            <a:endParaRPr lang="en-US" sz="2800" b="1">
              <a:solidFill>
                <a:srgbClr val="FFFF00"/>
              </a:solidFill>
              <a:latin typeface="Arial" pitchFamily="34" charset="0"/>
              <a:cs typeface="Arial" pitchFamily="34" charset="0"/>
            </a:endParaRPr>
          </a:p>
        </p:txBody>
      </p:sp>
      <p:sp>
        <p:nvSpPr>
          <p:cNvPr id="12" name="TextBox 11"/>
          <p:cNvSpPr txBox="1"/>
          <p:nvPr/>
        </p:nvSpPr>
        <p:spPr>
          <a:xfrm>
            <a:off x="192313" y="665488"/>
            <a:ext cx="8846456" cy="523220"/>
          </a:xfrm>
          <a:prstGeom prst="rect">
            <a:avLst/>
          </a:prstGeom>
          <a:solidFill>
            <a:srgbClr val="006600"/>
          </a:solidFill>
          <a:ln>
            <a:solidFill>
              <a:srgbClr val="FF0000"/>
            </a:solidFill>
          </a:ln>
        </p:spPr>
        <p:txBody>
          <a:bodyPr wrap="square" rtlCol="0">
            <a:spAutoFit/>
          </a:bodyPr>
          <a:lstStyle/>
          <a:p>
            <a:pPr algn="ctr"/>
            <a:r>
              <a:rPr lang="en-US" sz="2800" b="1" smtClean="0">
                <a:solidFill>
                  <a:srgbClr val="FFFF00"/>
                </a:solidFill>
                <a:latin typeface="Arial" pitchFamily="34" charset="0"/>
                <a:cs typeface="Arial" pitchFamily="34" charset="0"/>
              </a:rPr>
              <a:t>Bạn nhỏ muốn đến bưu điện thì rẽ sang bên nào? </a:t>
            </a:r>
            <a:endParaRPr lang="en-US" sz="2800" b="1">
              <a:solidFill>
                <a:srgbClr val="FFFF00"/>
              </a:solidFill>
              <a:latin typeface="Arial" pitchFamily="34" charset="0"/>
              <a:cs typeface="Arial" pitchFamily="34" charset="0"/>
            </a:endParaRPr>
          </a:p>
        </p:txBody>
      </p:sp>
      <p:sp>
        <p:nvSpPr>
          <p:cNvPr id="14" name="TextBox 13"/>
          <p:cNvSpPr txBox="1"/>
          <p:nvPr/>
        </p:nvSpPr>
        <p:spPr>
          <a:xfrm>
            <a:off x="442781" y="5124954"/>
            <a:ext cx="4129218" cy="523220"/>
          </a:xfrm>
          <a:prstGeom prst="rect">
            <a:avLst/>
          </a:prstGeom>
          <a:solidFill>
            <a:srgbClr val="006600"/>
          </a:solidFill>
          <a:ln>
            <a:solidFill>
              <a:srgbClr val="FF0000"/>
            </a:solidFill>
          </a:ln>
        </p:spPr>
        <p:txBody>
          <a:bodyPr wrap="square" rtlCol="0">
            <a:spAutoFit/>
          </a:bodyPr>
          <a:lstStyle/>
          <a:p>
            <a:pPr algn="ctr"/>
            <a:r>
              <a:rPr lang="en-US" sz="2800" b="1" smtClean="0">
                <a:solidFill>
                  <a:srgbClr val="FFFF00"/>
                </a:solidFill>
                <a:latin typeface="Arial" pitchFamily="34" charset="0"/>
                <a:cs typeface="Arial" pitchFamily="34" charset="0"/>
              </a:rPr>
              <a:t>Rẽ sang bên trái</a:t>
            </a:r>
            <a:endParaRPr lang="en-US" sz="2800" b="1">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5917870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1"/>
                                        </p:tgtEl>
                                        <p:attrNameLst>
                                          <p:attrName>style.visibility</p:attrName>
                                        </p:attrNameLst>
                                      </p:cBhvr>
                                      <p:to>
                                        <p:strVal val="hidden"/>
                                      </p:to>
                                    </p:set>
                                  </p:childTnLst>
                                </p:cTn>
                              </p:par>
                            </p:childTnLst>
                          </p:cTn>
                        </p:par>
                        <p:par>
                          <p:cTn id="12" fill="hold">
                            <p:stCondLst>
                              <p:cond delay="0"/>
                            </p:stCondLst>
                            <p:childTnLst>
                              <p:par>
                                <p:cTn id="13" presetID="57" presetClass="path" presetSubtype="0" accel="50000" decel="50000" fill="hold" nodeType="afterEffect">
                                  <p:stCondLst>
                                    <p:cond delay="0"/>
                                  </p:stCondLst>
                                  <p:childTnLst>
                                    <p:animMotion origin="layout" path="M -2.77778E-7 2.99833E-6 L -2.77778E-7 -0.14298 C -2.77778E-7 -0.20711 0.08767 -0.2854 0.15903 -0.2854 L 0.31823 -0.2854 " pathEditMode="relative" rAng="0" ptsTypes="FfFF">
                                      <p:cBhvr>
                                        <p:cTn id="14" dur="8000" fill="hold"/>
                                        <p:tgtEl>
                                          <p:spTgt spid="6146"/>
                                        </p:tgtEl>
                                        <p:attrNameLst>
                                          <p:attrName>ppt_x</p:attrName>
                                          <p:attrName>ppt_y</p:attrName>
                                        </p:attrNameLst>
                                      </p:cBhvr>
                                      <p:rCtr x="15903" y="-14270"/>
                                    </p:animMotion>
                                  </p:childTnLst>
                                </p:cTn>
                              </p:par>
                            </p:childTnLst>
                          </p:cTn>
                        </p:par>
                        <p:par>
                          <p:cTn id="15" fill="hold">
                            <p:stCondLst>
                              <p:cond delay="8000"/>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7" presetClass="path" presetSubtype="0" accel="50000" decel="50000" fill="hold" nodeType="clickEffect">
                                  <p:stCondLst>
                                    <p:cond delay="0"/>
                                  </p:stCondLst>
                                  <p:childTnLst>
                                    <p:animMotion origin="layout" path="M -2.77778E-7 2.99833E-6 L -2.77778E-7 -0.14159 C -2.77778E-7 -0.20517 -0.06337 -0.2829 -0.11476 -0.2829 L -0.22934 -0.2829 " pathEditMode="relative" rAng="0" ptsTypes="FfFF">
                                      <p:cBhvr>
                                        <p:cTn id="27" dur="2000" fill="hold"/>
                                        <p:tgtEl>
                                          <p:spTgt spid="6146"/>
                                        </p:tgtEl>
                                        <p:attrNameLst>
                                          <p:attrName>ppt_x</p:attrName>
                                          <p:attrName>ppt_y</p:attrName>
                                        </p:attrNameLst>
                                      </p:cBhvr>
                                      <p:rCtr x="-11476" y="-14159"/>
                                    </p:animMotion>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11"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2"/>
          <p:cNvSpPr>
            <a:spLocks noChangeShapeType="1"/>
          </p:cNvSpPr>
          <p:nvPr/>
        </p:nvSpPr>
        <p:spPr bwMode="auto">
          <a:xfrm>
            <a:off x="0" y="622304"/>
            <a:ext cx="9144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TextBox 2"/>
          <p:cNvSpPr txBox="1"/>
          <p:nvPr/>
        </p:nvSpPr>
        <p:spPr>
          <a:xfrm>
            <a:off x="0" y="128599"/>
            <a:ext cx="9143999" cy="523220"/>
          </a:xfrm>
          <a:prstGeom prst="rect">
            <a:avLst/>
          </a:prstGeom>
          <a:noFill/>
        </p:spPr>
        <p:txBody>
          <a:bodyPr wrap="square" rtlCol="0">
            <a:spAutoFit/>
          </a:bodyPr>
          <a:lstStyle/>
          <a:p>
            <a:r>
              <a:rPr lang="en-US" sz="2800" b="1" smtClean="0">
                <a:solidFill>
                  <a:srgbClr val="0000CC"/>
                </a:solidFill>
                <a:latin typeface=".VnAvant" pitchFamily="34" charset="0"/>
              </a:rPr>
              <a:t>2. Thùc hµnh: Bµi 3: Giới thiÖu b¹n häc</a:t>
            </a:r>
            <a:endParaRPr lang="en-US" sz="2800" b="1" dirty="0">
              <a:solidFill>
                <a:srgbClr val="FF0000"/>
              </a:solidFill>
              <a:latin typeface=".VnAvant" pitchFamily="34" charset="0"/>
            </a:endParaRPr>
          </a:p>
        </p:txBody>
      </p:sp>
      <p:sp>
        <p:nvSpPr>
          <p:cNvPr id="21" name="TextBox 20"/>
          <p:cNvSpPr txBox="1"/>
          <p:nvPr/>
        </p:nvSpPr>
        <p:spPr>
          <a:xfrm>
            <a:off x="-1" y="4733428"/>
            <a:ext cx="9143999" cy="954107"/>
          </a:xfrm>
          <a:prstGeom prst="rect">
            <a:avLst/>
          </a:prstGeom>
          <a:noFill/>
          <a:ln>
            <a:noFill/>
          </a:ln>
        </p:spPr>
        <p:txBody>
          <a:bodyPr wrap="square" rtlCol="0">
            <a:spAutoFit/>
          </a:bodyPr>
          <a:lstStyle/>
          <a:p>
            <a:pPr algn="just"/>
            <a:r>
              <a:rPr lang="en-US" sz="2800" b="1" smtClean="0">
                <a:solidFill>
                  <a:srgbClr val="006600"/>
                </a:solidFill>
                <a:latin typeface="Arial" pitchFamily="34" charset="0"/>
                <a:cs typeface="Arial" pitchFamily="34" charset="0"/>
              </a:rPr>
              <a:t>Giáo viên mời học sinh bất kỳ đứng tại chỗ cho biết tên những bạn ở trước, sau, trái, phải của mình.</a:t>
            </a:r>
            <a:endParaRPr lang="en-US" sz="2800" b="1">
              <a:solidFill>
                <a:srgbClr val="006600"/>
              </a:solidFill>
              <a:latin typeface="Arial" pitchFamily="34" charset="0"/>
              <a:cs typeface="Arial" pitchFamily="34" charset="0"/>
            </a:endParaRPr>
          </a:p>
        </p:txBody>
      </p:sp>
      <p:pic>
        <p:nvPicPr>
          <p:cNvPr id="8194" name="Picture 2" descr="C:\Users\admin\Desktop\Package - Lesson\Data\Picture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8343" y="1229990"/>
            <a:ext cx="3767782" cy="35034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1" y="706770"/>
            <a:ext cx="4738914" cy="523220"/>
          </a:xfrm>
          <a:prstGeom prst="rect">
            <a:avLst/>
          </a:prstGeom>
          <a:noFill/>
        </p:spPr>
        <p:txBody>
          <a:bodyPr wrap="square" rtlCol="0">
            <a:spAutoFit/>
          </a:bodyPr>
          <a:lstStyle/>
          <a:p>
            <a:r>
              <a:rPr lang="en-US" sz="2800" b="1" smtClean="0">
                <a:solidFill>
                  <a:srgbClr val="0000CC"/>
                </a:solidFill>
                <a:latin typeface=".VnAvant" pitchFamily="34" charset="0"/>
              </a:rPr>
              <a:t>Bµi 3: Giới thiÖu b¹n häc</a:t>
            </a:r>
            <a:endParaRPr lang="en-US" sz="2800" b="1" dirty="0">
              <a:solidFill>
                <a:srgbClr val="FF0000"/>
              </a:solidFill>
              <a:latin typeface=".VnAvant" pitchFamily="34" charset="0"/>
            </a:endParaRPr>
          </a:p>
        </p:txBody>
      </p:sp>
    </p:spTree>
    <p:extLst>
      <p:ext uri="{BB962C8B-B14F-4D97-AF65-F5344CB8AC3E}">
        <p14:creationId xmlns:p14="http://schemas.microsoft.com/office/powerpoint/2010/main" val="113663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2"/>
          <p:cNvSpPr>
            <a:spLocks noChangeShapeType="1"/>
          </p:cNvSpPr>
          <p:nvPr/>
        </p:nvSpPr>
        <p:spPr bwMode="auto">
          <a:xfrm>
            <a:off x="0" y="622304"/>
            <a:ext cx="9144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TextBox 2"/>
          <p:cNvSpPr txBox="1"/>
          <p:nvPr/>
        </p:nvSpPr>
        <p:spPr>
          <a:xfrm>
            <a:off x="0" y="128599"/>
            <a:ext cx="9143999" cy="523220"/>
          </a:xfrm>
          <a:prstGeom prst="rect">
            <a:avLst/>
          </a:prstGeom>
          <a:noFill/>
        </p:spPr>
        <p:txBody>
          <a:bodyPr wrap="square" rtlCol="0">
            <a:spAutoFit/>
          </a:bodyPr>
          <a:lstStyle/>
          <a:p>
            <a:r>
              <a:rPr lang="en-US" sz="2800" b="1" smtClean="0">
                <a:solidFill>
                  <a:srgbClr val="0000CC"/>
                </a:solidFill>
                <a:latin typeface=".VnAvant" pitchFamily="34" charset="0"/>
              </a:rPr>
              <a:t>2. Thùc hµnh: </a:t>
            </a:r>
            <a:endParaRPr lang="en-US" sz="2800" b="1" dirty="0">
              <a:solidFill>
                <a:srgbClr val="FF0000"/>
              </a:solidFill>
              <a:latin typeface=".VnAvant" pitchFamily="34" charset="0"/>
            </a:endParaRPr>
          </a:p>
        </p:txBody>
      </p:sp>
      <p:sp>
        <p:nvSpPr>
          <p:cNvPr id="6" name="TextBox 5"/>
          <p:cNvSpPr txBox="1"/>
          <p:nvPr/>
        </p:nvSpPr>
        <p:spPr>
          <a:xfrm>
            <a:off x="152400" y="706770"/>
            <a:ext cx="5624285" cy="523220"/>
          </a:xfrm>
          <a:prstGeom prst="rect">
            <a:avLst/>
          </a:prstGeom>
          <a:noFill/>
        </p:spPr>
        <p:txBody>
          <a:bodyPr wrap="square" rtlCol="0">
            <a:spAutoFit/>
          </a:bodyPr>
          <a:lstStyle/>
          <a:p>
            <a:r>
              <a:rPr lang="en-US" sz="2800" b="1" smtClean="0">
                <a:solidFill>
                  <a:srgbClr val="0000CC"/>
                </a:solidFill>
                <a:latin typeface=".VnAvant" pitchFamily="34" charset="0"/>
              </a:rPr>
              <a:t>Bµi 3a: Cïng nhau giơ tay:</a:t>
            </a:r>
            <a:endParaRPr lang="en-US" sz="2800" b="1" dirty="0">
              <a:solidFill>
                <a:srgbClr val="FF0000"/>
              </a:solidFill>
              <a:latin typeface=".VnAvant" pitchFamily="34" charset="0"/>
            </a:endParaRPr>
          </a:p>
        </p:txBody>
      </p:sp>
      <p:sp>
        <p:nvSpPr>
          <p:cNvPr id="8" name="Text Box 6"/>
          <p:cNvSpPr txBox="1">
            <a:spLocks noChangeArrowheads="1"/>
          </p:cNvSpPr>
          <p:nvPr/>
        </p:nvSpPr>
        <p:spPr bwMode="auto">
          <a:xfrm>
            <a:off x="0" y="1322602"/>
            <a:ext cx="9143999" cy="4269537"/>
          </a:xfrm>
          <a:prstGeom prst="rect">
            <a:avLst/>
          </a:prstGeom>
          <a:solidFill>
            <a:srgbClr val="006600"/>
          </a:solidFill>
          <a:ln>
            <a:noFill/>
          </a:ln>
          <a:effectLst/>
          <a:extLst/>
        </p:spPr>
        <p:txBody>
          <a:bodyPr wrap="square" lIns="95095" tIns="47547" rIns="95095" bIns="47547">
            <a:spAutoFit/>
          </a:bodyPr>
          <a:lstStyle/>
          <a:p>
            <a:pPr algn="just">
              <a:lnSpc>
                <a:spcPts val="4680"/>
              </a:lnSpc>
              <a:defRPr/>
            </a:pPr>
            <a:r>
              <a:rPr lang="en-US" sz="3600" b="1" dirty="0" err="1" smtClean="0">
                <a:solidFill>
                  <a:schemeClr val="bg1"/>
                </a:solidFill>
                <a:latin typeface="Arial" pitchFamily="34" charset="0"/>
                <a:cs typeface="Arial" pitchFamily="34" charset="0"/>
              </a:rPr>
              <a:t>Luật</a:t>
            </a:r>
            <a:r>
              <a:rPr lang="en-US" sz="3600" b="1" dirty="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chơi</a:t>
            </a:r>
            <a:r>
              <a:rPr lang="en-US" sz="3600" b="1" dirty="0" smtClean="0">
                <a:solidFill>
                  <a:schemeClr val="bg1"/>
                </a:solidFill>
                <a:latin typeface="Arial" pitchFamily="34" charset="0"/>
                <a:cs typeface="Arial" pitchFamily="34" charset="0"/>
              </a:rPr>
              <a:t> </a:t>
            </a:r>
            <a:r>
              <a:rPr lang="vi-VN" sz="3600" b="1" dirty="0" smtClean="0">
                <a:solidFill>
                  <a:schemeClr val="bg1"/>
                </a:solidFill>
                <a:latin typeface="Arial" pitchFamily="34" charset="0"/>
                <a:cs typeface="Arial" pitchFamily="34" charset="0"/>
              </a:rPr>
              <a:t>như </a:t>
            </a:r>
            <a:r>
              <a:rPr lang="vi-VN" sz="3600" b="1" dirty="0">
                <a:solidFill>
                  <a:schemeClr val="bg1"/>
                </a:solidFill>
                <a:latin typeface="Arial" pitchFamily="34" charset="0"/>
                <a:cs typeface="Arial" pitchFamily="34" charset="0"/>
              </a:rPr>
              <a:t>sau:</a:t>
            </a:r>
          </a:p>
          <a:p>
            <a:pPr algn="just">
              <a:lnSpc>
                <a:spcPts val="4680"/>
              </a:lnSpc>
              <a:defRPr/>
            </a:pPr>
            <a:r>
              <a:rPr lang="vi-VN" sz="3600" b="1" dirty="0">
                <a:solidFill>
                  <a:schemeClr val="bg1"/>
                </a:solidFill>
                <a:latin typeface="Arial" pitchFamily="34" charset="0"/>
                <a:cs typeface="Arial" pitchFamily="34" charset="0"/>
              </a:rPr>
              <a:t> </a:t>
            </a:r>
            <a:r>
              <a:rPr lang="vi-VN" sz="3600" b="1">
                <a:solidFill>
                  <a:schemeClr val="bg1"/>
                </a:solidFill>
                <a:latin typeface="Arial" pitchFamily="34" charset="0"/>
                <a:cs typeface="Arial" pitchFamily="34" charset="0"/>
              </a:rPr>
              <a:t>- </a:t>
            </a:r>
            <a:r>
              <a:rPr lang="en-US" sz="3600" b="1" smtClean="0">
                <a:solidFill>
                  <a:schemeClr val="bg1"/>
                </a:solidFill>
                <a:latin typeface="Arial" pitchFamily="34" charset="0"/>
                <a:cs typeface="Arial" pitchFamily="34" charset="0"/>
              </a:rPr>
              <a:t>Học sinh làm theo lời giáo viên nói, không làm theo hành động của giáo viên. Bạn nào làm sai mời lên trên để phát hiện bạn sai khác. Kết thúc trò chơi các bạn làm sai sẽ thực hiện yêu cầu hát, múa theo yêu cầu của lớp.</a:t>
            </a:r>
            <a:endParaRPr lang="vi-VN"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841720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2"/>
          <p:cNvSpPr>
            <a:spLocks noChangeShapeType="1"/>
          </p:cNvSpPr>
          <p:nvPr/>
        </p:nvSpPr>
        <p:spPr bwMode="auto">
          <a:xfrm>
            <a:off x="0" y="622304"/>
            <a:ext cx="9144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TextBox 2"/>
          <p:cNvSpPr txBox="1"/>
          <p:nvPr/>
        </p:nvSpPr>
        <p:spPr>
          <a:xfrm>
            <a:off x="0" y="128599"/>
            <a:ext cx="9143999" cy="523220"/>
          </a:xfrm>
          <a:prstGeom prst="rect">
            <a:avLst/>
          </a:prstGeom>
          <a:noFill/>
        </p:spPr>
        <p:txBody>
          <a:bodyPr wrap="square" rtlCol="0">
            <a:spAutoFit/>
          </a:bodyPr>
          <a:lstStyle/>
          <a:p>
            <a:r>
              <a:rPr lang="en-US" sz="2800" b="1">
                <a:solidFill>
                  <a:srgbClr val="0000CC"/>
                </a:solidFill>
                <a:latin typeface=".VnAvant" pitchFamily="34" charset="0"/>
              </a:rPr>
              <a:t>3</a:t>
            </a:r>
            <a:r>
              <a:rPr lang="en-US" sz="2800" b="1" smtClean="0">
                <a:solidFill>
                  <a:srgbClr val="0000CC"/>
                </a:solidFill>
                <a:latin typeface=".VnAvant" pitchFamily="34" charset="0"/>
              </a:rPr>
              <a:t>. VËn dông</a:t>
            </a:r>
            <a:endParaRPr lang="en-US" sz="2800" b="1" dirty="0">
              <a:solidFill>
                <a:srgbClr val="FF0000"/>
              </a:solidFill>
              <a:latin typeface=".VnAvant" pitchFamily="34" charset="0"/>
            </a:endParaRPr>
          </a:p>
        </p:txBody>
      </p:sp>
      <p:sp>
        <p:nvSpPr>
          <p:cNvPr id="21" name="TextBox 20"/>
          <p:cNvSpPr txBox="1"/>
          <p:nvPr/>
        </p:nvSpPr>
        <p:spPr>
          <a:xfrm>
            <a:off x="148772" y="4243586"/>
            <a:ext cx="8846456" cy="954107"/>
          </a:xfrm>
          <a:prstGeom prst="rect">
            <a:avLst/>
          </a:prstGeom>
          <a:solidFill>
            <a:srgbClr val="006600"/>
          </a:solidFill>
          <a:ln>
            <a:solidFill>
              <a:srgbClr val="FF0000"/>
            </a:solidFill>
          </a:ln>
        </p:spPr>
        <p:txBody>
          <a:bodyPr wrap="square" rtlCol="0">
            <a:spAutoFit/>
          </a:bodyPr>
          <a:lstStyle/>
          <a:p>
            <a:pPr algn="ctr"/>
            <a:r>
              <a:rPr lang="en-US" sz="2800" b="1" smtClean="0">
                <a:solidFill>
                  <a:srgbClr val="FFFF00"/>
                </a:solidFill>
                <a:latin typeface="Arial" pitchFamily="34" charset="0"/>
                <a:cs typeface="Arial" pitchFamily="34" charset="0"/>
              </a:rPr>
              <a:t>Em hãy cho biết mũi tên trong biển báo hướng sang bên nào?</a:t>
            </a:r>
            <a:endParaRPr lang="en-US" sz="2800" b="1">
              <a:solidFill>
                <a:srgbClr val="FFFF00"/>
              </a:solidFill>
              <a:latin typeface="Arial" pitchFamily="34" charset="0"/>
              <a:cs typeface="Arial" pitchFamily="34" charset="0"/>
            </a:endParaRPr>
          </a:p>
        </p:txBody>
      </p:sp>
      <p:pic>
        <p:nvPicPr>
          <p:cNvPr id="9218" name="Picture 2" descr="C:\Users\admin\Desktop\Package - Lesson\Data\123b_cam_re_ph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506" y="806792"/>
            <a:ext cx="3315266" cy="3315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7587" y="4299534"/>
            <a:ext cx="6571342" cy="584775"/>
          </a:xfrm>
          <a:prstGeom prst="rect">
            <a:avLst/>
          </a:prstGeom>
          <a:noFill/>
        </p:spPr>
        <p:txBody>
          <a:bodyPr wrap="square" rtlCol="0">
            <a:spAutoFit/>
          </a:bodyPr>
          <a:lstStyle/>
          <a:p>
            <a:pPr algn="ctr"/>
            <a:r>
              <a:rPr lang="en-US" sz="3200" b="1" smtClean="0">
                <a:solidFill>
                  <a:srgbClr val="006600"/>
                </a:solidFill>
                <a:latin typeface="Arial" pitchFamily="34" charset="0"/>
                <a:cs typeface="Arial" pitchFamily="34" charset="0"/>
              </a:rPr>
              <a:t>Mũi tên hướng sang bên phải</a:t>
            </a:r>
            <a:endParaRPr lang="en-US" sz="3200" b="1">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382969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2"/>
          <p:cNvSpPr>
            <a:spLocks noChangeShapeType="1"/>
          </p:cNvSpPr>
          <p:nvPr/>
        </p:nvSpPr>
        <p:spPr bwMode="auto">
          <a:xfrm>
            <a:off x="0" y="622304"/>
            <a:ext cx="9144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TextBox 2"/>
          <p:cNvSpPr txBox="1"/>
          <p:nvPr/>
        </p:nvSpPr>
        <p:spPr>
          <a:xfrm>
            <a:off x="0" y="128599"/>
            <a:ext cx="9143999" cy="523220"/>
          </a:xfrm>
          <a:prstGeom prst="rect">
            <a:avLst/>
          </a:prstGeom>
          <a:noFill/>
        </p:spPr>
        <p:txBody>
          <a:bodyPr wrap="square" rtlCol="0">
            <a:spAutoFit/>
          </a:bodyPr>
          <a:lstStyle/>
          <a:p>
            <a:r>
              <a:rPr lang="en-US" sz="2800" b="1">
                <a:solidFill>
                  <a:srgbClr val="0000CC"/>
                </a:solidFill>
                <a:latin typeface=".VnAvant" pitchFamily="34" charset="0"/>
              </a:rPr>
              <a:t>3</a:t>
            </a:r>
            <a:r>
              <a:rPr lang="en-US" sz="2800" b="1" smtClean="0">
                <a:solidFill>
                  <a:srgbClr val="0000CC"/>
                </a:solidFill>
                <a:latin typeface=".VnAvant" pitchFamily="34" charset="0"/>
              </a:rPr>
              <a:t>. VËn dông</a:t>
            </a:r>
            <a:endParaRPr lang="en-US" sz="2800" b="1" dirty="0">
              <a:solidFill>
                <a:srgbClr val="FF0000"/>
              </a:solidFill>
              <a:latin typeface=".VnAvant" pitchFamily="34" charset="0"/>
            </a:endParaRPr>
          </a:p>
        </p:txBody>
      </p:sp>
      <p:sp>
        <p:nvSpPr>
          <p:cNvPr id="21" name="TextBox 20"/>
          <p:cNvSpPr txBox="1"/>
          <p:nvPr/>
        </p:nvSpPr>
        <p:spPr>
          <a:xfrm>
            <a:off x="148772" y="4243586"/>
            <a:ext cx="8846456" cy="954107"/>
          </a:xfrm>
          <a:prstGeom prst="rect">
            <a:avLst/>
          </a:prstGeom>
          <a:solidFill>
            <a:srgbClr val="006600"/>
          </a:solidFill>
          <a:ln>
            <a:solidFill>
              <a:srgbClr val="FF0000"/>
            </a:solidFill>
          </a:ln>
        </p:spPr>
        <p:txBody>
          <a:bodyPr wrap="square" rtlCol="0">
            <a:spAutoFit/>
          </a:bodyPr>
          <a:lstStyle/>
          <a:p>
            <a:pPr algn="ctr"/>
            <a:r>
              <a:rPr lang="en-US" sz="2800" b="1" smtClean="0">
                <a:solidFill>
                  <a:srgbClr val="FFFF00"/>
                </a:solidFill>
                <a:latin typeface="Arial" pitchFamily="34" charset="0"/>
                <a:cs typeface="Arial" pitchFamily="34" charset="0"/>
              </a:rPr>
              <a:t>Em hãy cho biết mũi tên trong biển báo hướng sang bên nào?</a:t>
            </a:r>
            <a:endParaRPr lang="en-US" sz="2800" b="1">
              <a:solidFill>
                <a:srgbClr val="FFFF00"/>
              </a:solidFill>
              <a:latin typeface="Arial" pitchFamily="34" charset="0"/>
              <a:cs typeface="Arial" pitchFamily="34" charset="0"/>
            </a:endParaRPr>
          </a:p>
        </p:txBody>
      </p:sp>
      <p:sp>
        <p:nvSpPr>
          <p:cNvPr id="2" name="TextBox 1"/>
          <p:cNvSpPr txBox="1"/>
          <p:nvPr/>
        </p:nvSpPr>
        <p:spPr>
          <a:xfrm>
            <a:off x="1286328" y="4428251"/>
            <a:ext cx="6571342" cy="584775"/>
          </a:xfrm>
          <a:prstGeom prst="rect">
            <a:avLst/>
          </a:prstGeom>
          <a:noFill/>
        </p:spPr>
        <p:txBody>
          <a:bodyPr wrap="square" rtlCol="0">
            <a:spAutoFit/>
          </a:bodyPr>
          <a:lstStyle/>
          <a:p>
            <a:pPr algn="ctr"/>
            <a:r>
              <a:rPr lang="en-US" sz="3200" b="1" smtClean="0">
                <a:solidFill>
                  <a:srgbClr val="006600"/>
                </a:solidFill>
                <a:latin typeface="Arial" pitchFamily="34" charset="0"/>
                <a:cs typeface="Arial" pitchFamily="34" charset="0"/>
              </a:rPr>
              <a:t>Mũi tên hướng sang bên trái</a:t>
            </a:r>
            <a:endParaRPr lang="en-US" sz="3200" b="1">
              <a:solidFill>
                <a:srgbClr val="006600"/>
              </a:solidFill>
              <a:latin typeface="Arial" pitchFamily="34" charset="0"/>
              <a:cs typeface="Arial" pitchFamily="34" charset="0"/>
            </a:endParaRPr>
          </a:p>
        </p:txBody>
      </p:sp>
      <p:pic>
        <p:nvPicPr>
          <p:cNvPr id="10242" name="Picture 2" descr="C:\Users\admin\Desktop\Package - Lesson\Data\123a_cam_re_trai_228x2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134" y="843072"/>
            <a:ext cx="3321729" cy="332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612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2" y="1971675"/>
            <a:ext cx="635317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05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Káº¿t quáº£ hÃ¬nh áº£nh cho ná»n Äáº¹p"/>
          <p:cNvPicPr>
            <a:picLocks noChangeAspect="1" noChangeArrowheads="1"/>
          </p:cNvPicPr>
          <p:nvPr/>
        </p:nvPicPr>
        <p:blipFill>
          <a:blip r:embed="rId4">
            <a:extLst>
              <a:ext uri="{BEBA8EAE-BF5A-486C-A8C5-ECC9F3942E4B}">
                <a14:imgProps xmlns:a14="http://schemas.microsoft.com/office/drawing/2010/main">
                  <a14:imgLayer r:embed="rId5">
                    <a14:imgEffect>
                      <a14:artisticPastelsSmooth/>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0" y="-1"/>
            <a:ext cx="9144000" cy="5728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6938" y="92937"/>
            <a:ext cx="2708752" cy="43978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08" y="2368198"/>
            <a:ext cx="1196895" cy="77273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000" y="1672167"/>
            <a:ext cx="2039956" cy="185432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8697" y="2776370"/>
            <a:ext cx="1485873" cy="172987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340975" y="4514868"/>
            <a:ext cx="850901" cy="106100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5119366" y="4514868"/>
            <a:ext cx="850901" cy="10610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2884166" y="4514868"/>
            <a:ext cx="850901" cy="106100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28704" y="4514868"/>
            <a:ext cx="850901" cy="1061001"/>
          </a:xfrm>
          <a:prstGeom prst="rect">
            <a:avLst/>
          </a:prstGeom>
        </p:spPr>
      </p:pic>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12666" y="2114198"/>
            <a:ext cx="609600" cy="508000"/>
          </a:xfrm>
          <a:prstGeom prst="rect">
            <a:avLst/>
          </a:prstGeom>
        </p:spPr>
      </p:pic>
      <p:pic>
        <p:nvPicPr>
          <p:cNvPr id="3" name="Picture 2"/>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t="90956"/>
          <a:stretch/>
        </p:blipFill>
        <p:spPr>
          <a:xfrm>
            <a:off x="-13290" y="5045369"/>
            <a:ext cx="9157290" cy="682998"/>
          </a:xfrm>
          <a:prstGeom prst="rect">
            <a:avLst/>
          </a:prstGeom>
          <a:scene3d>
            <a:camera prst="orthographicFront"/>
            <a:lightRig rig="threePt" dir="t"/>
          </a:scene3d>
          <a:sp3d>
            <a:bevelT/>
          </a:sp3d>
        </p:spPr>
      </p:pic>
      <p:pic>
        <p:nvPicPr>
          <p:cNvPr id="2048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54200" y="317500"/>
            <a:ext cx="7480300" cy="147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95145" y="5042065"/>
            <a:ext cx="7941154" cy="686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FF00"/>
                </a:solidFill>
                <a:latin typeface="+mj-lt"/>
                <a:cs typeface="Times New Roman" panose="02020603050405020304" pitchFamily="18" charset="0"/>
              </a:rPr>
              <a:t>  </a:t>
            </a:r>
            <a:r>
              <a:rPr lang="en-US" sz="3200" b="1" smtClean="0">
                <a:solidFill>
                  <a:srgbClr val="FFFF00"/>
                </a:solidFill>
                <a:latin typeface="+mj-lt"/>
                <a:cs typeface="Times New Roman" panose="02020603050405020304" pitchFamily="18" charset="0"/>
              </a:rPr>
              <a:t>A                B                  </a:t>
            </a:r>
            <a:r>
              <a:rPr lang="en-US" sz="3200" b="1" dirty="0" smtClean="0">
                <a:solidFill>
                  <a:srgbClr val="FFFF00"/>
                </a:solidFill>
                <a:latin typeface="+mj-lt"/>
                <a:cs typeface="Times New Roman" panose="02020603050405020304" pitchFamily="18" charset="0"/>
              </a:rPr>
              <a:t>C                 D</a:t>
            </a:r>
            <a:endParaRPr lang="en-US" sz="3200" b="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0088735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159" fill="hold"/>
                                        <p:tgtEl>
                                          <p:spTgt spid="20"/>
                                        </p:tgtEl>
                                      </p:cBhvr>
                                    </p:cmd>
                                  </p:childTnLst>
                                </p:cTn>
                              </p:par>
                              <p:par>
                                <p:cTn id="7" presetID="26" presetClass="emph" presetSubtype="0" repeatCount="indefinite" fill="hold" nodeType="withEffect">
                                  <p:stCondLst>
                                    <p:cond delay="0"/>
                                  </p:stCondLst>
                                  <p:endCondLst>
                                    <p:cond evt="onNext" delay="0">
                                      <p:tgtEl>
                                        <p:sldTgt/>
                                      </p:tgtEl>
                                    </p:cond>
                                  </p:endCondLst>
                                  <p:childTnLst>
                                    <p:animEffect transition="out" filter="fade">
                                      <p:cBhvr>
                                        <p:cTn id="8" dur="500" tmFilter="0, 0; .2, .5; .8, .5; 1, 0"/>
                                        <p:tgtEl>
                                          <p:spTgt spid="20483"/>
                                        </p:tgtEl>
                                      </p:cBhvr>
                                    </p:animEffect>
                                    <p:animScale>
                                      <p:cBhvr>
                                        <p:cTn id="9" dur="250" autoRev="1" fill="hold"/>
                                        <p:tgtEl>
                                          <p:spTgt spid="204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889" cy="5715000"/>
          </a:xfrm>
          <a:prstGeom prst="rect">
            <a:avLst/>
          </a:prstGeom>
        </p:spPr>
      </p:pic>
      <p:sp>
        <p:nvSpPr>
          <p:cNvPr id="4" name="Snip Diagonal Corner Rectangle 3"/>
          <p:cNvSpPr/>
          <p:nvPr/>
        </p:nvSpPr>
        <p:spPr>
          <a:xfrm>
            <a:off x="682672" y="1164167"/>
            <a:ext cx="7810499" cy="4127500"/>
          </a:xfrm>
          <a:prstGeom prst="snip2DiagRect">
            <a:avLst>
              <a:gd name="adj1" fmla="val 0"/>
              <a:gd name="adj2" fmla="val 8997"/>
            </a:avLst>
          </a:prstGeom>
          <a:solidFill>
            <a:schemeClr val="bg1">
              <a:alpha val="7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Học</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sinh</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chọn</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đáp</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án</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nào</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bạn</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hãy</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bấm</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vào</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củ</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cà</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rốt</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theo</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đáp</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án</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đó</a:t>
            </a:r>
            <a:r>
              <a:rPr lang="en-US" sz="2800" b="1" dirty="0" smtClean="0">
                <a:solidFill>
                  <a:srgbClr val="006600"/>
                </a:solidFill>
                <a:latin typeface="Arial" pitchFamily="34" charset="0"/>
                <a:cs typeface="Arial" pitchFamily="34" charset="0"/>
              </a:rPr>
              <a:t>.</a:t>
            </a:r>
          </a:p>
          <a:p>
            <a:pPr algn="just"/>
            <a:r>
              <a:rPr lang="en-US" sz="2800" b="1"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Chú</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thỏ</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sẽ</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tự</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đi</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đến</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nhổ</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cà</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rốt</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và</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sẽ</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biết</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được</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đáp</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án</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đúng</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sai</a:t>
            </a:r>
            <a:r>
              <a:rPr lang="en-US" sz="2800" b="1" dirty="0" smtClean="0">
                <a:solidFill>
                  <a:srgbClr val="006600"/>
                </a:solidFill>
                <a:latin typeface="Arial" pitchFamily="34" charset="0"/>
                <a:cs typeface="Arial" pitchFamily="34" charset="0"/>
              </a:rPr>
              <a:t>.</a:t>
            </a:r>
          </a:p>
          <a:p>
            <a:pPr algn="just"/>
            <a:r>
              <a:rPr lang="en-US" sz="2800" b="1"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Cuối</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cùng</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bấm</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vào</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bác</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nông</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dân</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sẽ</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ra</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đáp</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án</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đúng</a:t>
            </a:r>
            <a:r>
              <a:rPr lang="en-US" sz="2800" b="1" dirty="0" smtClean="0">
                <a:solidFill>
                  <a:srgbClr val="006600"/>
                </a:solidFill>
                <a:latin typeface="Arial" pitchFamily="34" charset="0"/>
                <a:cs typeface="Arial" pitchFamily="34" charset="0"/>
              </a:rPr>
              <a:t>.</a:t>
            </a:r>
          </a:p>
          <a:p>
            <a:pPr algn="just"/>
            <a:r>
              <a:rPr lang="en-US" sz="2800" b="1"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Bấm</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vào</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màn</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hình</a:t>
            </a:r>
            <a:r>
              <a:rPr lang="en-US" sz="2800" b="1" dirty="0" smtClean="0">
                <a:solidFill>
                  <a:srgbClr val="006600"/>
                </a:solidFill>
                <a:latin typeface="Arial" pitchFamily="34" charset="0"/>
                <a:cs typeface="Arial" pitchFamily="34" charset="0"/>
              </a:rPr>
              <a:t> qua slide </a:t>
            </a:r>
            <a:r>
              <a:rPr lang="en-US" sz="2800" b="1" dirty="0" err="1" smtClean="0">
                <a:solidFill>
                  <a:srgbClr val="006600"/>
                </a:solidFill>
                <a:latin typeface="Arial" pitchFamily="34" charset="0"/>
                <a:cs typeface="Arial" pitchFamily="34" charset="0"/>
              </a:rPr>
              <a:t>chứa</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câu</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hỏi</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tiếp</a:t>
            </a:r>
            <a:r>
              <a:rPr lang="en-US" sz="2800" b="1" dirty="0" smtClean="0">
                <a:solidFill>
                  <a:srgbClr val="006600"/>
                </a:solidFill>
                <a:latin typeface="Arial" pitchFamily="34" charset="0"/>
                <a:cs typeface="Arial" pitchFamily="34" charset="0"/>
              </a:rPr>
              <a:t> </a:t>
            </a:r>
            <a:r>
              <a:rPr lang="en-US" sz="2800" b="1" dirty="0" err="1" smtClean="0">
                <a:solidFill>
                  <a:srgbClr val="006600"/>
                </a:solidFill>
                <a:latin typeface="Arial" pitchFamily="34" charset="0"/>
                <a:cs typeface="Arial" pitchFamily="34" charset="0"/>
              </a:rPr>
              <a:t>theo.</a:t>
            </a:r>
            <a:endParaRPr lang="en-US" sz="2800" b="1" dirty="0" smtClean="0">
              <a:solidFill>
                <a:srgbClr val="006600"/>
              </a:solidFill>
              <a:latin typeface="Arial" pitchFamily="34" charset="0"/>
              <a:cs typeface="Arial" pitchFamily="34"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07" y="317500"/>
            <a:ext cx="5102225" cy="178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286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6" presetClass="emph" presetSubtype="0" repeatCount="indefinite" fill="hold" nodeType="withEffect">
                                  <p:stCondLst>
                                    <p:cond delay="0"/>
                                  </p:stCondLst>
                                  <p:endCondLst>
                                    <p:cond evt="onNext" delay="0">
                                      <p:tgtEl>
                                        <p:sldTgt/>
                                      </p:tgtEl>
                                    </p:cond>
                                  </p:endCondLst>
                                  <p:childTnLst>
                                    <p:animEffect transition="out" filter="fade">
                                      <p:cBhvr>
                                        <p:cTn id="13" dur="500" tmFilter="0, 0; .2, .5; .8, .5; 1, 0"/>
                                        <p:tgtEl>
                                          <p:spTgt spid="27651"/>
                                        </p:tgtEl>
                                      </p:cBhvr>
                                    </p:animEffect>
                                    <p:animScale>
                                      <p:cBhvr>
                                        <p:cTn id="14" dur="250" autoRev="1" fill="hold"/>
                                        <p:tgtEl>
                                          <p:spTgt spid="276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6">
            <a:extLst>
              <a:ext uri="{BEBA8EAE-BF5A-486C-A8C5-ECC9F3942E4B}">
                <a14:imgProps xmlns:a14="http://schemas.microsoft.com/office/drawing/2010/main">
                  <a14:imgLayer r:embed="rId7">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2"/>
            <a:ext cx="9144000" cy="570441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0025" y="3796235"/>
            <a:ext cx="1249999" cy="111350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416" y="3741291"/>
            <a:ext cx="1249999" cy="1113506"/>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216" y="3773041"/>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9611" y="2819404"/>
            <a:ext cx="1196895" cy="772739"/>
          </a:xfrm>
          <a:prstGeom prst="rect">
            <a:avLst/>
          </a:prstGeom>
        </p:spPr>
      </p:pic>
      <p:sp>
        <p:nvSpPr>
          <p:cNvPr id="77" name="Sun 76"/>
          <p:cNvSpPr/>
          <p:nvPr/>
        </p:nvSpPr>
        <p:spPr>
          <a:xfrm>
            <a:off x="2355398" y="3300456"/>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2" y="275339"/>
            <a:ext cx="1661009" cy="2696753"/>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1841138"/>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754" y="3741291"/>
            <a:ext cx="1249999" cy="1113506"/>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3746" y="3796236"/>
            <a:ext cx="1442555" cy="1091729"/>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1" y="4515403"/>
            <a:ext cx="685859" cy="61253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340975" y="4514868"/>
            <a:ext cx="850901" cy="10610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2137" y="3741292"/>
            <a:ext cx="1442555" cy="1091729"/>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2" y="4460459"/>
            <a:ext cx="685859"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119366" y="4514868"/>
            <a:ext cx="850901" cy="1061001"/>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05719" y="3622558"/>
            <a:ext cx="1061850" cy="1091729"/>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884166" y="4514868"/>
            <a:ext cx="850901" cy="1061001"/>
          </a:xfrm>
          <a:prstGeom prst="rect">
            <a:avLst/>
          </a:prstGeom>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6740" y="3654248"/>
            <a:ext cx="1581495" cy="1196880"/>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28704" y="4514868"/>
            <a:ext cx="850901" cy="1061001"/>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2" y="4515402"/>
            <a:ext cx="685859" cy="612530"/>
          </a:xfrm>
          <a:prstGeom prst="rect">
            <a:avLst/>
          </a:prstGeom>
        </p:spPr>
      </p:pic>
      <p:pic>
        <p:nvPicPr>
          <p:cNvPr id="36" name="Picture 35"/>
          <p:cNvPicPr>
            <a:picLocks noChangeAspect="1"/>
          </p:cNvPicPr>
          <p:nvPr/>
        </p:nvPicPr>
        <p:blipFill rotWithShape="1">
          <a:blip r:embed="rId18">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55" name="Rectangle 54"/>
          <p:cNvSpPr/>
          <p:nvPr/>
        </p:nvSpPr>
        <p:spPr>
          <a:xfrm>
            <a:off x="703688" y="5228167"/>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FF00"/>
                </a:solidFill>
                <a:latin typeface="+mj-lt"/>
                <a:cs typeface="Times New Roman" panose="02020603050405020304" pitchFamily="18" charset="0"/>
              </a:rPr>
              <a:t> </a:t>
            </a:r>
            <a:r>
              <a:rPr lang="en-US" sz="2800" b="1" smtClean="0">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7" name="Rectangle 36"/>
          <p:cNvSpPr/>
          <p:nvPr/>
        </p:nvSpPr>
        <p:spPr>
          <a:xfrm>
            <a:off x="1143001"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rPr>
              <a:t>Bé trai đang ở đâu so với chú hươu cao cổ?</a:t>
            </a:r>
            <a:endParaRPr lang="en-US" sz="3200" b="1" dirty="0">
              <a:solidFill>
                <a:srgbClr val="FFFF00"/>
              </a:solidFill>
            </a:endParaRPr>
          </a:p>
        </p:txBody>
      </p:sp>
      <p:sp>
        <p:nvSpPr>
          <p:cNvPr id="39" name="Bevel 38"/>
          <p:cNvSpPr/>
          <p:nvPr/>
        </p:nvSpPr>
        <p:spPr>
          <a:xfrm>
            <a:off x="2179422" y="1219911"/>
            <a:ext cx="1719301"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A. Ở dưới</a:t>
            </a:r>
            <a:endParaRPr lang="en-US" sz="2000" b="1">
              <a:solidFill>
                <a:schemeClr val="bg1"/>
              </a:solidFill>
            </a:endParaRPr>
          </a:p>
        </p:txBody>
      </p:sp>
      <p:sp>
        <p:nvSpPr>
          <p:cNvPr id="40" name="Bevel 39"/>
          <p:cNvSpPr/>
          <p:nvPr/>
        </p:nvSpPr>
        <p:spPr>
          <a:xfrm>
            <a:off x="6036332" y="1219910"/>
            <a:ext cx="1719301"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B. Ở trên</a:t>
            </a:r>
            <a:endParaRPr lang="en-US" sz="2000" b="1">
              <a:solidFill>
                <a:schemeClr val="bg1"/>
              </a:solidFill>
            </a:endParaRPr>
          </a:p>
        </p:txBody>
      </p:sp>
      <p:sp>
        <p:nvSpPr>
          <p:cNvPr id="41" name="Bevel 40"/>
          <p:cNvSpPr/>
          <p:nvPr/>
        </p:nvSpPr>
        <p:spPr>
          <a:xfrm>
            <a:off x="2162247" y="1999755"/>
            <a:ext cx="1719301"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C. Ở trước</a:t>
            </a:r>
            <a:endParaRPr lang="en-US" sz="2000" b="1">
              <a:solidFill>
                <a:schemeClr val="bg1"/>
              </a:solidFill>
            </a:endParaRPr>
          </a:p>
        </p:txBody>
      </p:sp>
      <p:sp>
        <p:nvSpPr>
          <p:cNvPr id="42" name="Bevel 41"/>
          <p:cNvSpPr/>
          <p:nvPr/>
        </p:nvSpPr>
        <p:spPr>
          <a:xfrm>
            <a:off x="6046993" y="2062635"/>
            <a:ext cx="1719301"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D. Ở sau</a:t>
            </a:r>
            <a:endParaRPr lang="en-US" sz="2000" b="1">
              <a:solidFill>
                <a:schemeClr val="bg1"/>
              </a:solidFill>
            </a:endParaRPr>
          </a:p>
        </p:txBody>
      </p:sp>
      <p:pic>
        <p:nvPicPr>
          <p:cNvPr id="11266" name="Picture 2" descr="C:\Users\admin\Desktop\Package - Lesson\Data\Picture6.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79810" y="1028827"/>
            <a:ext cx="1384653" cy="256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767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left)">
                                      <p:cBhvr>
                                        <p:cTn id="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congioilam.wav"/>
                                        </p:tgtEl>
                                      </p:cMediaNode>
                                    </p:audio>
                                  </p:subTnLst>
                                </p:cTn>
                              </p:par>
                              <p:par>
                                <p:cTn id="158" presetID="10" presetClass="exit" presetSubtype="0" fill="hold" nodeType="withEffect">
                                  <p:stCondLst>
                                    <p:cond delay="0"/>
                                  </p:stCondLst>
                                  <p:childTnLst>
                                    <p:animEffect transition="out" filter="fade">
                                      <p:cBhvr>
                                        <p:cTn id="159" dur="250"/>
                                        <p:tgtEl>
                                          <p:spTgt spid="26"/>
                                        </p:tgtEl>
                                      </p:cBhvr>
                                    </p:animEffect>
                                    <p:set>
                                      <p:cBhvr>
                                        <p:cTn id="160" dur="1" fill="hold">
                                          <p:stCondLst>
                                            <p:cond delay="249"/>
                                          </p:stCondLst>
                                        </p:cTn>
                                        <p:tgtEl>
                                          <p:spTgt spid="26"/>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7"/>
                                        </p:tgtEl>
                                        <p:attrNameLst>
                                          <p:attrName>style.visibility</p:attrName>
                                        </p:attrNameLst>
                                      </p:cBhvr>
                                      <p:to>
                                        <p:strVal val="visible"/>
                                      </p:to>
                                    </p:set>
                                    <p:animEffect transition="in" filter="fade">
                                      <p:cBhvr>
                                        <p:cTn id="163" dur="500"/>
                                        <p:tgtEl>
                                          <p:spTgt spid="77"/>
                                        </p:tgtEl>
                                      </p:cBhvr>
                                    </p:animEffect>
                                  </p:childTnLst>
                                </p:cTn>
                              </p:par>
                              <p:par>
                                <p:cTn id="164" presetID="8" presetClass="emph" presetSubtype="0" repeatCount="indefinite" fill="hold" grpId="1" nodeType="withEffect">
                                  <p:stCondLst>
                                    <p:cond delay="0"/>
                                  </p:stCondLst>
                                  <p:childTnLst>
                                    <p:animRot by="21600000">
                                      <p:cBhvr>
                                        <p:cTn id="16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2"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seq concurrent="1" nextAc="seek">
              <p:cTn id="227" restart="whenNotActive" fill="hold" evtFilter="cancelBubble" nodeType="interactiveSeq">
                <p:stCondLst>
                  <p:cond evt="onClick" delay="0">
                    <p:tgtEl>
                      <p:spTgt spid="39"/>
                    </p:tgtEl>
                  </p:cond>
                </p:stCondLst>
                <p:endSync evt="end" delay="0">
                  <p:rtn val="all"/>
                </p:endSync>
                <p:childTnLst>
                  <p:par>
                    <p:cTn id="228" fill="hold">
                      <p:stCondLst>
                        <p:cond delay="0"/>
                      </p:stCondLst>
                      <p:childTnLst>
                        <p:par>
                          <p:cTn id="229" fill="hold">
                            <p:stCondLst>
                              <p:cond delay="0"/>
                            </p:stCondLst>
                            <p:childTnLst>
                              <p:par>
                                <p:cTn id="230" presetID="26" presetClass="emph" presetSubtype="0" fill="hold" grpId="0" nodeType="clickEffect">
                                  <p:stCondLst>
                                    <p:cond delay="0"/>
                                  </p:stCondLst>
                                  <p:childTnLst>
                                    <p:animEffect transition="out" filter="fade">
                                      <p:cBhvr>
                                        <p:cTn id="231" dur="500" tmFilter="0, 0; .2, .5; .8, .5; 1, 0"/>
                                        <p:tgtEl>
                                          <p:spTgt spid="39"/>
                                        </p:tgtEl>
                                      </p:cBhvr>
                                    </p:animEffect>
                                    <p:animScale>
                                      <p:cBhvr>
                                        <p:cTn id="232" dur="250" autoRev="1" fill="hold"/>
                                        <p:tgtEl>
                                          <p:spTgt spid="39"/>
                                        </p:tgtEl>
                                      </p:cBhvr>
                                      <p:by x="105000" y="105000"/>
                                    </p:animScale>
                                  </p:childTnLst>
                                  <p:subTnLst>
                                    <p:audio>
                                      <p:cMediaNode>
                                        <p:cTn display="0" masterRel="sameClick">
                                          <p:stCondLst>
                                            <p:cond evt="begin" delay="0">
                                              <p:tn val="230"/>
                                            </p:cond>
                                          </p:stCondLst>
                                          <p:endCondLst>
                                            <p:cond evt="onStopAudio" delay="0">
                                              <p:tgtEl>
                                                <p:sldTgt/>
                                              </p:tgtEl>
                                            </p:cond>
                                          </p:endCondLst>
                                        </p:cTn>
                                        <p:tgtEl>
                                          <p:sndTgt r:embed="rId5" name="oisairoi.wav"/>
                                        </p:tgtEl>
                                      </p:cMediaNode>
                                    </p:audio>
                                  </p:subTnLst>
                                </p:cTn>
                              </p:par>
                            </p:childTnLst>
                          </p:cTn>
                        </p:par>
                      </p:childTnLst>
                    </p:cTn>
                  </p:par>
                </p:childTnLst>
              </p:cTn>
              <p:nextCondLst>
                <p:cond evt="onClick" delay="0">
                  <p:tgtEl>
                    <p:spTgt spid="39"/>
                  </p:tgtEl>
                </p:cond>
              </p:nextCondLst>
            </p:seq>
            <p:seq concurrent="1" nextAc="seek">
              <p:cTn id="233" restart="whenNotActive" fill="hold" evtFilter="cancelBubble" nodeType="interactiveSeq">
                <p:stCondLst>
                  <p:cond evt="onClick" delay="0">
                    <p:tgtEl>
                      <p:spTgt spid="40"/>
                    </p:tgtEl>
                  </p:cond>
                </p:stCondLst>
                <p:endSync evt="end" delay="0">
                  <p:rtn val="all"/>
                </p:endSync>
                <p:childTnLst>
                  <p:par>
                    <p:cTn id="234" fill="hold">
                      <p:stCondLst>
                        <p:cond delay="0"/>
                      </p:stCondLst>
                      <p:childTnLst>
                        <p:par>
                          <p:cTn id="235" fill="hold">
                            <p:stCondLst>
                              <p:cond delay="0"/>
                            </p:stCondLst>
                            <p:childTnLst>
                              <p:par>
                                <p:cTn id="236" presetID="26" presetClass="emph" presetSubtype="0" fill="hold" grpId="0" nodeType="clickEffect">
                                  <p:stCondLst>
                                    <p:cond delay="0"/>
                                  </p:stCondLst>
                                  <p:childTnLst>
                                    <p:animEffect transition="out" filter="fade">
                                      <p:cBhvr>
                                        <p:cTn id="237" dur="500" tmFilter="0, 0; .2, .5; .8, .5; 1, 0"/>
                                        <p:tgtEl>
                                          <p:spTgt spid="40"/>
                                        </p:tgtEl>
                                      </p:cBhvr>
                                    </p:animEffect>
                                    <p:animScale>
                                      <p:cBhvr>
                                        <p:cTn id="238" dur="250" autoRev="1" fill="hold"/>
                                        <p:tgtEl>
                                          <p:spTgt spid="40"/>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3" name="congioilam.wav"/>
                                        </p:tgtEl>
                                      </p:cMediaNode>
                                    </p:audio>
                                  </p:subTnLst>
                                </p:cTn>
                              </p:par>
                            </p:childTnLst>
                          </p:cTn>
                        </p:par>
                      </p:childTnLst>
                    </p:cTn>
                  </p:par>
                </p:childTnLst>
              </p:cTn>
              <p:nextCondLst>
                <p:cond evt="onClick" delay="0">
                  <p:tgtEl>
                    <p:spTgt spid="40"/>
                  </p:tgtEl>
                </p:cond>
              </p:nextCondLst>
            </p:seq>
            <p:seq concurrent="1" nextAc="seek">
              <p:cTn id="239" restart="whenNotActive" fill="hold" evtFilter="cancelBubble" nodeType="interactiveSeq">
                <p:stCondLst>
                  <p:cond evt="onClick" delay="0">
                    <p:tgtEl>
                      <p:spTgt spid="41"/>
                    </p:tgtEl>
                  </p:cond>
                </p:stCondLst>
                <p:endSync evt="end" delay="0">
                  <p:rtn val="all"/>
                </p:endSync>
                <p:childTnLst>
                  <p:par>
                    <p:cTn id="240" fill="hold">
                      <p:stCondLst>
                        <p:cond delay="0"/>
                      </p:stCondLst>
                      <p:childTnLst>
                        <p:par>
                          <p:cTn id="241" fill="hold">
                            <p:stCondLst>
                              <p:cond delay="0"/>
                            </p:stCondLst>
                            <p:childTnLst>
                              <p:par>
                                <p:cTn id="242" presetID="26" presetClass="emph" presetSubtype="0" fill="hold" grpId="0" nodeType="clickEffect">
                                  <p:stCondLst>
                                    <p:cond delay="0"/>
                                  </p:stCondLst>
                                  <p:childTnLst>
                                    <p:animEffect transition="out" filter="fade">
                                      <p:cBhvr>
                                        <p:cTn id="243" dur="500" tmFilter="0, 0; .2, .5; .8, .5; 1, 0"/>
                                        <p:tgtEl>
                                          <p:spTgt spid="41"/>
                                        </p:tgtEl>
                                      </p:cBhvr>
                                    </p:animEffect>
                                    <p:animScale>
                                      <p:cBhvr>
                                        <p:cTn id="244" dur="250" autoRev="1" fill="hold"/>
                                        <p:tgtEl>
                                          <p:spTgt spid="41"/>
                                        </p:tgtEl>
                                      </p:cBhvr>
                                      <p:by x="105000" y="105000"/>
                                    </p:animScale>
                                  </p:childTnLst>
                                  <p:subTnLst>
                                    <p:audio>
                                      <p:cMediaNode>
                                        <p:cTn display="0" masterRel="sameClick">
                                          <p:stCondLst>
                                            <p:cond evt="begin" delay="0">
                                              <p:tn val="242"/>
                                            </p:cond>
                                          </p:stCondLst>
                                          <p:endCondLst>
                                            <p:cond evt="onStopAudio" delay="0">
                                              <p:tgtEl>
                                                <p:sldTgt/>
                                              </p:tgtEl>
                                            </p:cond>
                                          </p:endCondLst>
                                        </p:cTn>
                                        <p:tgtEl>
                                          <p:sndTgt r:embed="rId5" name="oisairoi.wav"/>
                                        </p:tgtEl>
                                      </p:cMediaNode>
                                    </p:audio>
                                  </p:subTnLst>
                                </p:cTn>
                              </p:par>
                            </p:childTnLst>
                          </p:cTn>
                        </p:par>
                      </p:childTnLst>
                    </p:cTn>
                  </p:par>
                </p:childTnLst>
              </p:cTn>
              <p:nextCondLst>
                <p:cond evt="onClick" delay="0">
                  <p:tgtEl>
                    <p:spTgt spid="41"/>
                  </p:tgtEl>
                </p:cond>
              </p:nextCondLst>
            </p:seq>
            <p:seq concurrent="1" nextAc="seek">
              <p:cTn id="245" restart="whenNotActive" fill="hold" evtFilter="cancelBubble" nodeType="interactiveSeq">
                <p:stCondLst>
                  <p:cond evt="onClick" delay="0">
                    <p:tgtEl>
                      <p:spTgt spid="42"/>
                    </p:tgtEl>
                  </p:cond>
                </p:stCondLst>
                <p:endSync evt="end" delay="0">
                  <p:rtn val="all"/>
                </p:endSync>
                <p:childTnLst>
                  <p:par>
                    <p:cTn id="246" fill="hold">
                      <p:stCondLst>
                        <p:cond delay="0"/>
                      </p:stCondLst>
                      <p:childTnLst>
                        <p:par>
                          <p:cTn id="247" fill="hold">
                            <p:stCondLst>
                              <p:cond delay="0"/>
                            </p:stCondLst>
                            <p:childTnLst>
                              <p:par>
                                <p:cTn id="248" presetID="26" presetClass="emph" presetSubtype="0" fill="hold" grpId="0" nodeType="clickEffect">
                                  <p:stCondLst>
                                    <p:cond delay="0"/>
                                  </p:stCondLst>
                                  <p:childTnLst>
                                    <p:animEffect transition="out" filter="fade">
                                      <p:cBhvr>
                                        <p:cTn id="249" dur="500" tmFilter="0, 0; .2, .5; .8, .5; 1, 0"/>
                                        <p:tgtEl>
                                          <p:spTgt spid="42"/>
                                        </p:tgtEl>
                                      </p:cBhvr>
                                    </p:animEffect>
                                    <p:animScale>
                                      <p:cBhvr>
                                        <p:cTn id="250" dur="250" autoRev="1" fill="hold"/>
                                        <p:tgtEl>
                                          <p:spTgt spid="42"/>
                                        </p:tgtEl>
                                      </p:cBhvr>
                                      <p:by x="105000" y="105000"/>
                                    </p:animScale>
                                  </p:childTnLst>
                                  <p:subTnLst>
                                    <p:audio>
                                      <p:cMediaNode>
                                        <p:cTn display="0" masterRel="sameClick">
                                          <p:stCondLst>
                                            <p:cond evt="begin" delay="0">
                                              <p:tn val="248"/>
                                            </p:cond>
                                          </p:stCondLst>
                                          <p:endCondLst>
                                            <p:cond evt="onStopAudio" delay="0">
                                              <p:tgtEl>
                                                <p:sldTgt/>
                                              </p:tgtEl>
                                            </p:cond>
                                          </p:endCondLst>
                                        </p:cTn>
                                        <p:tgtEl>
                                          <p:sndTgt r:embed="rId2" name="oisairoi.wav"/>
                                        </p:tgtEl>
                                      </p:cMediaNode>
                                    </p:audio>
                                  </p:subTnLst>
                                </p:cTn>
                              </p:par>
                            </p:childTnLst>
                          </p:cTn>
                        </p:par>
                      </p:childTnLst>
                    </p:cTn>
                  </p:par>
                </p:childTnLst>
              </p:cTn>
              <p:nextCondLst>
                <p:cond evt="onClick" delay="0">
                  <p:tgtEl>
                    <p:spTgt spid="42"/>
                  </p:tgtEl>
                </p:cond>
              </p:nextCondLst>
            </p:seq>
          </p:childTnLst>
        </p:cTn>
      </p:par>
    </p:tnLst>
    <p:bldLst>
      <p:bldP spid="77" grpId="0" animBg="1"/>
      <p:bldP spid="77" grpId="1" animBg="1"/>
      <p:bldP spid="39" grpId="0" animBg="1"/>
      <p:bldP spid="4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đẹp cho bài giảng điện tử - Ảnh nền thiết kế bài gi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2339"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53143" y="653143"/>
            <a:ext cx="7968343" cy="2365828"/>
          </a:xfrm>
          <a:prstGeom prst="roundRect">
            <a:avLst/>
          </a:prstGeom>
          <a:solidFill>
            <a:schemeClr val="bg1"/>
          </a:solid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00CC"/>
                </a:solidFill>
                <a:latin typeface=".VnAvant" pitchFamily="34" charset="0"/>
                <a:ea typeface="Tahoma" pitchFamily="34" charset="0"/>
                <a:cs typeface="Tahoma" pitchFamily="34" charset="0"/>
              </a:rPr>
              <a:t>Bµi</a:t>
            </a:r>
            <a:r>
              <a:rPr lang="en-US" sz="4000" b="1" dirty="0" smtClean="0">
                <a:solidFill>
                  <a:srgbClr val="0000CC"/>
                </a:solidFill>
                <a:latin typeface=".VnAvant" pitchFamily="34" charset="0"/>
                <a:ea typeface="Tahoma" pitchFamily="34" charset="0"/>
                <a:cs typeface="Tahoma" pitchFamily="34" charset="0"/>
              </a:rPr>
              <a:t> 1</a:t>
            </a:r>
          </a:p>
          <a:p>
            <a:pPr algn="ctr"/>
            <a:r>
              <a:rPr lang="en-US" sz="4400" b="1" dirty="0" smtClean="0">
                <a:solidFill>
                  <a:srgbClr val="FF0000"/>
                </a:solidFill>
                <a:latin typeface="Arial" pitchFamily="34" charset="0"/>
                <a:ea typeface="Tahoma" pitchFamily="34" charset="0"/>
                <a:cs typeface="Arial" pitchFamily="34" charset="0"/>
              </a:rPr>
              <a:t>TRÊN – DƯỚI, TRÁI – PHẢI, TRƯỚC – SAU, Ở GIỮA</a:t>
            </a:r>
          </a:p>
        </p:txBody>
      </p:sp>
    </p:spTree>
    <p:extLst>
      <p:ext uri="{BB962C8B-B14F-4D97-AF65-F5344CB8AC3E}">
        <p14:creationId xmlns:p14="http://schemas.microsoft.com/office/powerpoint/2010/main" val="3240351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2"/>
            <a:ext cx="9144000" cy="570441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0025" y="3796235"/>
            <a:ext cx="1249999" cy="111350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416" y="3741291"/>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12721" y="2846685"/>
            <a:ext cx="1196895" cy="772739"/>
          </a:xfrm>
          <a:prstGeom prst="rect">
            <a:avLst/>
          </a:prstGeom>
        </p:spPr>
      </p:pic>
      <p:sp>
        <p:nvSpPr>
          <p:cNvPr id="77" name="Sun 76"/>
          <p:cNvSpPr/>
          <p:nvPr/>
        </p:nvSpPr>
        <p:spPr>
          <a:xfrm>
            <a:off x="190751" y="3318229"/>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 y="148167"/>
            <a:ext cx="1929501" cy="3132667"/>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1841138"/>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754" y="3741291"/>
            <a:ext cx="1249999" cy="1113506"/>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3746" y="3796236"/>
            <a:ext cx="1442555" cy="1091729"/>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1" y="4515403"/>
            <a:ext cx="685859" cy="61253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340975" y="4514868"/>
            <a:ext cx="850901" cy="10610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2137" y="3741292"/>
            <a:ext cx="1442555" cy="1091729"/>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2" y="4460459"/>
            <a:ext cx="685859"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119366" y="4514868"/>
            <a:ext cx="850901" cy="1061001"/>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36935" y="3773042"/>
            <a:ext cx="1442555" cy="109172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216" y="3773041"/>
            <a:ext cx="1249999" cy="1113506"/>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6562" y="4492209"/>
            <a:ext cx="685859" cy="612530"/>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884166" y="4514868"/>
            <a:ext cx="850901" cy="1061001"/>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0738" y="3619423"/>
            <a:ext cx="1102519" cy="1133542"/>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28704" y="4514868"/>
            <a:ext cx="850901" cy="1061001"/>
          </a:xfrm>
          <a:prstGeom prst="rect">
            <a:avLst/>
          </a:prstGeom>
        </p:spPr>
      </p:pic>
      <p:pic>
        <p:nvPicPr>
          <p:cNvPr id="31" name="Picture 30"/>
          <p:cNvPicPr>
            <a:picLocks noChangeAspect="1"/>
          </p:cNvPicPr>
          <p:nvPr/>
        </p:nvPicPr>
        <p:blipFill rotWithShape="1">
          <a:blip r:embed="rId6">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2" name="Rectangle 31"/>
          <p:cNvSpPr/>
          <p:nvPr/>
        </p:nvSpPr>
        <p:spPr>
          <a:xfrm>
            <a:off x="766090" y="5228167"/>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FF00"/>
                </a:solidFill>
                <a:latin typeface="+mj-lt"/>
                <a:cs typeface="Times New Roman" panose="02020603050405020304" pitchFamily="18" charset="0"/>
              </a:rPr>
              <a:t> </a:t>
            </a:r>
            <a:r>
              <a:rPr lang="en-US" sz="2800" b="1" smtClean="0">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29" name="Rectangle 28"/>
          <p:cNvSpPr/>
          <p:nvPr/>
        </p:nvSpPr>
        <p:spPr>
          <a:xfrm>
            <a:off x="1143001"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FF00"/>
                </a:solidFill>
              </a:rPr>
              <a:t>Em bé cầm bút bằng tay nào?</a:t>
            </a:r>
            <a:endParaRPr lang="en-US" sz="2800" b="1" dirty="0">
              <a:solidFill>
                <a:srgbClr val="FFFF00"/>
              </a:solidFill>
            </a:endParaRPr>
          </a:p>
        </p:txBody>
      </p:sp>
      <p:sp>
        <p:nvSpPr>
          <p:cNvPr id="35" name="Bevel 34"/>
          <p:cNvSpPr/>
          <p:nvPr/>
        </p:nvSpPr>
        <p:spPr>
          <a:xfrm>
            <a:off x="1558854" y="1219910"/>
            <a:ext cx="237451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A. Tay phải</a:t>
            </a:r>
            <a:endParaRPr lang="en-US" sz="2000" b="1">
              <a:solidFill>
                <a:schemeClr val="bg1"/>
              </a:solidFill>
            </a:endParaRPr>
          </a:p>
        </p:txBody>
      </p:sp>
      <p:sp>
        <p:nvSpPr>
          <p:cNvPr id="36" name="Bevel 35"/>
          <p:cNvSpPr/>
          <p:nvPr/>
        </p:nvSpPr>
        <p:spPr>
          <a:xfrm>
            <a:off x="6420013" y="1182891"/>
            <a:ext cx="2491756"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B. Tay trái</a:t>
            </a:r>
            <a:endParaRPr lang="en-US" sz="2000" b="1">
              <a:solidFill>
                <a:schemeClr val="bg1"/>
              </a:solidFill>
            </a:endParaRPr>
          </a:p>
        </p:txBody>
      </p:sp>
      <p:sp>
        <p:nvSpPr>
          <p:cNvPr id="37" name="Bevel 36"/>
          <p:cNvSpPr/>
          <p:nvPr/>
        </p:nvSpPr>
        <p:spPr>
          <a:xfrm>
            <a:off x="1545986" y="1947020"/>
            <a:ext cx="237451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C. Cả hai tay</a:t>
            </a:r>
            <a:endParaRPr lang="en-US" sz="2000" b="1">
              <a:solidFill>
                <a:schemeClr val="bg1"/>
              </a:solidFill>
            </a:endParaRPr>
          </a:p>
        </p:txBody>
      </p:sp>
      <p:sp>
        <p:nvSpPr>
          <p:cNvPr id="38" name="Bevel 37"/>
          <p:cNvSpPr/>
          <p:nvPr/>
        </p:nvSpPr>
        <p:spPr>
          <a:xfrm>
            <a:off x="6420013" y="1976048"/>
            <a:ext cx="2491756"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D. Không xác định</a:t>
            </a:r>
            <a:endParaRPr lang="en-US" sz="2000" b="1">
              <a:solidFill>
                <a:schemeClr val="bg1"/>
              </a:solidFill>
            </a:endParaRPr>
          </a:p>
        </p:txBody>
      </p:sp>
      <p:pic>
        <p:nvPicPr>
          <p:cNvPr id="12290" name="Picture 2" descr="C:\Users\admin\Desktop\Package - Lesson\Data\cach_cam_but_dung.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6023"/>
          <a:stretch/>
        </p:blipFill>
        <p:spPr bwMode="auto">
          <a:xfrm>
            <a:off x="4091466" y="1147655"/>
            <a:ext cx="2113695" cy="148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01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0"/>
                                        <p:tgtEl>
                                          <p:spTgt spid="16"/>
                                        </p:tgtEl>
                                      </p:cBhvr>
                                    </p:animEffect>
                                    <p:set>
                                      <p:cBhvr>
                                        <p:cTn id="20" dur="1" fill="hold">
                                          <p:stCondLst>
                                            <p:cond delay="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
                                        <p:tgtEl>
                                          <p:spTgt spid="5"/>
                                        </p:tgtEl>
                                      </p:cBhvr>
                                    </p:animEffect>
                                  </p:childTnLst>
                                </p:cTn>
                              </p:par>
                            </p:childTnLst>
                          </p:cTn>
                        </p:par>
                        <p:par>
                          <p:cTn id="24" fill="hold">
                            <p:stCondLst>
                              <p:cond delay="101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010"/>
                            </p:stCondLst>
                            <p:childTnLst>
                              <p:par>
                                <p:cTn id="28" presetID="10" presetClass="exit" presetSubtype="0" fill="hold" nodeType="afterEffect">
                                  <p:stCondLst>
                                    <p:cond delay="0"/>
                                  </p:stCondLst>
                                  <p:childTnLst>
                                    <p:animEffect transition="out" filter="fade">
                                      <p:cBhvr>
                                        <p:cTn id="29" dur="10"/>
                                        <p:tgtEl>
                                          <p:spTgt spid="5"/>
                                        </p:tgtEl>
                                      </p:cBhvr>
                                    </p:animEffect>
                                    <p:set>
                                      <p:cBhvr>
                                        <p:cTn id="30" dur="1" fill="hold">
                                          <p:stCondLst>
                                            <p:cond delay="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childTnLst>
                          </p:cTn>
                        </p:par>
                        <p:par>
                          <p:cTn id="34" fill="hold">
                            <p:stCondLst>
                              <p:cond delay="402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02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oisairoi.wav"/>
                                        </p:tgtEl>
                                      </p:cMediaNode>
                                    </p:audio>
                                  </p:subTnLst>
                                </p:cTn>
                              </p:par>
                              <p:par>
                                <p:cTn id="158" presetID="10" presetClass="entr" presetSubtype="0" fill="hold" nodeType="with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250"/>
                                        <p:tgtEl>
                                          <p:spTgt spid="25"/>
                                        </p:tgtEl>
                                      </p:cBhvr>
                                    </p:animEffect>
                                  </p:childTnLst>
                                  <p:subTnLst>
                                    <p:audio>
                                      <p:cMediaNode>
                                        <p:cTn display="0" masterRel="sameClick">
                                          <p:stCondLst>
                                            <p:cond evt="begin" delay="0">
                                              <p:tn val="158"/>
                                            </p:cond>
                                          </p:stCondLst>
                                          <p:endCondLst>
                                            <p:cond evt="onStopAudio" delay="0">
                                              <p:tgtEl>
                                                <p:sldTgt/>
                                              </p:tgtEl>
                                            </p:cond>
                                          </p:endCondLst>
                                        </p:cTn>
                                        <p:tgtEl>
                                          <p:sndTgt r:embed="rId2" name="oisairoi.wav"/>
                                        </p:tgtEl>
                                      </p:cMediaNode>
                                    </p:audio>
                                  </p:subTnLst>
                                </p:cTn>
                              </p:par>
                              <p:par>
                                <p:cTn id="161" presetID="10" presetClass="exit" presetSubtype="0" fill="hold" nodeType="withEffect">
                                  <p:stCondLst>
                                    <p:cond delay="0"/>
                                  </p:stCondLst>
                                  <p:childTnLst>
                                    <p:animEffect transition="out" filter="fade">
                                      <p:cBhvr>
                                        <p:cTn id="162" dur="250"/>
                                        <p:tgtEl>
                                          <p:spTgt spid="26"/>
                                        </p:tgtEl>
                                      </p:cBhvr>
                                    </p:animEffect>
                                    <p:set>
                                      <p:cBhvr>
                                        <p:cTn id="16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4" restart="whenNotActive" fill="hold" evtFilter="cancelBubble" nodeType="interactiveSeq">
                <p:stCondLst>
                  <p:cond evt="onClick" delay="0">
                    <p:tgtEl>
                      <p:spTgt spid="30"/>
                    </p:tgtEl>
                  </p:cond>
                </p:stCondLst>
                <p:endSync evt="end" delay="0">
                  <p:rtn val="all"/>
                </p:endSync>
                <p:childTnLst>
                  <p:par>
                    <p:cTn id="165" fill="hold">
                      <p:stCondLst>
                        <p:cond delay="0"/>
                      </p:stCondLst>
                      <p:childTnLst>
                        <p:par>
                          <p:cTn id="166" fill="hold">
                            <p:stCondLst>
                              <p:cond delay="0"/>
                            </p:stCondLst>
                            <p:childTnLst>
                              <p:par>
                                <p:cTn id="167" presetID="32" presetClass="emph" presetSubtype="0" fill="hold" nodeType="clickEffect">
                                  <p:stCondLst>
                                    <p:cond delay="0"/>
                                  </p:stCondLst>
                                  <p:childTnLst>
                                    <p:animRot by="120000">
                                      <p:cBhvr>
                                        <p:cTn id="168" dur="100" fill="hold">
                                          <p:stCondLst>
                                            <p:cond delay="0"/>
                                          </p:stCondLst>
                                        </p:cTn>
                                        <p:tgtEl>
                                          <p:spTgt spid="30"/>
                                        </p:tgtEl>
                                        <p:attrNameLst>
                                          <p:attrName>r</p:attrName>
                                        </p:attrNameLst>
                                      </p:cBhvr>
                                    </p:animRot>
                                    <p:animRot by="-240000">
                                      <p:cBhvr>
                                        <p:cTn id="169" dur="200" fill="hold">
                                          <p:stCondLst>
                                            <p:cond delay="200"/>
                                          </p:stCondLst>
                                        </p:cTn>
                                        <p:tgtEl>
                                          <p:spTgt spid="30"/>
                                        </p:tgtEl>
                                        <p:attrNameLst>
                                          <p:attrName>r</p:attrName>
                                        </p:attrNameLst>
                                      </p:cBhvr>
                                    </p:animRot>
                                    <p:animRot by="240000">
                                      <p:cBhvr>
                                        <p:cTn id="170" dur="200" fill="hold">
                                          <p:stCondLst>
                                            <p:cond delay="400"/>
                                          </p:stCondLst>
                                        </p:cTn>
                                        <p:tgtEl>
                                          <p:spTgt spid="30"/>
                                        </p:tgtEl>
                                        <p:attrNameLst>
                                          <p:attrName>r</p:attrName>
                                        </p:attrNameLst>
                                      </p:cBhvr>
                                    </p:animRot>
                                    <p:animRot by="-240000">
                                      <p:cBhvr>
                                        <p:cTn id="171" dur="200" fill="hold">
                                          <p:stCondLst>
                                            <p:cond delay="600"/>
                                          </p:stCondLst>
                                        </p:cTn>
                                        <p:tgtEl>
                                          <p:spTgt spid="30"/>
                                        </p:tgtEl>
                                        <p:attrNameLst>
                                          <p:attrName>r</p:attrName>
                                        </p:attrNameLst>
                                      </p:cBhvr>
                                    </p:animRot>
                                    <p:animRot by="120000">
                                      <p:cBhvr>
                                        <p:cTn id="172" dur="200" fill="hold">
                                          <p:stCondLst>
                                            <p:cond delay="800"/>
                                          </p:stCondLst>
                                        </p:cTn>
                                        <p:tgtEl>
                                          <p:spTgt spid="30"/>
                                        </p:tgtEl>
                                        <p:attrNameLst>
                                          <p:attrName>r</p:attrName>
                                        </p:attrNameLst>
                                      </p:cBhvr>
                                    </p:animRot>
                                  </p:childTnLst>
                                </p:cTn>
                              </p:par>
                            </p:childTnLst>
                          </p:cTn>
                        </p:par>
                        <p:par>
                          <p:cTn id="173" fill="hold">
                            <p:stCondLst>
                              <p:cond delay="1000"/>
                            </p:stCondLst>
                            <p:childTnLst>
                              <p:par>
                                <p:cTn id="174" presetID="10" presetClass="exit" presetSubtype="0" fill="hold" nodeType="afterEffect">
                                  <p:stCondLst>
                                    <p:cond delay="0"/>
                                  </p:stCondLst>
                                  <p:childTnLst>
                                    <p:animEffect transition="out" filter="fade">
                                      <p:cBhvr>
                                        <p:cTn id="175" dur="250"/>
                                        <p:tgtEl>
                                          <p:spTgt spid="16"/>
                                        </p:tgtEl>
                                      </p:cBhvr>
                                    </p:animEffect>
                                    <p:set>
                                      <p:cBhvr>
                                        <p:cTn id="176" dur="1" fill="hold">
                                          <p:stCondLst>
                                            <p:cond delay="249"/>
                                          </p:stCondLst>
                                        </p:cTn>
                                        <p:tgtEl>
                                          <p:spTgt spid="16"/>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250"/>
                                        <p:tgtEl>
                                          <p:spTgt spid="5"/>
                                        </p:tgtEl>
                                      </p:cBhvr>
                                    </p:animEffect>
                                  </p:childTnLst>
                                </p:cTn>
                              </p:par>
                            </p:childTnLst>
                          </p:cTn>
                        </p:par>
                        <p:par>
                          <p:cTn id="180" fill="hold">
                            <p:stCondLst>
                              <p:cond delay="1250"/>
                            </p:stCondLst>
                            <p:childTnLst>
                              <p:par>
                                <p:cTn id="181" presetID="49" presetClass="path" presetSubtype="0" accel="50000" decel="50000" fill="hold" nodeType="afterEffect">
                                  <p:stCondLst>
                                    <p:cond delay="0"/>
                                  </p:stCondLst>
                                  <p:childTnLst>
                                    <p:animMotion origin="layout" path="M -0.00573 0.02894 L 0.07917 0.32917 " pathEditMode="relative" rAng="0" ptsTypes="AA">
                                      <p:cBhvr>
                                        <p:cTn id="182" dur="2000" fill="hold"/>
                                        <p:tgtEl>
                                          <p:spTgt spid="5"/>
                                        </p:tgtEl>
                                        <p:attrNameLst>
                                          <p:attrName>ppt_x</p:attrName>
                                          <p:attrName>ppt_y</p:attrName>
                                        </p:attrNameLst>
                                      </p:cBhvr>
                                      <p:rCtr x="4236" y="15000"/>
                                    </p:animMotion>
                                  </p:childTnLst>
                                </p:cTn>
                              </p:par>
                            </p:childTnLst>
                          </p:cTn>
                        </p:par>
                        <p:par>
                          <p:cTn id="183" fill="hold">
                            <p:stCondLst>
                              <p:cond delay="3250"/>
                            </p:stCondLst>
                            <p:childTnLst>
                              <p:par>
                                <p:cTn id="184" presetID="10" presetClass="exit" presetSubtype="0" fill="hold" nodeType="afterEffect">
                                  <p:stCondLst>
                                    <p:cond delay="0"/>
                                  </p:stCondLst>
                                  <p:childTnLst>
                                    <p:animEffect transition="out" filter="fade">
                                      <p:cBhvr>
                                        <p:cTn id="185" dur="250"/>
                                        <p:tgtEl>
                                          <p:spTgt spid="5"/>
                                        </p:tgtEl>
                                      </p:cBhvr>
                                    </p:animEffect>
                                    <p:set>
                                      <p:cBhvr>
                                        <p:cTn id="186" dur="1" fill="hold">
                                          <p:stCondLst>
                                            <p:cond delay="249"/>
                                          </p:stCondLst>
                                        </p:cTn>
                                        <p:tgtEl>
                                          <p:spTgt spid="5"/>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250"/>
                                        <p:tgtEl>
                                          <p:spTgt spid="28"/>
                                        </p:tgtEl>
                                      </p:cBhvr>
                                    </p:animEffect>
                                  </p:childTnLst>
                                </p:cTn>
                              </p:par>
                            </p:childTnLst>
                          </p:cTn>
                        </p:par>
                        <p:par>
                          <p:cTn id="190" fill="hold">
                            <p:stCondLst>
                              <p:cond delay="3500"/>
                            </p:stCondLst>
                            <p:childTnLst>
                              <p:par>
                                <p:cTn id="191" presetID="32" presetClass="emph" presetSubtype="0" fill="hold" nodeType="afterEffect">
                                  <p:stCondLst>
                                    <p:cond delay="0"/>
                                  </p:stCondLst>
                                  <p:childTnLst>
                                    <p:animRot by="120000">
                                      <p:cBhvr>
                                        <p:cTn id="192" dur="200" fill="hold">
                                          <p:stCondLst>
                                            <p:cond delay="0"/>
                                          </p:stCondLst>
                                        </p:cTn>
                                        <p:tgtEl>
                                          <p:spTgt spid="28"/>
                                        </p:tgtEl>
                                        <p:attrNameLst>
                                          <p:attrName>r</p:attrName>
                                        </p:attrNameLst>
                                      </p:cBhvr>
                                    </p:animRot>
                                    <p:animRot by="-240000">
                                      <p:cBhvr>
                                        <p:cTn id="193" dur="400" fill="hold">
                                          <p:stCondLst>
                                            <p:cond delay="400"/>
                                          </p:stCondLst>
                                        </p:cTn>
                                        <p:tgtEl>
                                          <p:spTgt spid="28"/>
                                        </p:tgtEl>
                                        <p:attrNameLst>
                                          <p:attrName>r</p:attrName>
                                        </p:attrNameLst>
                                      </p:cBhvr>
                                    </p:animRot>
                                    <p:animRot by="240000">
                                      <p:cBhvr>
                                        <p:cTn id="194" dur="400" fill="hold">
                                          <p:stCondLst>
                                            <p:cond delay="800"/>
                                          </p:stCondLst>
                                        </p:cTn>
                                        <p:tgtEl>
                                          <p:spTgt spid="28"/>
                                        </p:tgtEl>
                                        <p:attrNameLst>
                                          <p:attrName>r</p:attrName>
                                        </p:attrNameLst>
                                      </p:cBhvr>
                                    </p:animRot>
                                    <p:animRot by="-240000">
                                      <p:cBhvr>
                                        <p:cTn id="195" dur="400" fill="hold">
                                          <p:stCondLst>
                                            <p:cond delay="1200"/>
                                          </p:stCondLst>
                                        </p:cTn>
                                        <p:tgtEl>
                                          <p:spTgt spid="28"/>
                                        </p:tgtEl>
                                        <p:attrNameLst>
                                          <p:attrName>r</p:attrName>
                                        </p:attrNameLst>
                                      </p:cBhvr>
                                    </p:animRot>
                                    <p:animRot by="120000">
                                      <p:cBhvr>
                                        <p:cTn id="196" dur="400" fill="hold">
                                          <p:stCondLst>
                                            <p:cond delay="1600"/>
                                          </p:stCondLst>
                                        </p:cTn>
                                        <p:tgtEl>
                                          <p:spTgt spid="28"/>
                                        </p:tgtEl>
                                        <p:attrNameLst>
                                          <p:attrName>r</p:attrName>
                                        </p:attrNameLst>
                                      </p:cBhvr>
                                    </p:animRot>
                                  </p:childTnLst>
                                </p:cTn>
                              </p:par>
                              <p:par>
                                <p:cTn id="197" presetID="32" presetClass="emph" presetSubtype="0" fill="hold" nodeType="withEffect">
                                  <p:stCondLst>
                                    <p:cond delay="0"/>
                                  </p:stCondLst>
                                  <p:childTnLst>
                                    <p:animRot by="120000">
                                      <p:cBhvr>
                                        <p:cTn id="198" dur="200" fill="hold">
                                          <p:stCondLst>
                                            <p:cond delay="0"/>
                                          </p:stCondLst>
                                        </p:cTn>
                                        <p:tgtEl>
                                          <p:spTgt spid="30"/>
                                        </p:tgtEl>
                                        <p:attrNameLst>
                                          <p:attrName>r</p:attrName>
                                        </p:attrNameLst>
                                      </p:cBhvr>
                                    </p:animRot>
                                    <p:animRot by="-240000">
                                      <p:cBhvr>
                                        <p:cTn id="199" dur="400" fill="hold">
                                          <p:stCondLst>
                                            <p:cond delay="400"/>
                                          </p:stCondLst>
                                        </p:cTn>
                                        <p:tgtEl>
                                          <p:spTgt spid="30"/>
                                        </p:tgtEl>
                                        <p:attrNameLst>
                                          <p:attrName>r</p:attrName>
                                        </p:attrNameLst>
                                      </p:cBhvr>
                                    </p:animRot>
                                    <p:animRot by="240000">
                                      <p:cBhvr>
                                        <p:cTn id="200" dur="400" fill="hold">
                                          <p:stCondLst>
                                            <p:cond delay="800"/>
                                          </p:stCondLst>
                                        </p:cTn>
                                        <p:tgtEl>
                                          <p:spTgt spid="30"/>
                                        </p:tgtEl>
                                        <p:attrNameLst>
                                          <p:attrName>r</p:attrName>
                                        </p:attrNameLst>
                                      </p:cBhvr>
                                    </p:animRot>
                                    <p:animRot by="-240000">
                                      <p:cBhvr>
                                        <p:cTn id="201" dur="400" fill="hold">
                                          <p:stCondLst>
                                            <p:cond delay="1200"/>
                                          </p:stCondLst>
                                        </p:cTn>
                                        <p:tgtEl>
                                          <p:spTgt spid="30"/>
                                        </p:tgtEl>
                                        <p:attrNameLst>
                                          <p:attrName>r</p:attrName>
                                        </p:attrNameLst>
                                      </p:cBhvr>
                                    </p:animRot>
                                    <p:animRot by="120000">
                                      <p:cBhvr>
                                        <p:cTn id="202" dur="400" fill="hold">
                                          <p:stCondLst>
                                            <p:cond delay="1600"/>
                                          </p:stCondLst>
                                        </p:cTn>
                                        <p:tgtEl>
                                          <p:spTgt spid="30"/>
                                        </p:tgtEl>
                                        <p:attrNameLst>
                                          <p:attrName>r</p:attrName>
                                        </p:attrNameLst>
                                      </p:cBhvr>
                                    </p:animRot>
                                  </p:childTnLst>
                                </p:cTn>
                              </p:par>
                            </p:childTnLst>
                          </p:cTn>
                        </p:par>
                        <p:par>
                          <p:cTn id="203" fill="hold">
                            <p:stCondLst>
                              <p:cond delay="5500"/>
                            </p:stCondLst>
                            <p:childTnLst>
                              <p:par>
                                <p:cTn id="204" presetID="10" presetClass="exit" presetSubtype="0" fill="hold" nodeType="afterEffect">
                                  <p:stCondLst>
                                    <p:cond delay="0"/>
                                  </p:stCondLst>
                                  <p:childTnLst>
                                    <p:animEffect transition="out" filter="fade">
                                      <p:cBhvr>
                                        <p:cTn id="205" dur="250"/>
                                        <p:tgtEl>
                                          <p:spTgt spid="28"/>
                                        </p:tgtEl>
                                      </p:cBhvr>
                                    </p:animEffect>
                                    <p:set>
                                      <p:cBhvr>
                                        <p:cTn id="206" dur="1" fill="hold">
                                          <p:stCondLst>
                                            <p:cond delay="249"/>
                                          </p:stCondLst>
                                        </p:cTn>
                                        <p:tgtEl>
                                          <p:spTgt spid="2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250"/>
                                        <p:tgtEl>
                                          <p:spTgt spid="27"/>
                                        </p:tgtEl>
                                      </p:cBhvr>
                                    </p:animEffect>
                                  </p:childTnLst>
                                  <p:subTnLst>
                                    <p:audio>
                                      <p:cMediaNode>
                                        <p:cTn display="0" masterRel="sameClick">
                                          <p:stCondLst>
                                            <p:cond evt="begin" delay="0">
                                              <p:tn val="207"/>
                                            </p:cond>
                                          </p:stCondLst>
                                          <p:endCondLst>
                                            <p:cond evt="onStopAudio" delay="0">
                                              <p:tgtEl>
                                                <p:sldTgt/>
                                              </p:tgtEl>
                                            </p:cond>
                                          </p:endCondLst>
                                        </p:cTn>
                                        <p:tgtEl>
                                          <p:sndTgt r:embed="rId4" name="congioilam.wav"/>
                                        </p:tgtEl>
                                      </p:cMediaNode>
                                    </p:audio>
                                  </p:subTnLst>
                                </p:cTn>
                              </p:par>
                              <p:par>
                                <p:cTn id="210" presetID="10" presetClass="exit" presetSubtype="0" fill="hold" nodeType="withEffect">
                                  <p:stCondLst>
                                    <p:cond delay="0"/>
                                  </p:stCondLst>
                                  <p:childTnLst>
                                    <p:animEffect transition="out" filter="fade">
                                      <p:cBhvr>
                                        <p:cTn id="211" dur="250"/>
                                        <p:tgtEl>
                                          <p:spTgt spid="30"/>
                                        </p:tgtEl>
                                      </p:cBhvr>
                                    </p:animEffect>
                                    <p:set>
                                      <p:cBhvr>
                                        <p:cTn id="212" dur="1" fill="hold">
                                          <p:stCondLst>
                                            <p:cond delay="249"/>
                                          </p:stCondLst>
                                        </p:cTn>
                                        <p:tgtEl>
                                          <p:spTgt spid="30"/>
                                        </p:tgtEl>
                                        <p:attrNameLst>
                                          <p:attrName>style.visibility</p:attrName>
                                        </p:attrNameLst>
                                      </p:cBhvr>
                                      <p:to>
                                        <p:strVal val="hidden"/>
                                      </p:to>
                                    </p:set>
                                  </p:childTnLst>
                                </p:cTn>
                              </p:par>
                              <p:par>
                                <p:cTn id="213" presetID="10" presetClass="entr" presetSubtype="0" fill="hold" grpId="0" nodeType="with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fade">
                                      <p:cBhvr>
                                        <p:cTn id="215" dur="500"/>
                                        <p:tgtEl>
                                          <p:spTgt spid="77"/>
                                        </p:tgtEl>
                                      </p:cBhvr>
                                    </p:animEffect>
                                  </p:childTnLst>
                                </p:cTn>
                              </p:par>
                              <p:par>
                                <p:cTn id="216" presetID="8" presetClass="emph" presetSubtype="0" repeatCount="indefinite" fill="hold" grpId="1" nodeType="withEffect">
                                  <p:stCondLst>
                                    <p:cond delay="0"/>
                                  </p:stCondLst>
                                  <p:childTnLst>
                                    <p:animRot by="21600000">
                                      <p:cBhvr>
                                        <p:cTn id="21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3"/>
                  </p:tgtEl>
                </p:cond>
              </p:nextCondLst>
            </p:seq>
            <p:seq concurrent="1" nextAc="seek">
              <p:cTn id="227" restart="whenNotActive" fill="hold" evtFilter="cancelBubble" nodeType="interactiveSeq">
                <p:stCondLst>
                  <p:cond evt="onClick" delay="0">
                    <p:tgtEl>
                      <p:spTgt spid="35"/>
                    </p:tgtEl>
                  </p:cond>
                </p:stCondLst>
                <p:endSync evt="end" delay="0">
                  <p:rtn val="all"/>
                </p:endSync>
                <p:childTnLst>
                  <p:par>
                    <p:cTn id="228" fill="hold">
                      <p:stCondLst>
                        <p:cond delay="0"/>
                      </p:stCondLst>
                      <p:childTnLst>
                        <p:par>
                          <p:cTn id="229" fill="hold">
                            <p:stCondLst>
                              <p:cond delay="0"/>
                            </p:stCondLst>
                            <p:childTnLst>
                              <p:par>
                                <p:cTn id="230" presetID="26" presetClass="emph" presetSubtype="0" fill="hold" grpId="0" nodeType="clickEffect">
                                  <p:stCondLst>
                                    <p:cond delay="0"/>
                                  </p:stCondLst>
                                  <p:childTnLst>
                                    <p:animEffect transition="out" filter="fade">
                                      <p:cBhvr>
                                        <p:cTn id="231" dur="500" tmFilter="0, 0; .2, .5; .8, .5; 1, 0"/>
                                        <p:tgtEl>
                                          <p:spTgt spid="35"/>
                                        </p:tgtEl>
                                      </p:cBhvr>
                                    </p:animEffect>
                                    <p:animScale>
                                      <p:cBhvr>
                                        <p:cTn id="232" dur="250" autoRev="1" fill="hold"/>
                                        <p:tgtEl>
                                          <p:spTgt spid="35"/>
                                        </p:tgtEl>
                                      </p:cBhvr>
                                      <p:by x="105000" y="105000"/>
                                    </p:animScale>
                                  </p:childTnLst>
                                  <p:subTnLst>
                                    <p:audio>
                                      <p:cMediaNode>
                                        <p:cTn display="0" masterRel="sameClick">
                                          <p:stCondLst>
                                            <p:cond evt="begin" delay="0">
                                              <p:tn val="230"/>
                                            </p:cond>
                                          </p:stCondLst>
                                          <p:endCondLst>
                                            <p:cond evt="onStopAudio" delay="0">
                                              <p:tgtEl>
                                                <p:sldTgt/>
                                              </p:tgtEl>
                                            </p:cond>
                                          </p:endCondLst>
                                        </p:cTn>
                                        <p:tgtEl>
                                          <p:sndTgt r:embed="rId4" name="congioilam.wav"/>
                                        </p:tgtEl>
                                      </p:cMediaNode>
                                    </p:audio>
                                  </p:subTnLst>
                                </p:cTn>
                              </p:par>
                            </p:childTnLst>
                          </p:cTn>
                        </p:par>
                      </p:childTnLst>
                    </p:cTn>
                  </p:par>
                </p:childTnLst>
              </p:cTn>
              <p:nextCondLst>
                <p:cond evt="onClick" delay="0">
                  <p:tgtEl>
                    <p:spTgt spid="35"/>
                  </p:tgtEl>
                </p:cond>
              </p:nextCondLst>
            </p:seq>
            <p:seq concurrent="1" nextAc="seek">
              <p:cTn id="233" restart="whenNotActive" fill="hold" evtFilter="cancelBubble" nodeType="interactiveSeq">
                <p:stCondLst>
                  <p:cond evt="onClick" delay="0">
                    <p:tgtEl>
                      <p:spTgt spid="36"/>
                    </p:tgtEl>
                  </p:cond>
                </p:stCondLst>
                <p:endSync evt="end" delay="0">
                  <p:rtn val="all"/>
                </p:endSync>
                <p:childTnLst>
                  <p:par>
                    <p:cTn id="234" fill="hold">
                      <p:stCondLst>
                        <p:cond delay="0"/>
                      </p:stCondLst>
                      <p:childTnLst>
                        <p:par>
                          <p:cTn id="235" fill="hold">
                            <p:stCondLst>
                              <p:cond delay="0"/>
                            </p:stCondLst>
                            <p:childTnLst>
                              <p:par>
                                <p:cTn id="236" presetID="26" presetClass="emph" presetSubtype="0" fill="hold" grpId="0" nodeType="clickEffect">
                                  <p:stCondLst>
                                    <p:cond delay="0"/>
                                  </p:stCondLst>
                                  <p:childTnLst>
                                    <p:animEffect transition="out" filter="fade">
                                      <p:cBhvr>
                                        <p:cTn id="237" dur="500" tmFilter="0, 0; .2, .5; .8, .5; 1, 0"/>
                                        <p:tgtEl>
                                          <p:spTgt spid="36"/>
                                        </p:tgtEl>
                                      </p:cBhvr>
                                    </p:animEffect>
                                    <p:animScale>
                                      <p:cBhvr>
                                        <p:cTn id="238" dur="250" autoRev="1" fill="hold"/>
                                        <p:tgtEl>
                                          <p:spTgt spid="36"/>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6"/>
                  </p:tgtEl>
                </p:cond>
              </p:nextCondLst>
            </p:seq>
            <p:seq concurrent="1" nextAc="seek">
              <p:cTn id="239" restart="whenNotActive" fill="hold" evtFilter="cancelBubble" nodeType="interactiveSeq">
                <p:stCondLst>
                  <p:cond evt="onClick" delay="0">
                    <p:tgtEl>
                      <p:spTgt spid="37"/>
                    </p:tgtEl>
                  </p:cond>
                </p:stCondLst>
                <p:endSync evt="end" delay="0">
                  <p:rtn val="all"/>
                </p:endSync>
                <p:childTnLst>
                  <p:par>
                    <p:cTn id="240" fill="hold">
                      <p:stCondLst>
                        <p:cond delay="0"/>
                      </p:stCondLst>
                      <p:childTnLst>
                        <p:par>
                          <p:cTn id="241" fill="hold">
                            <p:stCondLst>
                              <p:cond delay="0"/>
                            </p:stCondLst>
                            <p:childTnLst>
                              <p:par>
                                <p:cTn id="242" presetID="26" presetClass="emph" presetSubtype="0" fill="hold" grpId="0" nodeType="clickEffect">
                                  <p:stCondLst>
                                    <p:cond delay="0"/>
                                  </p:stCondLst>
                                  <p:childTnLst>
                                    <p:animEffect transition="out" filter="fade">
                                      <p:cBhvr>
                                        <p:cTn id="243" dur="500" tmFilter="0, 0; .2, .5; .8, .5; 1, 0"/>
                                        <p:tgtEl>
                                          <p:spTgt spid="37"/>
                                        </p:tgtEl>
                                      </p:cBhvr>
                                    </p:animEffect>
                                    <p:animScale>
                                      <p:cBhvr>
                                        <p:cTn id="244" dur="250" autoRev="1" fill="hold"/>
                                        <p:tgtEl>
                                          <p:spTgt spid="37"/>
                                        </p:tgtEl>
                                      </p:cBhvr>
                                      <p:by x="105000" y="105000"/>
                                    </p:animScale>
                                  </p:childTnLst>
                                  <p:subTnLst>
                                    <p:audio>
                                      <p:cMediaNode>
                                        <p:cTn display="0" masterRel="sameClick">
                                          <p:stCondLst>
                                            <p:cond evt="begin" delay="0">
                                              <p:tn val="242"/>
                                            </p:cond>
                                          </p:stCondLst>
                                          <p:endCondLst>
                                            <p:cond evt="onStopAudio" delay="0">
                                              <p:tgtEl>
                                                <p:sldTgt/>
                                              </p:tgtEl>
                                            </p:cond>
                                          </p:endCondLst>
                                        </p:cTn>
                                        <p:tgtEl>
                                          <p:sndTgt r:embed="rId2" name="oisairoi.wav"/>
                                        </p:tgtEl>
                                      </p:cMediaNode>
                                    </p:audio>
                                  </p:subTnLst>
                                </p:cTn>
                              </p:par>
                            </p:childTnLst>
                          </p:cTn>
                        </p:par>
                      </p:childTnLst>
                    </p:cTn>
                  </p:par>
                </p:childTnLst>
              </p:cTn>
              <p:nextCondLst>
                <p:cond evt="onClick" delay="0">
                  <p:tgtEl>
                    <p:spTgt spid="37"/>
                  </p:tgtEl>
                </p:cond>
              </p:nextCondLst>
            </p:seq>
            <p:seq concurrent="1" nextAc="seek">
              <p:cTn id="245" restart="whenNotActive" fill="hold" evtFilter="cancelBubble" nodeType="interactiveSeq">
                <p:stCondLst>
                  <p:cond evt="onClick" delay="0">
                    <p:tgtEl>
                      <p:spTgt spid="38"/>
                    </p:tgtEl>
                  </p:cond>
                </p:stCondLst>
                <p:endSync evt="end" delay="0">
                  <p:rtn val="all"/>
                </p:endSync>
                <p:childTnLst>
                  <p:par>
                    <p:cTn id="246" fill="hold">
                      <p:stCondLst>
                        <p:cond delay="0"/>
                      </p:stCondLst>
                      <p:childTnLst>
                        <p:par>
                          <p:cTn id="247" fill="hold">
                            <p:stCondLst>
                              <p:cond delay="0"/>
                            </p:stCondLst>
                            <p:childTnLst>
                              <p:par>
                                <p:cTn id="248" presetID="26" presetClass="emph" presetSubtype="0" fill="hold" grpId="0" nodeType="clickEffect">
                                  <p:stCondLst>
                                    <p:cond delay="0"/>
                                  </p:stCondLst>
                                  <p:childTnLst>
                                    <p:animEffect transition="out" filter="fade">
                                      <p:cBhvr>
                                        <p:cTn id="249" dur="500" tmFilter="0, 0; .2, .5; .8, .5; 1, 0"/>
                                        <p:tgtEl>
                                          <p:spTgt spid="38"/>
                                        </p:tgtEl>
                                      </p:cBhvr>
                                    </p:animEffect>
                                    <p:animScale>
                                      <p:cBhvr>
                                        <p:cTn id="250" dur="250" autoRev="1" fill="hold"/>
                                        <p:tgtEl>
                                          <p:spTgt spid="38"/>
                                        </p:tgtEl>
                                      </p:cBhvr>
                                      <p:by x="105000" y="105000"/>
                                    </p:animScale>
                                  </p:childTnLst>
                                  <p:subTnLst>
                                    <p:audio>
                                      <p:cMediaNode>
                                        <p:cTn display="0" masterRel="sameClick">
                                          <p:stCondLst>
                                            <p:cond evt="begin" delay="0">
                                              <p:tn val="248"/>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8"/>
                  </p:tgtEl>
                </p:cond>
              </p:nextCondLst>
            </p:seq>
          </p:childTnLst>
        </p:cTn>
      </p:par>
    </p:tnLst>
    <p:bldLst>
      <p:bldP spid="77" grpId="0" animBg="1"/>
      <p:bldP spid="77" grpId="1" animBg="1"/>
      <p:bldP spid="35"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2"/>
            <a:ext cx="9144000" cy="5704417"/>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6" y="3773041"/>
            <a:ext cx="1249999" cy="111350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4" y="3741291"/>
            <a:ext cx="1249999" cy="111350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2469" y="3660253"/>
            <a:ext cx="1580781" cy="119634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40" y="3654248"/>
            <a:ext cx="1581495" cy="119688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5" y="3796235"/>
            <a:ext cx="1249999" cy="11135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6" y="3741291"/>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9108" y="2846762"/>
            <a:ext cx="1196895" cy="772739"/>
          </a:xfrm>
          <a:prstGeom prst="rect">
            <a:avLst/>
          </a:prstGeom>
        </p:spPr>
      </p:pic>
      <p:sp>
        <p:nvSpPr>
          <p:cNvPr id="77" name="Sun 76"/>
          <p:cNvSpPr/>
          <p:nvPr/>
        </p:nvSpPr>
        <p:spPr>
          <a:xfrm>
            <a:off x="4555636" y="3293503"/>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2" y="275339"/>
            <a:ext cx="1661009" cy="2696753"/>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1841138"/>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3746" y="3796236"/>
            <a:ext cx="1442555" cy="1091729"/>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1" y="4515403"/>
            <a:ext cx="685859"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5" y="4514868"/>
            <a:ext cx="850901" cy="1061001"/>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00307" y="3615603"/>
            <a:ext cx="1073146" cy="1091729"/>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6" y="4514868"/>
            <a:ext cx="850901" cy="10610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6" y="4514868"/>
            <a:ext cx="850901" cy="10610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4" y="4514868"/>
            <a:ext cx="850901" cy="1061001"/>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2" y="4515402"/>
            <a:ext cx="685859" cy="612530"/>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907768" y="4449254"/>
            <a:ext cx="685859" cy="612530"/>
          </a:xfrm>
          <a:prstGeom prst="rect">
            <a:avLst/>
          </a:prstGeom>
        </p:spPr>
      </p:pic>
      <p:pic>
        <p:nvPicPr>
          <p:cNvPr id="36" name="Picture 35"/>
          <p:cNvPicPr>
            <a:picLocks noChangeAspect="1"/>
          </p:cNvPicPr>
          <p:nvPr/>
        </p:nvPicPr>
        <p:blipFill rotWithShape="1">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7" name="Rectangle 36"/>
          <p:cNvSpPr/>
          <p:nvPr/>
        </p:nvSpPr>
        <p:spPr>
          <a:xfrm>
            <a:off x="766090" y="5228167"/>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FF00"/>
                </a:solidFill>
                <a:latin typeface="+mj-lt"/>
                <a:cs typeface="Times New Roman" panose="02020603050405020304" pitchFamily="18" charset="0"/>
              </a:rPr>
              <a:t> </a:t>
            </a:r>
            <a:r>
              <a:rPr lang="en-US" sz="2800" b="1" smtClean="0">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8" name="Rectangle 37"/>
          <p:cNvSpPr/>
          <p:nvPr/>
        </p:nvSpPr>
        <p:spPr>
          <a:xfrm>
            <a:off x="1143001"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FF00"/>
                </a:solidFill>
              </a:rPr>
              <a:t>Con mèo ở vị trí nào so với cái bảng?</a:t>
            </a:r>
            <a:endParaRPr lang="en-US" sz="2800" b="1" dirty="0">
              <a:solidFill>
                <a:srgbClr val="FFFF00"/>
              </a:solidFill>
            </a:endParaRPr>
          </a:p>
        </p:txBody>
      </p:sp>
      <p:sp>
        <p:nvSpPr>
          <p:cNvPr id="40" name="Bevel 39"/>
          <p:cNvSpPr/>
          <p:nvPr/>
        </p:nvSpPr>
        <p:spPr>
          <a:xfrm>
            <a:off x="1612677" y="1219911"/>
            <a:ext cx="2259958"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A. Ở trước</a:t>
            </a:r>
            <a:endParaRPr lang="en-US" sz="2000" b="1">
              <a:solidFill>
                <a:schemeClr val="bg1"/>
              </a:solidFill>
            </a:endParaRPr>
          </a:p>
        </p:txBody>
      </p:sp>
      <p:sp>
        <p:nvSpPr>
          <p:cNvPr id="41" name="Bevel 40"/>
          <p:cNvSpPr/>
          <p:nvPr/>
        </p:nvSpPr>
        <p:spPr>
          <a:xfrm>
            <a:off x="6624856" y="1219911"/>
            <a:ext cx="2259958"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B. Ở sau</a:t>
            </a:r>
            <a:endParaRPr lang="en-US" sz="2000" b="1">
              <a:solidFill>
                <a:schemeClr val="bg1"/>
              </a:solidFill>
            </a:endParaRPr>
          </a:p>
        </p:txBody>
      </p:sp>
      <p:sp>
        <p:nvSpPr>
          <p:cNvPr id="42" name="Bevel 41"/>
          <p:cNvSpPr/>
          <p:nvPr/>
        </p:nvSpPr>
        <p:spPr>
          <a:xfrm>
            <a:off x="1612677" y="2043469"/>
            <a:ext cx="2259958"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C. Ở trên</a:t>
            </a:r>
            <a:endParaRPr lang="en-US" sz="2000" b="1">
              <a:solidFill>
                <a:schemeClr val="bg1"/>
              </a:solidFill>
            </a:endParaRPr>
          </a:p>
        </p:txBody>
      </p:sp>
      <p:sp>
        <p:nvSpPr>
          <p:cNvPr id="43" name="Bevel 42"/>
          <p:cNvSpPr/>
          <p:nvPr/>
        </p:nvSpPr>
        <p:spPr>
          <a:xfrm>
            <a:off x="6649877" y="2057584"/>
            <a:ext cx="2259958"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D. Ở giữa</a:t>
            </a:r>
            <a:endParaRPr lang="en-US" sz="2000" b="1">
              <a:solidFill>
                <a:schemeClr val="bg1"/>
              </a:solidFill>
            </a:endParaRPr>
          </a:p>
        </p:txBody>
      </p:sp>
      <p:pic>
        <p:nvPicPr>
          <p:cNvPr id="13314" name="Picture 2" descr="C:\Users\admin\Desktop\Package - Lesson\Data\Picture9.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027840" y="1153929"/>
            <a:ext cx="2265275" cy="210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62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congioilam.wav"/>
                                        </p:tgtEl>
                                      </p:cMediaNode>
                                    </p:audio>
                                  </p:subTnLst>
                                </p:cTn>
                              </p:par>
                              <p:par>
                                <p:cTn id="106" presetID="10" presetClass="exit" presetSubtype="0" fill="hold" nodeType="withEffect">
                                  <p:stCondLst>
                                    <p:cond delay="0"/>
                                  </p:stCondLst>
                                  <p:childTnLst>
                                    <p:animEffect transition="out" filter="fade">
                                      <p:cBhvr>
                                        <p:cTn id="107" dur="250"/>
                                        <p:tgtEl>
                                          <p:spTgt spid="22"/>
                                        </p:tgtEl>
                                      </p:cBhvr>
                                    </p:animEffect>
                                    <p:set>
                                      <p:cBhvr>
                                        <p:cTn id="108" dur="1" fill="hold">
                                          <p:stCondLst>
                                            <p:cond delay="249"/>
                                          </p:stCondLst>
                                        </p:cTn>
                                        <p:tgtEl>
                                          <p:spTgt spid="22"/>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fade">
                                      <p:cBhvr>
                                        <p:cTn id="111" dur="250"/>
                                        <p:tgtEl>
                                          <p:spTgt spid="77"/>
                                        </p:tgtEl>
                                      </p:cBhvr>
                                    </p:animEffect>
                                  </p:childTnLst>
                                </p:cTn>
                              </p:par>
                              <p:par>
                                <p:cTn id="112" presetID="8" presetClass="emph" presetSubtype="0" repeatCount="indefinite" fill="hold" grpId="1" nodeType="withEffect">
                                  <p:stCondLst>
                                    <p:cond delay="0"/>
                                  </p:stCondLst>
                                  <p:childTnLst>
                                    <p:animRot by="21600000">
                                      <p:cBhvr>
                                        <p:cTn id="11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6"/>
                                        </p:tgtEl>
                                        <p:attrNameLst>
                                          <p:attrName>r</p:attrName>
                                        </p:attrNameLst>
                                      </p:cBhvr>
                                    </p:animRot>
                                    <p:animRot by="-240000">
                                      <p:cBhvr>
                                        <p:cTn id="119" dur="200" fill="hold">
                                          <p:stCondLst>
                                            <p:cond delay="200"/>
                                          </p:stCondLst>
                                        </p:cTn>
                                        <p:tgtEl>
                                          <p:spTgt spid="26"/>
                                        </p:tgtEl>
                                        <p:attrNameLst>
                                          <p:attrName>r</p:attrName>
                                        </p:attrNameLst>
                                      </p:cBhvr>
                                    </p:animRot>
                                    <p:animRot by="240000">
                                      <p:cBhvr>
                                        <p:cTn id="120" dur="200" fill="hold">
                                          <p:stCondLst>
                                            <p:cond delay="400"/>
                                          </p:stCondLst>
                                        </p:cTn>
                                        <p:tgtEl>
                                          <p:spTgt spid="26"/>
                                        </p:tgtEl>
                                        <p:attrNameLst>
                                          <p:attrName>r</p:attrName>
                                        </p:attrNameLst>
                                      </p:cBhvr>
                                    </p:animRot>
                                    <p:animRot by="-240000">
                                      <p:cBhvr>
                                        <p:cTn id="121" dur="200" fill="hold">
                                          <p:stCondLst>
                                            <p:cond delay="600"/>
                                          </p:stCondLst>
                                        </p:cTn>
                                        <p:tgtEl>
                                          <p:spTgt spid="26"/>
                                        </p:tgtEl>
                                        <p:attrNameLst>
                                          <p:attrName>r</p:attrName>
                                        </p:attrNameLst>
                                      </p:cBhvr>
                                    </p:animRot>
                                    <p:animRot by="120000">
                                      <p:cBhvr>
                                        <p:cTn id="122" dur="200" fill="hold">
                                          <p:stCondLst>
                                            <p:cond delay="800"/>
                                          </p:stCondLst>
                                        </p:cTn>
                                        <p:tgtEl>
                                          <p:spTgt spid="26"/>
                                        </p:tgtEl>
                                        <p:attrNameLst>
                                          <p:attrName>r</p:attrName>
                                        </p:attrNameLst>
                                      </p:cBhvr>
                                    </p:animRot>
                                  </p:childTnLst>
                                </p:cTn>
                              </p:par>
                            </p:childTnLst>
                          </p:cTn>
                        </p:par>
                        <p:par>
                          <p:cTn id="123" fill="hold">
                            <p:stCondLst>
                              <p:cond delay="1000"/>
                            </p:stCondLst>
                            <p:childTnLst>
                              <p:par>
                                <p:cTn id="124" presetID="10" presetClass="exit" presetSubtype="0" fill="hold" nodeType="afterEffect">
                                  <p:stCondLst>
                                    <p:cond delay="0"/>
                                  </p:stCondLst>
                                  <p:childTnLst>
                                    <p:animEffect transition="out" filter="fade">
                                      <p:cBhvr>
                                        <p:cTn id="125" dur="250"/>
                                        <p:tgtEl>
                                          <p:spTgt spid="16"/>
                                        </p:tgtEl>
                                      </p:cBhvr>
                                    </p:animEffect>
                                    <p:set>
                                      <p:cBhvr>
                                        <p:cTn id="126" dur="1" fill="hold">
                                          <p:stCondLst>
                                            <p:cond delay="249"/>
                                          </p:stCondLst>
                                        </p:cTn>
                                        <p:tgtEl>
                                          <p:spTgt spid="16"/>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250"/>
                                        <p:tgtEl>
                                          <p:spTgt spid="5"/>
                                        </p:tgtEl>
                                      </p:cBhvr>
                                    </p:animEffect>
                                  </p:childTnLst>
                                </p:cTn>
                              </p:par>
                            </p:childTnLst>
                          </p:cTn>
                        </p:par>
                        <p:par>
                          <p:cTn id="130" fill="hold">
                            <p:stCondLst>
                              <p:cond delay="1250"/>
                            </p:stCondLst>
                            <p:childTnLst>
                              <p:par>
                                <p:cTn id="131" presetID="63" presetClass="path" presetSubtype="0" accel="50000" decel="50000" fill="hold" nodeType="afterEffect">
                                  <p:stCondLst>
                                    <p:cond delay="0"/>
                                  </p:stCondLst>
                                  <p:childTnLst>
                                    <p:animMotion origin="layout" path="M -8.33333E-7 -4.81481E-6 L 0.33316 0.30024 " pathEditMode="relative" rAng="0" ptsTypes="AA">
                                      <p:cBhvr>
                                        <p:cTn id="132" dur="2000" fill="hold"/>
                                        <p:tgtEl>
                                          <p:spTgt spid="5"/>
                                        </p:tgtEl>
                                        <p:attrNameLst>
                                          <p:attrName>ppt_x</p:attrName>
                                          <p:attrName>ppt_y</p:attrName>
                                        </p:attrNameLst>
                                      </p:cBhvr>
                                      <p:rCtr x="16649" y="15000"/>
                                    </p:animMotion>
                                  </p:childTnLst>
                                </p:cTn>
                              </p:par>
                            </p:childTnLst>
                          </p:cTn>
                        </p:par>
                        <p:par>
                          <p:cTn id="133" fill="hold">
                            <p:stCondLst>
                              <p:cond delay="3250"/>
                            </p:stCondLst>
                            <p:childTnLst>
                              <p:par>
                                <p:cTn id="134" presetID="10" presetClass="exit" presetSubtype="0" fill="hold" nodeType="afterEffect">
                                  <p:stCondLst>
                                    <p:cond delay="0"/>
                                  </p:stCondLst>
                                  <p:childTnLst>
                                    <p:animEffect transition="out" filter="fade">
                                      <p:cBhvr>
                                        <p:cTn id="135" dur="250"/>
                                        <p:tgtEl>
                                          <p:spTgt spid="5"/>
                                        </p:tgtEl>
                                      </p:cBhvr>
                                    </p:animEffect>
                                    <p:set>
                                      <p:cBhvr>
                                        <p:cTn id="136" dur="1" fill="hold">
                                          <p:stCondLst>
                                            <p:cond delay="249"/>
                                          </p:stCondLst>
                                        </p:cTn>
                                        <p:tgtEl>
                                          <p:spTgt spid="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250"/>
                                        <p:tgtEl>
                                          <p:spTgt spid="24"/>
                                        </p:tgtEl>
                                      </p:cBhvr>
                                    </p:animEffect>
                                  </p:childTnLst>
                                </p:cTn>
                              </p:par>
                            </p:childTnLst>
                          </p:cTn>
                        </p:par>
                        <p:par>
                          <p:cTn id="140" fill="hold">
                            <p:stCondLst>
                              <p:cond delay="3500"/>
                            </p:stCondLst>
                            <p:childTnLst>
                              <p:par>
                                <p:cTn id="141" presetID="32" presetClass="emph" presetSubtype="0" fill="hold" nodeType="afterEffect">
                                  <p:stCondLst>
                                    <p:cond delay="0"/>
                                  </p:stCondLst>
                                  <p:childTnLst>
                                    <p:animRot by="120000">
                                      <p:cBhvr>
                                        <p:cTn id="142" dur="200" fill="hold">
                                          <p:stCondLst>
                                            <p:cond delay="0"/>
                                          </p:stCondLst>
                                        </p:cTn>
                                        <p:tgtEl>
                                          <p:spTgt spid="24"/>
                                        </p:tgtEl>
                                        <p:attrNameLst>
                                          <p:attrName>r</p:attrName>
                                        </p:attrNameLst>
                                      </p:cBhvr>
                                    </p:animRot>
                                    <p:animRot by="-240000">
                                      <p:cBhvr>
                                        <p:cTn id="143" dur="400" fill="hold">
                                          <p:stCondLst>
                                            <p:cond delay="400"/>
                                          </p:stCondLst>
                                        </p:cTn>
                                        <p:tgtEl>
                                          <p:spTgt spid="24"/>
                                        </p:tgtEl>
                                        <p:attrNameLst>
                                          <p:attrName>r</p:attrName>
                                        </p:attrNameLst>
                                      </p:cBhvr>
                                    </p:animRot>
                                    <p:animRot by="240000">
                                      <p:cBhvr>
                                        <p:cTn id="144" dur="400" fill="hold">
                                          <p:stCondLst>
                                            <p:cond delay="800"/>
                                          </p:stCondLst>
                                        </p:cTn>
                                        <p:tgtEl>
                                          <p:spTgt spid="24"/>
                                        </p:tgtEl>
                                        <p:attrNameLst>
                                          <p:attrName>r</p:attrName>
                                        </p:attrNameLst>
                                      </p:cBhvr>
                                    </p:animRot>
                                    <p:animRot by="-240000">
                                      <p:cBhvr>
                                        <p:cTn id="145" dur="400" fill="hold">
                                          <p:stCondLst>
                                            <p:cond delay="1200"/>
                                          </p:stCondLst>
                                        </p:cTn>
                                        <p:tgtEl>
                                          <p:spTgt spid="24"/>
                                        </p:tgtEl>
                                        <p:attrNameLst>
                                          <p:attrName>r</p:attrName>
                                        </p:attrNameLst>
                                      </p:cBhvr>
                                    </p:animRot>
                                    <p:animRot by="120000">
                                      <p:cBhvr>
                                        <p:cTn id="146" dur="400" fill="hold">
                                          <p:stCondLst>
                                            <p:cond delay="1600"/>
                                          </p:stCondLst>
                                        </p:cTn>
                                        <p:tgtEl>
                                          <p:spTgt spid="24"/>
                                        </p:tgtEl>
                                        <p:attrNameLst>
                                          <p:attrName>r</p:attrName>
                                        </p:attrNameLst>
                                      </p:cBhvr>
                                    </p:animRot>
                                  </p:childTnLst>
                                </p:cTn>
                              </p:par>
                              <p:par>
                                <p:cTn id="147" presetID="32" presetClass="emph" presetSubtype="0" fill="hold" nodeType="withEffect">
                                  <p:stCondLst>
                                    <p:cond delay="0"/>
                                  </p:stCondLst>
                                  <p:childTnLst>
                                    <p:animRot by="120000">
                                      <p:cBhvr>
                                        <p:cTn id="148" dur="200" fill="hold">
                                          <p:stCondLst>
                                            <p:cond delay="0"/>
                                          </p:stCondLst>
                                        </p:cTn>
                                        <p:tgtEl>
                                          <p:spTgt spid="26"/>
                                        </p:tgtEl>
                                        <p:attrNameLst>
                                          <p:attrName>r</p:attrName>
                                        </p:attrNameLst>
                                      </p:cBhvr>
                                    </p:animRot>
                                    <p:animRot by="-240000">
                                      <p:cBhvr>
                                        <p:cTn id="149" dur="400" fill="hold">
                                          <p:stCondLst>
                                            <p:cond delay="400"/>
                                          </p:stCondLst>
                                        </p:cTn>
                                        <p:tgtEl>
                                          <p:spTgt spid="26"/>
                                        </p:tgtEl>
                                        <p:attrNameLst>
                                          <p:attrName>r</p:attrName>
                                        </p:attrNameLst>
                                      </p:cBhvr>
                                    </p:animRot>
                                    <p:animRot by="240000">
                                      <p:cBhvr>
                                        <p:cTn id="150" dur="400" fill="hold">
                                          <p:stCondLst>
                                            <p:cond delay="800"/>
                                          </p:stCondLst>
                                        </p:cTn>
                                        <p:tgtEl>
                                          <p:spTgt spid="26"/>
                                        </p:tgtEl>
                                        <p:attrNameLst>
                                          <p:attrName>r</p:attrName>
                                        </p:attrNameLst>
                                      </p:cBhvr>
                                    </p:animRot>
                                    <p:animRot by="-240000">
                                      <p:cBhvr>
                                        <p:cTn id="151" dur="400" fill="hold">
                                          <p:stCondLst>
                                            <p:cond delay="1200"/>
                                          </p:stCondLst>
                                        </p:cTn>
                                        <p:tgtEl>
                                          <p:spTgt spid="26"/>
                                        </p:tgtEl>
                                        <p:attrNameLst>
                                          <p:attrName>r</p:attrName>
                                        </p:attrNameLst>
                                      </p:cBhvr>
                                    </p:animRot>
                                    <p:animRot by="120000">
                                      <p:cBhvr>
                                        <p:cTn id="152" dur="400" fill="hold">
                                          <p:stCondLst>
                                            <p:cond delay="1600"/>
                                          </p:stCondLst>
                                        </p:cTn>
                                        <p:tgtEl>
                                          <p:spTgt spid="26"/>
                                        </p:tgtEl>
                                        <p:attrNameLst>
                                          <p:attrName>r</p:attrName>
                                        </p:attrNameLst>
                                      </p:cBhvr>
                                    </p:animRot>
                                  </p:childTnLst>
                                </p:cTn>
                              </p:par>
                            </p:childTnLst>
                          </p:cTn>
                        </p:par>
                        <p:par>
                          <p:cTn id="153" fill="hold">
                            <p:stCondLst>
                              <p:cond delay="5500"/>
                            </p:stCondLst>
                            <p:childTnLst>
                              <p:par>
                                <p:cTn id="154" presetID="10" presetClass="exit" presetSubtype="0" fill="hold" nodeType="afterEffect">
                                  <p:stCondLst>
                                    <p:cond delay="0"/>
                                  </p:stCondLst>
                                  <p:childTnLst>
                                    <p:animEffect transition="out" filter="fade">
                                      <p:cBhvr>
                                        <p:cTn id="155" dur="250"/>
                                        <p:tgtEl>
                                          <p:spTgt spid="24"/>
                                        </p:tgtEl>
                                      </p:cBhvr>
                                    </p:animEffect>
                                    <p:set>
                                      <p:cBhvr>
                                        <p:cTn id="156" dur="1" fill="hold">
                                          <p:stCondLst>
                                            <p:cond delay="249"/>
                                          </p:stCondLst>
                                        </p:cTn>
                                        <p:tgtEl>
                                          <p:spTgt spid="24"/>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fade">
                                      <p:cBhvr>
                                        <p:cTn id="159" dur="250"/>
                                        <p:tgtEl>
                                          <p:spTgt spid="23"/>
                                        </p:tgtEl>
                                      </p:cBhvr>
                                    </p:animEffect>
                                  </p:childTnLst>
                                  <p:subTnLst>
                                    <p:audio>
                                      <p:cMediaNode>
                                        <p:cTn display="0" masterRel="sameClick">
                                          <p:stCondLst>
                                            <p:cond evt="begin" delay="0">
                                              <p:tn val="157"/>
                                            </p:cond>
                                          </p:stCondLst>
                                          <p:endCondLst>
                                            <p:cond evt="onStopAudio" delay="0">
                                              <p:tgtEl>
                                                <p:sldTgt/>
                                              </p:tgtEl>
                                            </p:cond>
                                          </p:endCondLst>
                                        </p:cTn>
                                        <p:tgtEl>
                                          <p:sndTgt r:embed="rId2" name="oisairoi.wav"/>
                                        </p:tgtEl>
                                      </p:cMediaNode>
                                    </p:audio>
                                  </p:subTnLst>
                                </p:cTn>
                              </p:par>
                              <p:par>
                                <p:cTn id="160" presetID="10" presetClass="entr" presetSubtype="0" fill="hold" nodeType="with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250"/>
                                        <p:tgtEl>
                                          <p:spTgt spid="21"/>
                                        </p:tgtEl>
                                      </p:cBhvr>
                                    </p:animEffect>
                                  </p:childTnLst>
                                </p:cTn>
                              </p:par>
                              <p:par>
                                <p:cTn id="163" presetID="10" presetClass="exit" presetSubtype="0" fill="hold" nodeType="withEffect">
                                  <p:stCondLst>
                                    <p:cond delay="0"/>
                                  </p:stCondLst>
                                  <p:childTnLst>
                                    <p:animEffect transition="out" filter="fade">
                                      <p:cBhvr>
                                        <p:cTn id="164" dur="250"/>
                                        <p:tgtEl>
                                          <p:spTgt spid="26"/>
                                        </p:tgtEl>
                                      </p:cBhvr>
                                    </p:animEffect>
                                    <p:set>
                                      <p:cBhvr>
                                        <p:cTn id="16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2"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seq concurrent="1" nextAc="seek">
              <p:cTn id="227" restart="whenNotActive" fill="hold" evtFilter="cancelBubble" nodeType="interactiveSeq">
                <p:stCondLst>
                  <p:cond evt="onClick" delay="0">
                    <p:tgtEl>
                      <p:spTgt spid="40"/>
                    </p:tgtEl>
                  </p:cond>
                </p:stCondLst>
                <p:endSync evt="end" delay="0">
                  <p:rtn val="all"/>
                </p:endSync>
                <p:childTnLst>
                  <p:par>
                    <p:cTn id="228" fill="hold">
                      <p:stCondLst>
                        <p:cond delay="0"/>
                      </p:stCondLst>
                      <p:childTnLst>
                        <p:par>
                          <p:cTn id="229" fill="hold">
                            <p:stCondLst>
                              <p:cond delay="0"/>
                            </p:stCondLst>
                            <p:childTnLst>
                              <p:par>
                                <p:cTn id="230" presetID="26" presetClass="emph" presetSubtype="0" fill="hold" grpId="0" nodeType="clickEffect">
                                  <p:stCondLst>
                                    <p:cond delay="0"/>
                                  </p:stCondLst>
                                  <p:childTnLst>
                                    <p:animEffect transition="out" filter="fade">
                                      <p:cBhvr>
                                        <p:cTn id="231" dur="500" tmFilter="0, 0; .2, .5; .8, .5; 1, 0"/>
                                        <p:tgtEl>
                                          <p:spTgt spid="40"/>
                                        </p:tgtEl>
                                      </p:cBhvr>
                                    </p:animEffect>
                                    <p:animScale>
                                      <p:cBhvr>
                                        <p:cTn id="232" dur="250" autoRev="1" fill="hold"/>
                                        <p:tgtEl>
                                          <p:spTgt spid="40"/>
                                        </p:tgtEl>
                                      </p:cBhvr>
                                      <p:by x="105000" y="105000"/>
                                    </p:animScale>
                                  </p:childTnLst>
                                  <p:subTnLst>
                                    <p:audio>
                                      <p:cMediaNode>
                                        <p:cTn display="0" masterRel="sameClick">
                                          <p:stCondLst>
                                            <p:cond evt="begin" delay="0">
                                              <p:tn val="230"/>
                                            </p:cond>
                                          </p:stCondLst>
                                          <p:endCondLst>
                                            <p:cond evt="onStopAudio" delay="0">
                                              <p:tgtEl>
                                                <p:sldTgt/>
                                              </p:tgtEl>
                                            </p:cond>
                                          </p:endCondLst>
                                        </p:cTn>
                                        <p:tgtEl>
                                          <p:sndTgt r:embed="rId2" name="oisairoi.wav"/>
                                        </p:tgtEl>
                                      </p:cMediaNode>
                                    </p:audio>
                                  </p:subTnLst>
                                </p:cTn>
                              </p:par>
                            </p:childTnLst>
                          </p:cTn>
                        </p:par>
                      </p:childTnLst>
                    </p:cTn>
                  </p:par>
                </p:childTnLst>
              </p:cTn>
              <p:nextCondLst>
                <p:cond evt="onClick" delay="0">
                  <p:tgtEl>
                    <p:spTgt spid="40"/>
                  </p:tgtEl>
                </p:cond>
              </p:nextCondLst>
            </p:seq>
            <p:seq concurrent="1" nextAc="seek">
              <p:cTn id="233" restart="whenNotActive" fill="hold" evtFilter="cancelBubble" nodeType="interactiveSeq">
                <p:stCondLst>
                  <p:cond evt="onClick" delay="0">
                    <p:tgtEl>
                      <p:spTgt spid="41"/>
                    </p:tgtEl>
                  </p:cond>
                </p:stCondLst>
                <p:endSync evt="end" delay="0">
                  <p:rtn val="all"/>
                </p:endSync>
                <p:childTnLst>
                  <p:par>
                    <p:cTn id="234" fill="hold">
                      <p:stCondLst>
                        <p:cond delay="0"/>
                      </p:stCondLst>
                      <p:childTnLst>
                        <p:par>
                          <p:cTn id="235" fill="hold">
                            <p:stCondLst>
                              <p:cond delay="0"/>
                            </p:stCondLst>
                            <p:childTnLst>
                              <p:par>
                                <p:cTn id="236" presetID="26" presetClass="emph" presetSubtype="0" fill="hold" grpId="0" nodeType="clickEffect">
                                  <p:stCondLst>
                                    <p:cond delay="0"/>
                                  </p:stCondLst>
                                  <p:childTnLst>
                                    <p:animEffect transition="out" filter="fade">
                                      <p:cBhvr>
                                        <p:cTn id="237" dur="500" tmFilter="0, 0; .2, .5; .8, .5; 1, 0"/>
                                        <p:tgtEl>
                                          <p:spTgt spid="41"/>
                                        </p:tgtEl>
                                      </p:cBhvr>
                                    </p:animEffect>
                                    <p:animScale>
                                      <p:cBhvr>
                                        <p:cTn id="238" dur="250" autoRev="1" fill="hold"/>
                                        <p:tgtEl>
                                          <p:spTgt spid="41"/>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2" name="oisairoi.wav"/>
                                        </p:tgtEl>
                                      </p:cMediaNode>
                                    </p:audio>
                                  </p:subTnLst>
                                </p:cTn>
                              </p:par>
                            </p:childTnLst>
                          </p:cTn>
                        </p:par>
                      </p:childTnLst>
                    </p:cTn>
                  </p:par>
                </p:childTnLst>
              </p:cTn>
              <p:nextCondLst>
                <p:cond evt="onClick" delay="0">
                  <p:tgtEl>
                    <p:spTgt spid="41"/>
                  </p:tgtEl>
                </p:cond>
              </p:nextCondLst>
            </p:seq>
            <p:seq concurrent="1" nextAc="seek">
              <p:cTn id="239" restart="whenNotActive" fill="hold" evtFilter="cancelBubble" nodeType="interactiveSeq">
                <p:stCondLst>
                  <p:cond evt="onClick" delay="0">
                    <p:tgtEl>
                      <p:spTgt spid="42"/>
                    </p:tgtEl>
                  </p:cond>
                </p:stCondLst>
                <p:endSync evt="end" delay="0">
                  <p:rtn val="all"/>
                </p:endSync>
                <p:childTnLst>
                  <p:par>
                    <p:cTn id="240" fill="hold">
                      <p:stCondLst>
                        <p:cond delay="0"/>
                      </p:stCondLst>
                      <p:childTnLst>
                        <p:par>
                          <p:cTn id="241" fill="hold">
                            <p:stCondLst>
                              <p:cond delay="0"/>
                            </p:stCondLst>
                            <p:childTnLst>
                              <p:par>
                                <p:cTn id="242" presetID="26" presetClass="emph" presetSubtype="0" fill="hold" grpId="0" nodeType="clickEffect">
                                  <p:stCondLst>
                                    <p:cond delay="0"/>
                                  </p:stCondLst>
                                  <p:childTnLst>
                                    <p:animEffect transition="out" filter="fade">
                                      <p:cBhvr>
                                        <p:cTn id="243" dur="500" tmFilter="0, 0; .2, .5; .8, .5; 1, 0"/>
                                        <p:tgtEl>
                                          <p:spTgt spid="42"/>
                                        </p:tgtEl>
                                      </p:cBhvr>
                                    </p:animEffect>
                                    <p:animScale>
                                      <p:cBhvr>
                                        <p:cTn id="244" dur="250" autoRev="1" fill="hold"/>
                                        <p:tgtEl>
                                          <p:spTgt spid="42"/>
                                        </p:tgtEl>
                                      </p:cBhvr>
                                      <p:by x="105000" y="105000"/>
                                    </p:animScale>
                                  </p:childTnLst>
                                  <p:subTnLst>
                                    <p:audio>
                                      <p:cMediaNode>
                                        <p:cTn display="0" masterRel="sameClick">
                                          <p:stCondLst>
                                            <p:cond evt="begin" delay="0">
                                              <p:tn val="242"/>
                                            </p:cond>
                                          </p:stCondLst>
                                          <p:endCondLst>
                                            <p:cond evt="onStopAudio" delay="0">
                                              <p:tgtEl>
                                                <p:sldTgt/>
                                              </p:tgtEl>
                                            </p:cond>
                                          </p:endCondLst>
                                        </p:cTn>
                                        <p:tgtEl>
                                          <p:sndTgt r:embed="rId3" name="congioilam.wav"/>
                                        </p:tgtEl>
                                      </p:cMediaNode>
                                    </p:audio>
                                  </p:subTnLst>
                                </p:cTn>
                              </p:par>
                            </p:childTnLst>
                          </p:cTn>
                        </p:par>
                      </p:childTnLst>
                    </p:cTn>
                  </p:par>
                </p:childTnLst>
              </p:cTn>
              <p:nextCondLst>
                <p:cond evt="onClick" delay="0">
                  <p:tgtEl>
                    <p:spTgt spid="42"/>
                  </p:tgtEl>
                </p:cond>
              </p:nextCondLst>
            </p:seq>
            <p:seq concurrent="1" nextAc="seek">
              <p:cTn id="245" restart="whenNotActive" fill="hold" evtFilter="cancelBubble" nodeType="interactiveSeq">
                <p:stCondLst>
                  <p:cond evt="onClick" delay="0">
                    <p:tgtEl>
                      <p:spTgt spid="43"/>
                    </p:tgtEl>
                  </p:cond>
                </p:stCondLst>
                <p:endSync evt="end" delay="0">
                  <p:rtn val="all"/>
                </p:endSync>
                <p:childTnLst>
                  <p:par>
                    <p:cTn id="246" fill="hold">
                      <p:stCondLst>
                        <p:cond delay="0"/>
                      </p:stCondLst>
                      <p:childTnLst>
                        <p:par>
                          <p:cTn id="247" fill="hold">
                            <p:stCondLst>
                              <p:cond delay="0"/>
                            </p:stCondLst>
                            <p:childTnLst>
                              <p:par>
                                <p:cTn id="248" presetID="26" presetClass="emph" presetSubtype="0" fill="hold" grpId="0" nodeType="clickEffect">
                                  <p:stCondLst>
                                    <p:cond delay="0"/>
                                  </p:stCondLst>
                                  <p:childTnLst>
                                    <p:animEffect transition="out" filter="fade">
                                      <p:cBhvr>
                                        <p:cTn id="249" dur="500" tmFilter="0, 0; .2, .5; .8, .5; 1, 0"/>
                                        <p:tgtEl>
                                          <p:spTgt spid="43"/>
                                        </p:tgtEl>
                                      </p:cBhvr>
                                    </p:animEffect>
                                    <p:animScale>
                                      <p:cBhvr>
                                        <p:cTn id="250" dur="250" autoRev="1" fill="hold"/>
                                        <p:tgtEl>
                                          <p:spTgt spid="43"/>
                                        </p:tgtEl>
                                      </p:cBhvr>
                                      <p:by x="105000" y="105000"/>
                                    </p:animScale>
                                  </p:childTnLst>
                                  <p:subTnLst>
                                    <p:audio>
                                      <p:cMediaNode>
                                        <p:cTn display="0" masterRel="sameClick">
                                          <p:stCondLst>
                                            <p:cond evt="begin" delay="0">
                                              <p:tn val="248"/>
                                            </p:cond>
                                          </p:stCondLst>
                                          <p:endCondLst>
                                            <p:cond evt="onStopAudio" delay="0">
                                              <p:tgtEl>
                                                <p:sldTgt/>
                                              </p:tgtEl>
                                            </p:cond>
                                          </p:endCondLst>
                                        </p:cTn>
                                        <p:tgtEl>
                                          <p:sndTgt r:embed="rId2" name="oisairoi.wav"/>
                                        </p:tgtEl>
                                      </p:cMediaNode>
                                    </p:audio>
                                  </p:subTnLst>
                                </p:cTn>
                              </p:par>
                            </p:childTnLst>
                          </p:cTn>
                        </p:par>
                      </p:childTnLst>
                    </p:cTn>
                  </p:par>
                </p:childTnLst>
              </p:cTn>
              <p:nextCondLst>
                <p:cond evt="onClick" delay="0">
                  <p:tgtEl>
                    <p:spTgt spid="43"/>
                  </p:tgtEl>
                </p:cond>
              </p:nextCondLst>
            </p:seq>
          </p:childTnLst>
        </p:cTn>
      </p:par>
    </p:tnLst>
    <p:bldLst>
      <p:bldP spid="77" grpId="0" animBg="1"/>
      <p:bldP spid="77" grpId="1" animBg="1"/>
      <p:bldP spid="40" grpId="0" animBg="1"/>
      <p:bldP spid="41" grpId="0" animBg="1"/>
      <p:bldP spid="42"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2"/>
            <a:ext cx="9144000" cy="5704417"/>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6" y="3741291"/>
            <a:ext cx="1249999" cy="111350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6" y="3773041"/>
            <a:ext cx="1249999" cy="111350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4" y="3741291"/>
            <a:ext cx="1249999" cy="111350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0881" y="3690207"/>
            <a:ext cx="1580783" cy="119634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2467" y="3660253"/>
            <a:ext cx="1580782" cy="119634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740" y="3654248"/>
            <a:ext cx="1581495" cy="119688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5" y="3796235"/>
            <a:ext cx="1249999" cy="1113506"/>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99108" y="2368198"/>
            <a:ext cx="1196895" cy="772739"/>
          </a:xfrm>
          <a:prstGeom prst="rect">
            <a:avLst/>
          </a:prstGeom>
        </p:spPr>
      </p:pic>
      <p:sp>
        <p:nvSpPr>
          <p:cNvPr id="77" name="Sun 76"/>
          <p:cNvSpPr/>
          <p:nvPr/>
        </p:nvSpPr>
        <p:spPr>
          <a:xfrm>
            <a:off x="6765720" y="3287969"/>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28602" y="275339"/>
            <a:ext cx="1661009" cy="2696753"/>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345519" y="1841138"/>
            <a:ext cx="1958679" cy="1559689"/>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0393" y="3610071"/>
            <a:ext cx="1073146" cy="1091729"/>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5" y="4514868"/>
            <a:ext cx="850901" cy="1061001"/>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6" y="4514868"/>
            <a:ext cx="850901" cy="10610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6" y="4514868"/>
            <a:ext cx="850901" cy="10610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4" y="4514868"/>
            <a:ext cx="850901" cy="1061001"/>
          </a:xfrm>
          <a:prstGeom prst="rect">
            <a:avLst/>
          </a:prstGeom>
        </p:spPr>
      </p:pic>
      <p:pic>
        <p:nvPicPr>
          <p:cNvPr id="25" name="Picture 24"/>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2" y="4515402"/>
            <a:ext cx="685859" cy="612530"/>
          </a:xfrm>
          <a:prstGeom prst="rect">
            <a:avLst/>
          </a:prstGeom>
        </p:spPr>
      </p:pic>
      <p:pic>
        <p:nvPicPr>
          <p:cNvPr id="21" name="Picture 20"/>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907768" y="4449254"/>
            <a:ext cx="685859" cy="612530"/>
          </a:xfrm>
          <a:prstGeom prst="rect">
            <a:avLst/>
          </a:prstGeom>
        </p:spPr>
      </p:pic>
      <p:pic>
        <p:nvPicPr>
          <p:cNvPr id="14" name="Picture 13"/>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114148" y="4482612"/>
            <a:ext cx="685859" cy="612530"/>
          </a:xfrm>
          <a:prstGeom prst="rect">
            <a:avLst/>
          </a:prstGeom>
        </p:spPr>
      </p:pic>
      <p:pic>
        <p:nvPicPr>
          <p:cNvPr id="36" name="Picture 35"/>
          <p:cNvPicPr>
            <a:picLocks noChangeAspect="1"/>
          </p:cNvPicPr>
          <p:nvPr/>
        </p:nvPicPr>
        <p:blipFill rotWithShape="1">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7" name="Rectangle 36"/>
          <p:cNvSpPr/>
          <p:nvPr/>
        </p:nvSpPr>
        <p:spPr>
          <a:xfrm>
            <a:off x="766090" y="5228167"/>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FF00"/>
                </a:solidFill>
                <a:latin typeface="+mj-lt"/>
                <a:cs typeface="Times New Roman" panose="02020603050405020304" pitchFamily="18" charset="0"/>
              </a:rPr>
              <a:t> </a:t>
            </a:r>
            <a:r>
              <a:rPr lang="en-US" sz="2800" b="1" smtClean="0">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8" name="Rectangle 37"/>
          <p:cNvSpPr/>
          <p:nvPr/>
        </p:nvSpPr>
        <p:spPr>
          <a:xfrm>
            <a:off x="1143001"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18971" y="134671"/>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rPr>
              <a:t>Số 40 nằm ở đâu trên biển cấm</a:t>
            </a:r>
            <a:endParaRPr lang="en-US" sz="3200" b="1" dirty="0">
              <a:solidFill>
                <a:srgbClr val="FFFF00"/>
              </a:solidFill>
            </a:endParaRPr>
          </a:p>
        </p:txBody>
      </p:sp>
      <p:sp>
        <p:nvSpPr>
          <p:cNvPr id="40" name="Bevel 39"/>
          <p:cNvSpPr/>
          <p:nvPr/>
        </p:nvSpPr>
        <p:spPr>
          <a:xfrm>
            <a:off x="1502971" y="1158088"/>
            <a:ext cx="2259958"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A. Ở trên</a:t>
            </a:r>
            <a:endParaRPr lang="en-US" sz="2000" b="1">
              <a:solidFill>
                <a:schemeClr val="bg1"/>
              </a:solidFill>
            </a:endParaRPr>
          </a:p>
        </p:txBody>
      </p:sp>
      <p:sp>
        <p:nvSpPr>
          <p:cNvPr id="41" name="Bevel 40"/>
          <p:cNvSpPr/>
          <p:nvPr/>
        </p:nvSpPr>
        <p:spPr>
          <a:xfrm>
            <a:off x="6318415" y="1137143"/>
            <a:ext cx="2259958"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B. Ở dưới</a:t>
            </a:r>
            <a:endParaRPr lang="en-US" sz="2000" b="1">
              <a:solidFill>
                <a:schemeClr val="bg1"/>
              </a:solidFill>
            </a:endParaRPr>
          </a:p>
        </p:txBody>
      </p:sp>
      <p:sp>
        <p:nvSpPr>
          <p:cNvPr id="42" name="Bevel 41"/>
          <p:cNvSpPr/>
          <p:nvPr/>
        </p:nvSpPr>
        <p:spPr>
          <a:xfrm>
            <a:off x="1509968" y="1959785"/>
            <a:ext cx="2259958"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C. Ở trong</a:t>
            </a:r>
            <a:endParaRPr lang="en-US" sz="2000" b="1">
              <a:solidFill>
                <a:schemeClr val="bg1"/>
              </a:solidFill>
            </a:endParaRPr>
          </a:p>
        </p:txBody>
      </p:sp>
      <p:sp>
        <p:nvSpPr>
          <p:cNvPr id="43" name="Bevel 42"/>
          <p:cNvSpPr/>
          <p:nvPr/>
        </p:nvSpPr>
        <p:spPr>
          <a:xfrm>
            <a:off x="6196854" y="1975776"/>
            <a:ext cx="2259958"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D. Ở giữa</a:t>
            </a:r>
            <a:endParaRPr lang="en-US" sz="2000" b="1">
              <a:solidFill>
                <a:schemeClr val="bg1"/>
              </a:solidFill>
            </a:endParaRPr>
          </a:p>
        </p:txBody>
      </p:sp>
      <p:pic>
        <p:nvPicPr>
          <p:cNvPr id="2" name="Picture 1"/>
          <p:cNvPicPr>
            <a:picLocks noChangeAspect="1"/>
          </p:cNvPicPr>
          <p:nvPr/>
        </p:nvPicPr>
        <p:blipFill rotWithShape="1">
          <a:blip r:embed="rId18">
            <a:extLst>
              <a:ext uri="{28A0092B-C50C-407E-A947-70E740481C1C}">
                <a14:useLocalDpi xmlns:a14="http://schemas.microsoft.com/office/drawing/2010/main" val="0"/>
              </a:ext>
            </a:extLst>
          </a:blip>
          <a:srcRect b="20038"/>
          <a:stretch/>
        </p:blipFill>
        <p:spPr>
          <a:xfrm>
            <a:off x="3267819" y="2793827"/>
            <a:ext cx="3797847" cy="1315160"/>
          </a:xfrm>
          <a:prstGeom prst="rect">
            <a:avLst/>
          </a:prstGeom>
        </p:spPr>
      </p:pic>
      <p:sp>
        <p:nvSpPr>
          <p:cNvPr id="3" name="TextBox 2"/>
          <p:cNvSpPr txBox="1"/>
          <p:nvPr/>
        </p:nvSpPr>
        <p:spPr>
          <a:xfrm>
            <a:off x="4606721" y="3021951"/>
            <a:ext cx="461695" cy="403112"/>
          </a:xfrm>
          <a:prstGeom prst="rect">
            <a:avLst/>
          </a:prstGeom>
          <a:noFill/>
        </p:spPr>
        <p:txBody>
          <a:bodyPr wrap="square" rtlCol="0">
            <a:spAutoFit/>
          </a:bodyPr>
          <a:lstStyle/>
          <a:p>
            <a:endParaRPr lang="en-US"/>
          </a:p>
        </p:txBody>
      </p:sp>
      <p:sp>
        <p:nvSpPr>
          <p:cNvPr id="4" name="TextBox 3"/>
          <p:cNvSpPr txBox="1"/>
          <p:nvPr/>
        </p:nvSpPr>
        <p:spPr>
          <a:xfrm>
            <a:off x="4899888" y="3218070"/>
            <a:ext cx="683306" cy="523220"/>
          </a:xfrm>
          <a:prstGeom prst="rect">
            <a:avLst/>
          </a:prstGeom>
          <a:noFill/>
        </p:spPr>
        <p:txBody>
          <a:bodyPr wrap="square" rtlCol="0">
            <a:spAutoFit/>
          </a:bodyPr>
          <a:lstStyle/>
          <a:p>
            <a:r>
              <a:rPr lang="en-US" sz="2800" smtClean="0"/>
              <a:t>40</a:t>
            </a:r>
            <a:endParaRPr lang="en-US" sz="2800"/>
          </a:p>
        </p:txBody>
      </p:sp>
      <p:sp>
        <p:nvSpPr>
          <p:cNvPr id="7" name="Oval 6"/>
          <p:cNvSpPr/>
          <p:nvPr/>
        </p:nvSpPr>
        <p:spPr>
          <a:xfrm>
            <a:off x="4825090" y="3151205"/>
            <a:ext cx="683306" cy="67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529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congioilam.wav"/>
                                        </p:tgtEl>
                                      </p:cMediaNode>
                                    </p:audio>
                                  </p:subTnLst>
                                </p:cTn>
                              </p:par>
                              <p:par>
                                <p:cTn id="54" presetID="10" presetClass="exit" presetSubtype="0" fill="hold" nodeType="withEffect">
                                  <p:stCondLst>
                                    <p:cond delay="0"/>
                                  </p:stCondLst>
                                  <p:childTnLst>
                                    <p:animEffect transition="out" filter="fade">
                                      <p:cBhvr>
                                        <p:cTn id="55" dur="250"/>
                                        <p:tgtEl>
                                          <p:spTgt spid="6"/>
                                        </p:tgtEl>
                                      </p:cBhvr>
                                    </p:animEffect>
                                    <p:set>
                                      <p:cBhvr>
                                        <p:cTn id="56" dur="1" fill="hold">
                                          <p:stCondLst>
                                            <p:cond delay="249"/>
                                          </p:stCondLst>
                                        </p:cTn>
                                        <p:tgtEl>
                                          <p:spTgt spid="6"/>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par>
                                <p:cTn id="60" presetID="8" presetClass="emph" presetSubtype="0" repeatCount="indefinite" fill="hold" grpId="1" nodeType="withEffect">
                                  <p:stCondLst>
                                    <p:cond delay="0"/>
                                  </p:stCondLst>
                                  <p:childTnLst>
                                    <p:animRot by="21600000">
                                      <p:cBhvr>
                                        <p:cTn id="6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nodeType="clickEffect">
                                  <p:stCondLst>
                                    <p:cond delay="0"/>
                                  </p:stCondLst>
                                  <p:childTnLst>
                                    <p:animRot by="120000">
                                      <p:cBhvr>
                                        <p:cTn id="66" dur="100" fill="hold">
                                          <p:stCondLst>
                                            <p:cond delay="0"/>
                                          </p:stCondLst>
                                        </p:cTn>
                                        <p:tgtEl>
                                          <p:spTgt spid="22"/>
                                        </p:tgtEl>
                                        <p:attrNameLst>
                                          <p:attrName>r</p:attrName>
                                        </p:attrNameLst>
                                      </p:cBhvr>
                                    </p:animRot>
                                    <p:animRot by="-240000">
                                      <p:cBhvr>
                                        <p:cTn id="67" dur="200" fill="hold">
                                          <p:stCondLst>
                                            <p:cond delay="200"/>
                                          </p:stCondLst>
                                        </p:cTn>
                                        <p:tgtEl>
                                          <p:spTgt spid="22"/>
                                        </p:tgtEl>
                                        <p:attrNameLst>
                                          <p:attrName>r</p:attrName>
                                        </p:attrNameLst>
                                      </p:cBhvr>
                                    </p:animRot>
                                    <p:animRot by="240000">
                                      <p:cBhvr>
                                        <p:cTn id="68" dur="200" fill="hold">
                                          <p:stCondLst>
                                            <p:cond delay="400"/>
                                          </p:stCondLst>
                                        </p:cTn>
                                        <p:tgtEl>
                                          <p:spTgt spid="22"/>
                                        </p:tgtEl>
                                        <p:attrNameLst>
                                          <p:attrName>r</p:attrName>
                                        </p:attrNameLst>
                                      </p:cBhvr>
                                    </p:animRot>
                                    <p:animRot by="-240000">
                                      <p:cBhvr>
                                        <p:cTn id="69" dur="200" fill="hold">
                                          <p:stCondLst>
                                            <p:cond delay="600"/>
                                          </p:stCondLst>
                                        </p:cTn>
                                        <p:tgtEl>
                                          <p:spTgt spid="22"/>
                                        </p:tgtEl>
                                        <p:attrNameLst>
                                          <p:attrName>r</p:attrName>
                                        </p:attrNameLst>
                                      </p:cBhvr>
                                    </p:animRot>
                                    <p:animRot by="120000">
                                      <p:cBhvr>
                                        <p:cTn id="70" dur="200" fill="hold">
                                          <p:stCondLst>
                                            <p:cond delay="800"/>
                                          </p:stCondLst>
                                        </p:cTn>
                                        <p:tgtEl>
                                          <p:spTgt spid="22"/>
                                        </p:tgtEl>
                                        <p:attrNameLst>
                                          <p:attrName>r</p:attrName>
                                        </p:attrNameLst>
                                      </p:cBhvr>
                                    </p:animRot>
                                  </p:childTnLst>
                                </p:cTn>
                              </p:par>
                            </p:childTnLst>
                          </p:cTn>
                        </p:par>
                        <p:par>
                          <p:cTn id="71" fill="hold">
                            <p:stCondLst>
                              <p:cond delay="1000"/>
                            </p:stCondLst>
                            <p:childTnLst>
                              <p:par>
                                <p:cTn id="72" presetID="10" presetClass="exit" presetSubtype="0" fill="hold" nodeType="afterEffect">
                                  <p:stCondLst>
                                    <p:cond delay="0"/>
                                  </p:stCondLst>
                                  <p:childTnLst>
                                    <p:animEffect transition="out" filter="fade">
                                      <p:cBhvr>
                                        <p:cTn id="73" dur="250"/>
                                        <p:tgtEl>
                                          <p:spTgt spid="16"/>
                                        </p:tgtEl>
                                      </p:cBhvr>
                                    </p:animEffect>
                                    <p:set>
                                      <p:cBhvr>
                                        <p:cTn id="74" dur="1" fill="hold">
                                          <p:stCondLst>
                                            <p:cond delay="249"/>
                                          </p:stCondLst>
                                        </p:cTn>
                                        <p:tgtEl>
                                          <p:spTgt spid="16"/>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250"/>
                                        <p:tgtEl>
                                          <p:spTgt spid="5"/>
                                        </p:tgtEl>
                                      </p:cBhvr>
                                    </p:animEffect>
                                  </p:childTnLst>
                                </p:cTn>
                              </p:par>
                            </p:childTnLst>
                          </p:cTn>
                        </p:par>
                        <p:par>
                          <p:cTn id="78" fill="hold">
                            <p:stCondLst>
                              <p:cond delay="1250"/>
                            </p:stCondLst>
                            <p:childTnLst>
                              <p:par>
                                <p:cTn id="79" presetID="63" presetClass="path" presetSubtype="0" accel="50000" decel="50000" fill="hold" nodeType="afterEffect">
                                  <p:stCondLst>
                                    <p:cond delay="0"/>
                                  </p:stCondLst>
                                  <p:childTnLst>
                                    <p:animMotion origin="layout" path="M -8.33333E-7 -4.81481E-6 L 0.54809 0.30024 " pathEditMode="relative" rAng="0" ptsTypes="AA">
                                      <p:cBhvr>
                                        <p:cTn id="80" dur="2000" fill="hold"/>
                                        <p:tgtEl>
                                          <p:spTgt spid="5"/>
                                        </p:tgtEl>
                                        <p:attrNameLst>
                                          <p:attrName>ppt_x</p:attrName>
                                          <p:attrName>ppt_y</p:attrName>
                                        </p:attrNameLst>
                                      </p:cBhvr>
                                      <p:rCtr x="27396" y="15000"/>
                                    </p:animMotion>
                                  </p:childTnLst>
                                </p:cTn>
                              </p:par>
                            </p:childTnLst>
                          </p:cTn>
                        </p:par>
                        <p:par>
                          <p:cTn id="81" fill="hold">
                            <p:stCondLst>
                              <p:cond delay="3250"/>
                            </p:stCondLst>
                            <p:childTnLst>
                              <p:par>
                                <p:cTn id="82" presetID="10" presetClass="exit" presetSubtype="0" fill="hold" nodeType="afterEffect">
                                  <p:stCondLst>
                                    <p:cond delay="0"/>
                                  </p:stCondLst>
                                  <p:childTnLst>
                                    <p:animEffect transition="out" filter="fade">
                                      <p:cBhvr>
                                        <p:cTn id="83" dur="250"/>
                                        <p:tgtEl>
                                          <p:spTgt spid="5"/>
                                        </p:tgtEl>
                                      </p:cBhvr>
                                    </p:animEffect>
                                    <p:set>
                                      <p:cBhvr>
                                        <p:cTn id="84" dur="1" fill="hold">
                                          <p:stCondLst>
                                            <p:cond delay="249"/>
                                          </p:stCondLst>
                                        </p:cTn>
                                        <p:tgtEl>
                                          <p:spTgt spid="5"/>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50"/>
                                        <p:tgtEl>
                                          <p:spTgt spid="19"/>
                                        </p:tgtEl>
                                      </p:cBhvr>
                                    </p:animEffect>
                                  </p:childTnLst>
                                </p:cTn>
                              </p:par>
                            </p:childTnLst>
                          </p:cTn>
                        </p:par>
                        <p:par>
                          <p:cTn id="88" fill="hold">
                            <p:stCondLst>
                              <p:cond delay="3500"/>
                            </p:stCondLst>
                            <p:childTnLst>
                              <p:par>
                                <p:cTn id="89" presetID="32" presetClass="emph" presetSubtype="0" fill="hold" nodeType="afterEffect">
                                  <p:stCondLst>
                                    <p:cond delay="0"/>
                                  </p:stCondLst>
                                  <p:childTnLst>
                                    <p:animRot by="120000">
                                      <p:cBhvr>
                                        <p:cTn id="90" dur="200" fill="hold">
                                          <p:stCondLst>
                                            <p:cond delay="0"/>
                                          </p:stCondLst>
                                        </p:cTn>
                                        <p:tgtEl>
                                          <p:spTgt spid="19"/>
                                        </p:tgtEl>
                                        <p:attrNameLst>
                                          <p:attrName>r</p:attrName>
                                        </p:attrNameLst>
                                      </p:cBhvr>
                                    </p:animRot>
                                    <p:animRot by="-240000">
                                      <p:cBhvr>
                                        <p:cTn id="91" dur="400" fill="hold">
                                          <p:stCondLst>
                                            <p:cond delay="400"/>
                                          </p:stCondLst>
                                        </p:cTn>
                                        <p:tgtEl>
                                          <p:spTgt spid="19"/>
                                        </p:tgtEl>
                                        <p:attrNameLst>
                                          <p:attrName>r</p:attrName>
                                        </p:attrNameLst>
                                      </p:cBhvr>
                                    </p:animRot>
                                    <p:animRot by="240000">
                                      <p:cBhvr>
                                        <p:cTn id="92" dur="400" fill="hold">
                                          <p:stCondLst>
                                            <p:cond delay="800"/>
                                          </p:stCondLst>
                                        </p:cTn>
                                        <p:tgtEl>
                                          <p:spTgt spid="19"/>
                                        </p:tgtEl>
                                        <p:attrNameLst>
                                          <p:attrName>r</p:attrName>
                                        </p:attrNameLst>
                                      </p:cBhvr>
                                    </p:animRot>
                                    <p:animRot by="-240000">
                                      <p:cBhvr>
                                        <p:cTn id="93" dur="400" fill="hold">
                                          <p:stCondLst>
                                            <p:cond delay="1200"/>
                                          </p:stCondLst>
                                        </p:cTn>
                                        <p:tgtEl>
                                          <p:spTgt spid="19"/>
                                        </p:tgtEl>
                                        <p:attrNameLst>
                                          <p:attrName>r</p:attrName>
                                        </p:attrNameLst>
                                      </p:cBhvr>
                                    </p:animRot>
                                    <p:animRot by="120000">
                                      <p:cBhvr>
                                        <p:cTn id="94" dur="400" fill="hold">
                                          <p:stCondLst>
                                            <p:cond delay="1600"/>
                                          </p:stCondLst>
                                        </p:cTn>
                                        <p:tgtEl>
                                          <p:spTgt spid="19"/>
                                        </p:tgtEl>
                                        <p:attrNameLst>
                                          <p:attrName>r</p:attrName>
                                        </p:attrNameLst>
                                      </p:cBhvr>
                                    </p:animRot>
                                  </p:childTnLst>
                                </p:cTn>
                              </p:par>
                              <p:par>
                                <p:cTn id="95" presetID="32" presetClass="emph" presetSubtype="0" fill="hold" nodeType="withEffect">
                                  <p:stCondLst>
                                    <p:cond delay="0"/>
                                  </p:stCondLst>
                                  <p:childTnLst>
                                    <p:animRot by="120000">
                                      <p:cBhvr>
                                        <p:cTn id="96" dur="200" fill="hold">
                                          <p:stCondLst>
                                            <p:cond delay="0"/>
                                          </p:stCondLst>
                                        </p:cTn>
                                        <p:tgtEl>
                                          <p:spTgt spid="22"/>
                                        </p:tgtEl>
                                        <p:attrNameLst>
                                          <p:attrName>r</p:attrName>
                                        </p:attrNameLst>
                                      </p:cBhvr>
                                    </p:animRot>
                                    <p:animRot by="-240000">
                                      <p:cBhvr>
                                        <p:cTn id="97" dur="400" fill="hold">
                                          <p:stCondLst>
                                            <p:cond delay="400"/>
                                          </p:stCondLst>
                                        </p:cTn>
                                        <p:tgtEl>
                                          <p:spTgt spid="22"/>
                                        </p:tgtEl>
                                        <p:attrNameLst>
                                          <p:attrName>r</p:attrName>
                                        </p:attrNameLst>
                                      </p:cBhvr>
                                    </p:animRot>
                                    <p:animRot by="240000">
                                      <p:cBhvr>
                                        <p:cTn id="98" dur="400" fill="hold">
                                          <p:stCondLst>
                                            <p:cond delay="800"/>
                                          </p:stCondLst>
                                        </p:cTn>
                                        <p:tgtEl>
                                          <p:spTgt spid="22"/>
                                        </p:tgtEl>
                                        <p:attrNameLst>
                                          <p:attrName>r</p:attrName>
                                        </p:attrNameLst>
                                      </p:cBhvr>
                                    </p:animRot>
                                    <p:animRot by="-240000">
                                      <p:cBhvr>
                                        <p:cTn id="99" dur="400" fill="hold">
                                          <p:stCondLst>
                                            <p:cond delay="1200"/>
                                          </p:stCondLst>
                                        </p:cTn>
                                        <p:tgtEl>
                                          <p:spTgt spid="22"/>
                                        </p:tgtEl>
                                        <p:attrNameLst>
                                          <p:attrName>r</p:attrName>
                                        </p:attrNameLst>
                                      </p:cBhvr>
                                    </p:animRot>
                                    <p:animRot by="120000">
                                      <p:cBhvr>
                                        <p:cTn id="100" dur="400" fill="hold">
                                          <p:stCondLst>
                                            <p:cond delay="1600"/>
                                          </p:stCondLst>
                                        </p:cTn>
                                        <p:tgtEl>
                                          <p:spTgt spid="22"/>
                                        </p:tgtEl>
                                        <p:attrNameLst>
                                          <p:attrName>r</p:attrName>
                                        </p:attrNameLst>
                                      </p:cBhvr>
                                    </p:animRot>
                                  </p:childTnLst>
                                </p:cTn>
                              </p:par>
                            </p:childTnLst>
                          </p:cTn>
                        </p:par>
                        <p:par>
                          <p:cTn id="101" fill="hold">
                            <p:stCondLst>
                              <p:cond delay="5500"/>
                            </p:stCondLst>
                            <p:childTnLst>
                              <p:par>
                                <p:cTn id="102" presetID="10" presetClass="exit" presetSubtype="0" fill="hold" nodeType="afterEffect">
                                  <p:stCondLst>
                                    <p:cond delay="0"/>
                                  </p:stCondLst>
                                  <p:childTnLst>
                                    <p:animEffect transition="out" filter="fade">
                                      <p:cBhvr>
                                        <p:cTn id="103" dur="250"/>
                                        <p:tgtEl>
                                          <p:spTgt spid="19"/>
                                        </p:tgtEl>
                                      </p:cBhvr>
                                    </p:animEffect>
                                    <p:set>
                                      <p:cBhvr>
                                        <p:cTn id="104" dur="1" fill="hold">
                                          <p:stCondLst>
                                            <p:cond delay="249"/>
                                          </p:stCondLst>
                                        </p:cTn>
                                        <p:tgtEl>
                                          <p:spTgt spid="19"/>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250"/>
                                        <p:tgtEl>
                                          <p:spTgt spid="14"/>
                                        </p:tgtEl>
                                      </p:cBhvr>
                                    </p:animEffect>
                                  </p:childTnLst>
                                </p:cTn>
                              </p:par>
                              <p:par>
                                <p:cTn id="108" presetID="10"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250"/>
                                        <p:tgtEl>
                                          <p:spTgt spid="17"/>
                                        </p:tgtEl>
                                      </p:cBhvr>
                                    </p:animEffect>
                                  </p:childTnLst>
                                  <p:subTnLst>
                                    <p:audio>
                                      <p:cMediaNode>
                                        <p:cTn display="0" masterRel="sameClick">
                                          <p:stCondLst>
                                            <p:cond evt="begin" delay="0">
                                              <p:tn val="108"/>
                                            </p:cond>
                                          </p:stCondLst>
                                          <p:endCondLst>
                                            <p:cond evt="onStopAudio" delay="0">
                                              <p:tgtEl>
                                                <p:sldTgt/>
                                              </p:tgtEl>
                                            </p:cond>
                                          </p:endCondLst>
                                        </p:cTn>
                                        <p:tgtEl>
                                          <p:sndTgt r:embed="rId3" name="oisairoi.wav"/>
                                        </p:tgtEl>
                                      </p:cMediaNode>
                                    </p:audio>
                                  </p:subTnLst>
                                </p:cTn>
                              </p:par>
                              <p:par>
                                <p:cTn id="111" presetID="10" presetClass="exit" presetSubtype="0" fill="hold" nodeType="withEffect">
                                  <p:stCondLst>
                                    <p:cond delay="0"/>
                                  </p:stCondLst>
                                  <p:childTnLst>
                                    <p:animEffect transition="out" filter="fade">
                                      <p:cBhvr>
                                        <p:cTn id="112" dur="250"/>
                                        <p:tgtEl>
                                          <p:spTgt spid="22"/>
                                        </p:tgtEl>
                                      </p:cBhvr>
                                    </p:animEffect>
                                    <p:set>
                                      <p:cBhvr>
                                        <p:cTn id="11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6"/>
                                        </p:tgtEl>
                                        <p:attrNameLst>
                                          <p:attrName>r</p:attrName>
                                        </p:attrNameLst>
                                      </p:cBhvr>
                                    </p:animRot>
                                    <p:animRot by="-240000">
                                      <p:cBhvr>
                                        <p:cTn id="119" dur="200" fill="hold">
                                          <p:stCondLst>
                                            <p:cond delay="200"/>
                                          </p:stCondLst>
                                        </p:cTn>
                                        <p:tgtEl>
                                          <p:spTgt spid="26"/>
                                        </p:tgtEl>
                                        <p:attrNameLst>
                                          <p:attrName>r</p:attrName>
                                        </p:attrNameLst>
                                      </p:cBhvr>
                                    </p:animRot>
                                    <p:animRot by="240000">
                                      <p:cBhvr>
                                        <p:cTn id="120" dur="200" fill="hold">
                                          <p:stCondLst>
                                            <p:cond delay="400"/>
                                          </p:stCondLst>
                                        </p:cTn>
                                        <p:tgtEl>
                                          <p:spTgt spid="26"/>
                                        </p:tgtEl>
                                        <p:attrNameLst>
                                          <p:attrName>r</p:attrName>
                                        </p:attrNameLst>
                                      </p:cBhvr>
                                    </p:animRot>
                                    <p:animRot by="-240000">
                                      <p:cBhvr>
                                        <p:cTn id="121" dur="200" fill="hold">
                                          <p:stCondLst>
                                            <p:cond delay="600"/>
                                          </p:stCondLst>
                                        </p:cTn>
                                        <p:tgtEl>
                                          <p:spTgt spid="26"/>
                                        </p:tgtEl>
                                        <p:attrNameLst>
                                          <p:attrName>r</p:attrName>
                                        </p:attrNameLst>
                                      </p:cBhvr>
                                    </p:animRot>
                                    <p:animRot by="120000">
                                      <p:cBhvr>
                                        <p:cTn id="122" dur="200" fill="hold">
                                          <p:stCondLst>
                                            <p:cond delay="800"/>
                                          </p:stCondLst>
                                        </p:cTn>
                                        <p:tgtEl>
                                          <p:spTgt spid="26"/>
                                        </p:tgtEl>
                                        <p:attrNameLst>
                                          <p:attrName>r</p:attrName>
                                        </p:attrNameLst>
                                      </p:cBhvr>
                                    </p:animRot>
                                  </p:childTnLst>
                                </p:cTn>
                              </p:par>
                            </p:childTnLst>
                          </p:cTn>
                        </p:par>
                        <p:par>
                          <p:cTn id="123" fill="hold">
                            <p:stCondLst>
                              <p:cond delay="1000"/>
                            </p:stCondLst>
                            <p:childTnLst>
                              <p:par>
                                <p:cTn id="124" presetID="10" presetClass="exit" presetSubtype="0" fill="hold" nodeType="afterEffect">
                                  <p:stCondLst>
                                    <p:cond delay="0"/>
                                  </p:stCondLst>
                                  <p:childTnLst>
                                    <p:animEffect transition="out" filter="fade">
                                      <p:cBhvr>
                                        <p:cTn id="125" dur="250"/>
                                        <p:tgtEl>
                                          <p:spTgt spid="16"/>
                                        </p:tgtEl>
                                      </p:cBhvr>
                                    </p:animEffect>
                                    <p:set>
                                      <p:cBhvr>
                                        <p:cTn id="126" dur="1" fill="hold">
                                          <p:stCondLst>
                                            <p:cond delay="249"/>
                                          </p:stCondLst>
                                        </p:cTn>
                                        <p:tgtEl>
                                          <p:spTgt spid="16"/>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250"/>
                                        <p:tgtEl>
                                          <p:spTgt spid="5"/>
                                        </p:tgtEl>
                                      </p:cBhvr>
                                    </p:animEffect>
                                  </p:childTnLst>
                                </p:cTn>
                              </p:par>
                            </p:childTnLst>
                          </p:cTn>
                        </p:par>
                        <p:par>
                          <p:cTn id="130" fill="hold">
                            <p:stCondLst>
                              <p:cond delay="1250"/>
                            </p:stCondLst>
                            <p:childTnLst>
                              <p:par>
                                <p:cTn id="131" presetID="63" presetClass="path" presetSubtype="0" accel="50000" decel="50000" fill="hold" nodeType="afterEffect">
                                  <p:stCondLst>
                                    <p:cond delay="0"/>
                                  </p:stCondLst>
                                  <p:childTnLst>
                                    <p:animMotion origin="layout" path="M -8.33333E-7 -4.81481E-6 L 0.33316 0.30024 " pathEditMode="relative" rAng="0" ptsTypes="AA">
                                      <p:cBhvr>
                                        <p:cTn id="132" dur="2000" fill="hold"/>
                                        <p:tgtEl>
                                          <p:spTgt spid="5"/>
                                        </p:tgtEl>
                                        <p:attrNameLst>
                                          <p:attrName>ppt_x</p:attrName>
                                          <p:attrName>ppt_y</p:attrName>
                                        </p:attrNameLst>
                                      </p:cBhvr>
                                      <p:rCtr x="16649" y="15000"/>
                                    </p:animMotion>
                                  </p:childTnLst>
                                </p:cTn>
                              </p:par>
                            </p:childTnLst>
                          </p:cTn>
                        </p:par>
                        <p:par>
                          <p:cTn id="133" fill="hold">
                            <p:stCondLst>
                              <p:cond delay="3250"/>
                            </p:stCondLst>
                            <p:childTnLst>
                              <p:par>
                                <p:cTn id="134" presetID="10" presetClass="exit" presetSubtype="0" fill="hold" nodeType="afterEffect">
                                  <p:stCondLst>
                                    <p:cond delay="0"/>
                                  </p:stCondLst>
                                  <p:childTnLst>
                                    <p:animEffect transition="out" filter="fade">
                                      <p:cBhvr>
                                        <p:cTn id="135" dur="250"/>
                                        <p:tgtEl>
                                          <p:spTgt spid="5"/>
                                        </p:tgtEl>
                                      </p:cBhvr>
                                    </p:animEffect>
                                    <p:set>
                                      <p:cBhvr>
                                        <p:cTn id="136" dur="1" fill="hold">
                                          <p:stCondLst>
                                            <p:cond delay="249"/>
                                          </p:stCondLst>
                                        </p:cTn>
                                        <p:tgtEl>
                                          <p:spTgt spid="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250"/>
                                        <p:tgtEl>
                                          <p:spTgt spid="24"/>
                                        </p:tgtEl>
                                      </p:cBhvr>
                                    </p:animEffect>
                                  </p:childTnLst>
                                </p:cTn>
                              </p:par>
                            </p:childTnLst>
                          </p:cTn>
                        </p:par>
                        <p:par>
                          <p:cTn id="140" fill="hold">
                            <p:stCondLst>
                              <p:cond delay="3500"/>
                            </p:stCondLst>
                            <p:childTnLst>
                              <p:par>
                                <p:cTn id="141" presetID="32" presetClass="emph" presetSubtype="0" fill="hold" nodeType="afterEffect">
                                  <p:stCondLst>
                                    <p:cond delay="0"/>
                                  </p:stCondLst>
                                  <p:childTnLst>
                                    <p:animRot by="120000">
                                      <p:cBhvr>
                                        <p:cTn id="142" dur="200" fill="hold">
                                          <p:stCondLst>
                                            <p:cond delay="0"/>
                                          </p:stCondLst>
                                        </p:cTn>
                                        <p:tgtEl>
                                          <p:spTgt spid="24"/>
                                        </p:tgtEl>
                                        <p:attrNameLst>
                                          <p:attrName>r</p:attrName>
                                        </p:attrNameLst>
                                      </p:cBhvr>
                                    </p:animRot>
                                    <p:animRot by="-240000">
                                      <p:cBhvr>
                                        <p:cTn id="143" dur="400" fill="hold">
                                          <p:stCondLst>
                                            <p:cond delay="400"/>
                                          </p:stCondLst>
                                        </p:cTn>
                                        <p:tgtEl>
                                          <p:spTgt spid="24"/>
                                        </p:tgtEl>
                                        <p:attrNameLst>
                                          <p:attrName>r</p:attrName>
                                        </p:attrNameLst>
                                      </p:cBhvr>
                                    </p:animRot>
                                    <p:animRot by="240000">
                                      <p:cBhvr>
                                        <p:cTn id="144" dur="400" fill="hold">
                                          <p:stCondLst>
                                            <p:cond delay="800"/>
                                          </p:stCondLst>
                                        </p:cTn>
                                        <p:tgtEl>
                                          <p:spTgt spid="24"/>
                                        </p:tgtEl>
                                        <p:attrNameLst>
                                          <p:attrName>r</p:attrName>
                                        </p:attrNameLst>
                                      </p:cBhvr>
                                    </p:animRot>
                                    <p:animRot by="-240000">
                                      <p:cBhvr>
                                        <p:cTn id="145" dur="400" fill="hold">
                                          <p:stCondLst>
                                            <p:cond delay="1200"/>
                                          </p:stCondLst>
                                        </p:cTn>
                                        <p:tgtEl>
                                          <p:spTgt spid="24"/>
                                        </p:tgtEl>
                                        <p:attrNameLst>
                                          <p:attrName>r</p:attrName>
                                        </p:attrNameLst>
                                      </p:cBhvr>
                                    </p:animRot>
                                    <p:animRot by="120000">
                                      <p:cBhvr>
                                        <p:cTn id="146" dur="400" fill="hold">
                                          <p:stCondLst>
                                            <p:cond delay="1600"/>
                                          </p:stCondLst>
                                        </p:cTn>
                                        <p:tgtEl>
                                          <p:spTgt spid="24"/>
                                        </p:tgtEl>
                                        <p:attrNameLst>
                                          <p:attrName>r</p:attrName>
                                        </p:attrNameLst>
                                      </p:cBhvr>
                                    </p:animRot>
                                  </p:childTnLst>
                                </p:cTn>
                              </p:par>
                              <p:par>
                                <p:cTn id="147" presetID="32" presetClass="emph" presetSubtype="0" fill="hold" nodeType="withEffect">
                                  <p:stCondLst>
                                    <p:cond delay="0"/>
                                  </p:stCondLst>
                                  <p:childTnLst>
                                    <p:animRot by="120000">
                                      <p:cBhvr>
                                        <p:cTn id="148" dur="200" fill="hold">
                                          <p:stCondLst>
                                            <p:cond delay="0"/>
                                          </p:stCondLst>
                                        </p:cTn>
                                        <p:tgtEl>
                                          <p:spTgt spid="26"/>
                                        </p:tgtEl>
                                        <p:attrNameLst>
                                          <p:attrName>r</p:attrName>
                                        </p:attrNameLst>
                                      </p:cBhvr>
                                    </p:animRot>
                                    <p:animRot by="-240000">
                                      <p:cBhvr>
                                        <p:cTn id="149" dur="400" fill="hold">
                                          <p:stCondLst>
                                            <p:cond delay="400"/>
                                          </p:stCondLst>
                                        </p:cTn>
                                        <p:tgtEl>
                                          <p:spTgt spid="26"/>
                                        </p:tgtEl>
                                        <p:attrNameLst>
                                          <p:attrName>r</p:attrName>
                                        </p:attrNameLst>
                                      </p:cBhvr>
                                    </p:animRot>
                                    <p:animRot by="240000">
                                      <p:cBhvr>
                                        <p:cTn id="150" dur="400" fill="hold">
                                          <p:stCondLst>
                                            <p:cond delay="800"/>
                                          </p:stCondLst>
                                        </p:cTn>
                                        <p:tgtEl>
                                          <p:spTgt spid="26"/>
                                        </p:tgtEl>
                                        <p:attrNameLst>
                                          <p:attrName>r</p:attrName>
                                        </p:attrNameLst>
                                      </p:cBhvr>
                                    </p:animRot>
                                    <p:animRot by="-240000">
                                      <p:cBhvr>
                                        <p:cTn id="151" dur="400" fill="hold">
                                          <p:stCondLst>
                                            <p:cond delay="1200"/>
                                          </p:stCondLst>
                                        </p:cTn>
                                        <p:tgtEl>
                                          <p:spTgt spid="26"/>
                                        </p:tgtEl>
                                        <p:attrNameLst>
                                          <p:attrName>r</p:attrName>
                                        </p:attrNameLst>
                                      </p:cBhvr>
                                    </p:animRot>
                                    <p:animRot by="120000">
                                      <p:cBhvr>
                                        <p:cTn id="152" dur="400" fill="hold">
                                          <p:stCondLst>
                                            <p:cond delay="1600"/>
                                          </p:stCondLst>
                                        </p:cTn>
                                        <p:tgtEl>
                                          <p:spTgt spid="26"/>
                                        </p:tgtEl>
                                        <p:attrNameLst>
                                          <p:attrName>r</p:attrName>
                                        </p:attrNameLst>
                                      </p:cBhvr>
                                    </p:animRot>
                                  </p:childTnLst>
                                </p:cTn>
                              </p:par>
                            </p:childTnLst>
                          </p:cTn>
                        </p:par>
                        <p:par>
                          <p:cTn id="153" fill="hold">
                            <p:stCondLst>
                              <p:cond delay="5500"/>
                            </p:stCondLst>
                            <p:childTnLst>
                              <p:par>
                                <p:cTn id="154" presetID="10" presetClass="exit" presetSubtype="0" fill="hold" nodeType="afterEffect">
                                  <p:stCondLst>
                                    <p:cond delay="0"/>
                                  </p:stCondLst>
                                  <p:childTnLst>
                                    <p:animEffect transition="out" filter="fade">
                                      <p:cBhvr>
                                        <p:cTn id="155" dur="250"/>
                                        <p:tgtEl>
                                          <p:spTgt spid="24"/>
                                        </p:tgtEl>
                                      </p:cBhvr>
                                    </p:animEffect>
                                    <p:set>
                                      <p:cBhvr>
                                        <p:cTn id="156" dur="1" fill="hold">
                                          <p:stCondLst>
                                            <p:cond delay="249"/>
                                          </p:stCondLst>
                                        </p:cTn>
                                        <p:tgtEl>
                                          <p:spTgt spid="24"/>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fade">
                                      <p:cBhvr>
                                        <p:cTn id="159" dur="250"/>
                                        <p:tgtEl>
                                          <p:spTgt spid="23"/>
                                        </p:tgtEl>
                                      </p:cBhvr>
                                    </p:animEffect>
                                  </p:childTnLst>
                                  <p:subTnLst>
                                    <p:audio>
                                      <p:cMediaNode>
                                        <p:cTn display="0" masterRel="sameClick">
                                          <p:stCondLst>
                                            <p:cond evt="begin" delay="0">
                                              <p:tn val="157"/>
                                            </p:cond>
                                          </p:stCondLst>
                                          <p:endCondLst>
                                            <p:cond evt="onStopAudio" delay="0">
                                              <p:tgtEl>
                                                <p:sldTgt/>
                                              </p:tgtEl>
                                            </p:cond>
                                          </p:endCondLst>
                                        </p:cTn>
                                        <p:tgtEl>
                                          <p:sndTgt r:embed="rId3" name="oisairoi.wav"/>
                                        </p:tgtEl>
                                      </p:cMediaNode>
                                    </p:audio>
                                  </p:subTnLst>
                                </p:cTn>
                              </p:par>
                              <p:par>
                                <p:cTn id="160" presetID="10" presetClass="entr" presetSubtype="0" fill="hold" nodeType="with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250"/>
                                        <p:tgtEl>
                                          <p:spTgt spid="21"/>
                                        </p:tgtEl>
                                      </p:cBhvr>
                                    </p:animEffect>
                                  </p:childTnLst>
                                </p:cTn>
                              </p:par>
                              <p:par>
                                <p:cTn id="163" presetID="10" presetClass="exit" presetSubtype="0" fill="hold" nodeType="withEffect">
                                  <p:stCondLst>
                                    <p:cond delay="0"/>
                                  </p:stCondLst>
                                  <p:childTnLst>
                                    <p:animEffect transition="out" filter="fade">
                                      <p:cBhvr>
                                        <p:cTn id="164" dur="250"/>
                                        <p:tgtEl>
                                          <p:spTgt spid="26"/>
                                        </p:tgtEl>
                                      </p:cBhvr>
                                    </p:animEffect>
                                    <p:set>
                                      <p:cBhvr>
                                        <p:cTn id="16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3"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seq concurrent="1" nextAc="seek">
              <p:cTn id="227" restart="whenNotActive" fill="hold" evtFilter="cancelBubble" nodeType="interactiveSeq">
                <p:stCondLst>
                  <p:cond evt="onClick" delay="0">
                    <p:tgtEl>
                      <p:spTgt spid="40"/>
                    </p:tgtEl>
                  </p:cond>
                </p:stCondLst>
                <p:endSync evt="end" delay="0">
                  <p:rtn val="all"/>
                </p:endSync>
                <p:childTnLst>
                  <p:par>
                    <p:cTn id="228" fill="hold">
                      <p:stCondLst>
                        <p:cond delay="0"/>
                      </p:stCondLst>
                      <p:childTnLst>
                        <p:par>
                          <p:cTn id="229" fill="hold">
                            <p:stCondLst>
                              <p:cond delay="0"/>
                            </p:stCondLst>
                            <p:childTnLst>
                              <p:par>
                                <p:cTn id="230" presetID="26" presetClass="emph" presetSubtype="0" fill="hold" grpId="0" nodeType="clickEffect">
                                  <p:stCondLst>
                                    <p:cond delay="0"/>
                                  </p:stCondLst>
                                  <p:childTnLst>
                                    <p:animEffect transition="out" filter="fade">
                                      <p:cBhvr>
                                        <p:cTn id="231" dur="500" tmFilter="0, 0; .2, .5; .8, .5; 1, 0"/>
                                        <p:tgtEl>
                                          <p:spTgt spid="40"/>
                                        </p:tgtEl>
                                      </p:cBhvr>
                                    </p:animEffect>
                                    <p:animScale>
                                      <p:cBhvr>
                                        <p:cTn id="232" dur="250" autoRev="1" fill="hold"/>
                                        <p:tgtEl>
                                          <p:spTgt spid="40"/>
                                        </p:tgtEl>
                                      </p:cBhvr>
                                      <p:by x="105000" y="105000"/>
                                    </p:animScale>
                                  </p:childTnLst>
                                  <p:subTnLst>
                                    <p:audio>
                                      <p:cMediaNode>
                                        <p:cTn display="0" masterRel="sameClick">
                                          <p:stCondLst>
                                            <p:cond evt="begin" delay="0">
                                              <p:tn val="230"/>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40"/>
                  </p:tgtEl>
                </p:cond>
              </p:nextCondLst>
            </p:seq>
            <p:seq concurrent="1" nextAc="seek">
              <p:cTn id="233" restart="whenNotActive" fill="hold" evtFilter="cancelBubble" nodeType="interactiveSeq">
                <p:stCondLst>
                  <p:cond evt="onClick" delay="0">
                    <p:tgtEl>
                      <p:spTgt spid="41"/>
                    </p:tgtEl>
                  </p:cond>
                </p:stCondLst>
                <p:endSync evt="end" delay="0">
                  <p:rtn val="all"/>
                </p:endSync>
                <p:childTnLst>
                  <p:par>
                    <p:cTn id="234" fill="hold">
                      <p:stCondLst>
                        <p:cond delay="0"/>
                      </p:stCondLst>
                      <p:childTnLst>
                        <p:par>
                          <p:cTn id="235" fill="hold">
                            <p:stCondLst>
                              <p:cond delay="0"/>
                            </p:stCondLst>
                            <p:childTnLst>
                              <p:par>
                                <p:cTn id="236" presetID="26" presetClass="emph" presetSubtype="0" fill="hold" grpId="0" nodeType="clickEffect">
                                  <p:stCondLst>
                                    <p:cond delay="0"/>
                                  </p:stCondLst>
                                  <p:childTnLst>
                                    <p:animEffect transition="out" filter="fade">
                                      <p:cBhvr>
                                        <p:cTn id="237" dur="500" tmFilter="0, 0; .2, .5; .8, .5; 1, 0"/>
                                        <p:tgtEl>
                                          <p:spTgt spid="41"/>
                                        </p:tgtEl>
                                      </p:cBhvr>
                                    </p:animEffect>
                                    <p:animScale>
                                      <p:cBhvr>
                                        <p:cTn id="238" dur="250" autoRev="1" fill="hold"/>
                                        <p:tgtEl>
                                          <p:spTgt spid="41"/>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41"/>
                  </p:tgtEl>
                </p:cond>
              </p:nextCondLst>
            </p:seq>
            <p:seq concurrent="1" nextAc="seek">
              <p:cTn id="239" restart="whenNotActive" fill="hold" evtFilter="cancelBubble" nodeType="interactiveSeq">
                <p:stCondLst>
                  <p:cond evt="onClick" delay="0">
                    <p:tgtEl>
                      <p:spTgt spid="42"/>
                    </p:tgtEl>
                  </p:cond>
                </p:stCondLst>
                <p:endSync evt="end" delay="0">
                  <p:rtn val="all"/>
                </p:endSync>
                <p:childTnLst>
                  <p:par>
                    <p:cTn id="240" fill="hold">
                      <p:stCondLst>
                        <p:cond delay="0"/>
                      </p:stCondLst>
                      <p:childTnLst>
                        <p:par>
                          <p:cTn id="241" fill="hold">
                            <p:stCondLst>
                              <p:cond delay="0"/>
                            </p:stCondLst>
                            <p:childTnLst>
                              <p:par>
                                <p:cTn id="242" presetID="26" presetClass="emph" presetSubtype="0" fill="hold" grpId="0" nodeType="clickEffect">
                                  <p:stCondLst>
                                    <p:cond delay="0"/>
                                  </p:stCondLst>
                                  <p:childTnLst>
                                    <p:animEffect transition="out" filter="fade">
                                      <p:cBhvr>
                                        <p:cTn id="243" dur="500" tmFilter="0, 0; .2, .5; .8, .5; 1, 0"/>
                                        <p:tgtEl>
                                          <p:spTgt spid="42"/>
                                        </p:tgtEl>
                                      </p:cBhvr>
                                    </p:animEffect>
                                    <p:animScale>
                                      <p:cBhvr>
                                        <p:cTn id="244" dur="250" autoRev="1" fill="hold"/>
                                        <p:tgtEl>
                                          <p:spTgt spid="42"/>
                                        </p:tgtEl>
                                      </p:cBhvr>
                                      <p:by x="105000" y="105000"/>
                                    </p:animScale>
                                  </p:childTnLst>
                                  <p:subTnLst>
                                    <p:audio>
                                      <p:cMediaNode>
                                        <p:cTn display="0" masterRel="sameClick">
                                          <p:stCondLst>
                                            <p:cond evt="begin" delay="0">
                                              <p:tn val="242"/>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42"/>
                  </p:tgtEl>
                </p:cond>
              </p:nextCondLst>
            </p:seq>
            <p:seq concurrent="1" nextAc="seek">
              <p:cTn id="245" restart="whenNotActive" fill="hold" evtFilter="cancelBubble" nodeType="interactiveSeq">
                <p:stCondLst>
                  <p:cond evt="onClick" delay="0">
                    <p:tgtEl>
                      <p:spTgt spid="43"/>
                    </p:tgtEl>
                  </p:cond>
                </p:stCondLst>
                <p:endSync evt="end" delay="0">
                  <p:rtn val="all"/>
                </p:endSync>
                <p:childTnLst>
                  <p:par>
                    <p:cTn id="246" fill="hold">
                      <p:stCondLst>
                        <p:cond delay="0"/>
                      </p:stCondLst>
                      <p:childTnLst>
                        <p:par>
                          <p:cTn id="247" fill="hold">
                            <p:stCondLst>
                              <p:cond delay="0"/>
                            </p:stCondLst>
                            <p:childTnLst>
                              <p:par>
                                <p:cTn id="248" presetID="26" presetClass="emph" presetSubtype="0" fill="hold" grpId="0" nodeType="clickEffect">
                                  <p:stCondLst>
                                    <p:cond delay="0"/>
                                  </p:stCondLst>
                                  <p:childTnLst>
                                    <p:animEffect transition="out" filter="fade">
                                      <p:cBhvr>
                                        <p:cTn id="249" dur="500" tmFilter="0, 0; .2, .5; .8, .5; 1, 0"/>
                                        <p:tgtEl>
                                          <p:spTgt spid="43"/>
                                        </p:tgtEl>
                                      </p:cBhvr>
                                    </p:animEffect>
                                    <p:animScale>
                                      <p:cBhvr>
                                        <p:cTn id="250" dur="250" autoRev="1" fill="hold"/>
                                        <p:tgtEl>
                                          <p:spTgt spid="43"/>
                                        </p:tgtEl>
                                      </p:cBhvr>
                                      <p:by x="105000" y="105000"/>
                                    </p:animScale>
                                  </p:childTnLst>
                                  <p:subTnLst>
                                    <p:audio>
                                      <p:cMediaNode>
                                        <p:cTn display="0" masterRel="sameClick">
                                          <p:stCondLst>
                                            <p:cond evt="begin" delay="0">
                                              <p:tn val="248"/>
                                            </p:cond>
                                          </p:stCondLst>
                                          <p:endCondLst>
                                            <p:cond evt="onStopAudio" delay="0">
                                              <p:tgtEl>
                                                <p:sldTgt/>
                                              </p:tgtEl>
                                            </p:cond>
                                          </p:endCondLst>
                                        </p:cTn>
                                        <p:tgtEl>
                                          <p:sndTgt r:embed="rId2" name="congioilam.wav"/>
                                        </p:tgtEl>
                                      </p:cMediaNode>
                                    </p:audio>
                                  </p:subTnLst>
                                </p:cTn>
                              </p:par>
                            </p:childTnLst>
                          </p:cTn>
                        </p:par>
                      </p:childTnLst>
                    </p:cTn>
                  </p:par>
                </p:childTnLst>
              </p:cTn>
              <p:nextCondLst>
                <p:cond evt="onClick" delay="0">
                  <p:tgtEl>
                    <p:spTgt spid="43"/>
                  </p:tgtEl>
                </p:cond>
              </p:nextCondLst>
            </p:seq>
          </p:childTnLst>
        </p:cTn>
      </p:par>
    </p:tnLst>
    <p:bldLst>
      <p:bldP spid="77" grpId="0" animBg="1"/>
      <p:bldP spid="77" grpId="1" animBg="1"/>
      <p:bldP spid="40" grpId="0" animBg="1"/>
      <p:bldP spid="41" grpId="0" animBg="1"/>
      <p:bldP spid="42"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095501"/>
            <a:ext cx="8915400" cy="76944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smtClean="0">
                <a:ln w="0"/>
                <a:solidFill>
                  <a:srgbClr val="FF0000"/>
                </a:solidFill>
                <a:effectLst>
                  <a:reflection blurRad="12700" stA="50000" endPos="50000" dist="5000" dir="5400000" sy="-100000" rotWithShape="0"/>
                </a:effectLst>
              </a:rPr>
              <a:t>TRÂN TRỌNG CẢM ƠN!</a:t>
            </a:r>
            <a:endParaRPr lang="en-US" sz="4400" b="1" cap="all">
              <a:ln w="0"/>
              <a:solidFill>
                <a:srgbClr val="FF0000"/>
              </a:solidFill>
              <a:effectLst>
                <a:reflection blurRad="12700" stA="50000" endPos="50000" dist="5000" dir="5400000" sy="-100000" rotWithShape="0"/>
              </a:effectLst>
            </a:endParaRPr>
          </a:p>
        </p:txBody>
      </p:sp>
      <p:pic>
        <p:nvPicPr>
          <p:cNvPr id="5"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393" y="3645838"/>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9970" y="3675824"/>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9783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51332"/>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13374"/>
            <a:ext cx="8868228" cy="486011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sp>
        <p:nvSpPr>
          <p:cNvPr id="3" name="TextBox 2"/>
          <p:cNvSpPr txBox="1"/>
          <p:nvPr/>
        </p:nvSpPr>
        <p:spPr>
          <a:xfrm>
            <a:off x="130629" y="128599"/>
            <a:ext cx="4165600" cy="584775"/>
          </a:xfrm>
          <a:prstGeom prst="rect">
            <a:avLst/>
          </a:prstGeom>
          <a:noFill/>
        </p:spPr>
        <p:txBody>
          <a:bodyPr wrap="square" rtlCol="0">
            <a:spAutoFit/>
          </a:bodyPr>
          <a:lstStyle/>
          <a:p>
            <a:r>
              <a:rPr lang="en-US" sz="3200" b="1" dirty="0" smtClean="0">
                <a:solidFill>
                  <a:srgbClr val="0000CC"/>
                </a:solidFill>
                <a:latin typeface=".VnAvant" pitchFamily="34" charset="0"/>
              </a:rPr>
              <a:t>1</a:t>
            </a:r>
            <a:r>
              <a:rPr lang="en-US" sz="3200" b="1" smtClean="0">
                <a:solidFill>
                  <a:srgbClr val="0000CC"/>
                </a:solidFill>
                <a:latin typeface=".VnAvant" pitchFamily="34" charset="0"/>
              </a:rPr>
              <a:t>. Quan s¸t tranh</a:t>
            </a:r>
            <a:endParaRPr lang="en-US" sz="3200" b="1" dirty="0">
              <a:solidFill>
                <a:srgbClr val="0000CC"/>
              </a:solidFill>
              <a:latin typeface=".VnAvant" pitchFamily="34" charset="0"/>
            </a:endParaRPr>
          </a:p>
        </p:txBody>
      </p:sp>
      <p:pic>
        <p:nvPicPr>
          <p:cNvPr id="3074" name="Picture 2" descr="C:\Users\admin\Desktop\Package - Lesson\Data\th1b001tr006h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214" y="2671156"/>
            <a:ext cx="1826761" cy="2010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5" name="Picture 3" descr="C:\Users\admin\Desktop\Package - Lesson\Data\th1b001tr006h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620" y="1944391"/>
            <a:ext cx="1962323" cy="1984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C:\Users\admin\Desktop\Package - Lesson\Data\th1b001tr006h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0815" y="2671156"/>
            <a:ext cx="2004727" cy="2010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 name="TextBox 14"/>
          <p:cNvSpPr txBox="1"/>
          <p:nvPr/>
        </p:nvSpPr>
        <p:spPr>
          <a:xfrm>
            <a:off x="1814285" y="1067229"/>
            <a:ext cx="5631543" cy="584775"/>
          </a:xfrm>
          <a:prstGeom prst="rect">
            <a:avLst/>
          </a:prstGeom>
          <a:noFill/>
        </p:spPr>
        <p:txBody>
          <a:bodyPr wrap="square" rtlCol="0">
            <a:spAutoFit/>
          </a:bodyPr>
          <a:lstStyle/>
          <a:p>
            <a:pPr algn="ctr"/>
            <a:r>
              <a:rPr lang="en-US" sz="3200" b="1" smtClean="0">
                <a:solidFill>
                  <a:srgbClr val="006600"/>
                </a:solidFill>
                <a:latin typeface=".VnAvant" pitchFamily="34" charset="0"/>
              </a:rPr>
              <a:t>Em h·y quan s¸t tranh</a:t>
            </a:r>
            <a:endParaRPr lang="en-US" sz="3200" b="1" dirty="0">
              <a:solidFill>
                <a:srgbClr val="006600"/>
              </a:solidFill>
              <a:latin typeface=".VnAvant" pitchFamily="34" charset="0"/>
            </a:endParaRPr>
          </a:p>
        </p:txBody>
      </p:sp>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9232" y="1944390"/>
            <a:ext cx="1992539" cy="1984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06730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childTnLst>
                          </p:cTn>
                        </p:par>
                        <p:par>
                          <p:cTn id="10" fill="hold">
                            <p:stCondLst>
                              <p:cond delay="1750"/>
                            </p:stCondLst>
                            <p:childTnLst>
                              <p:par>
                                <p:cTn id="11" presetID="53" presetClass="entr" presetSubtype="16"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1750" fill="hold"/>
                                        <p:tgtEl>
                                          <p:spTgt spid="3075"/>
                                        </p:tgtEl>
                                        <p:attrNameLst>
                                          <p:attrName>ppt_w</p:attrName>
                                        </p:attrNameLst>
                                      </p:cBhvr>
                                      <p:tavLst>
                                        <p:tav tm="0">
                                          <p:val>
                                            <p:fltVal val="0"/>
                                          </p:val>
                                        </p:tav>
                                        <p:tav tm="100000">
                                          <p:val>
                                            <p:strVal val="#ppt_w"/>
                                          </p:val>
                                        </p:tav>
                                      </p:tavLst>
                                    </p:anim>
                                    <p:anim calcmode="lin" valueType="num">
                                      <p:cBhvr>
                                        <p:cTn id="14" dur="1750" fill="hold"/>
                                        <p:tgtEl>
                                          <p:spTgt spid="3075"/>
                                        </p:tgtEl>
                                        <p:attrNameLst>
                                          <p:attrName>ppt_h</p:attrName>
                                        </p:attrNameLst>
                                      </p:cBhvr>
                                      <p:tavLst>
                                        <p:tav tm="0">
                                          <p:val>
                                            <p:fltVal val="0"/>
                                          </p:val>
                                        </p:tav>
                                        <p:tav tm="100000">
                                          <p:val>
                                            <p:strVal val="#ppt_h"/>
                                          </p:val>
                                        </p:tav>
                                      </p:tavLst>
                                    </p:anim>
                                    <p:animEffect transition="in" filter="fade">
                                      <p:cBhvr>
                                        <p:cTn id="15" dur="1750"/>
                                        <p:tgtEl>
                                          <p:spTgt spid="3075"/>
                                        </p:tgtEl>
                                      </p:cBhvr>
                                    </p:animEffect>
                                  </p:childTnLst>
                                </p:cTn>
                              </p:par>
                            </p:childTnLst>
                          </p:cTn>
                        </p:par>
                        <p:par>
                          <p:cTn id="16" fill="hold">
                            <p:stCondLst>
                              <p:cond delay="3500"/>
                            </p:stCondLst>
                            <p:childTnLst>
                              <p:par>
                                <p:cTn id="17" presetID="53" presetClass="entr" presetSubtype="16"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1750" fill="hold"/>
                                        <p:tgtEl>
                                          <p:spTgt spid="3076"/>
                                        </p:tgtEl>
                                        <p:attrNameLst>
                                          <p:attrName>ppt_w</p:attrName>
                                        </p:attrNameLst>
                                      </p:cBhvr>
                                      <p:tavLst>
                                        <p:tav tm="0">
                                          <p:val>
                                            <p:fltVal val="0"/>
                                          </p:val>
                                        </p:tav>
                                        <p:tav tm="100000">
                                          <p:val>
                                            <p:strVal val="#ppt_w"/>
                                          </p:val>
                                        </p:tav>
                                      </p:tavLst>
                                    </p:anim>
                                    <p:anim calcmode="lin" valueType="num">
                                      <p:cBhvr>
                                        <p:cTn id="20" dur="1750" fill="hold"/>
                                        <p:tgtEl>
                                          <p:spTgt spid="3076"/>
                                        </p:tgtEl>
                                        <p:attrNameLst>
                                          <p:attrName>ppt_h</p:attrName>
                                        </p:attrNameLst>
                                      </p:cBhvr>
                                      <p:tavLst>
                                        <p:tav tm="0">
                                          <p:val>
                                            <p:fltVal val="0"/>
                                          </p:val>
                                        </p:tav>
                                        <p:tav tm="100000">
                                          <p:val>
                                            <p:strVal val="#ppt_h"/>
                                          </p:val>
                                        </p:tav>
                                      </p:tavLst>
                                    </p:anim>
                                    <p:animEffect transition="in" filter="fade">
                                      <p:cBhvr>
                                        <p:cTn id="21" dur="1750"/>
                                        <p:tgtEl>
                                          <p:spTgt spid="3076"/>
                                        </p:tgtEl>
                                      </p:cBhvr>
                                    </p:animEffect>
                                  </p:childTnLst>
                                </p:cTn>
                              </p:par>
                            </p:childTnLst>
                          </p:cTn>
                        </p:par>
                        <p:par>
                          <p:cTn id="22" fill="hold">
                            <p:stCondLst>
                              <p:cond delay="5250"/>
                            </p:stCondLst>
                            <p:childTnLst>
                              <p:par>
                                <p:cTn id="23" presetID="53" presetClass="entr" presetSubtype="16" fill="hold" nodeType="after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p:cTn id="25" dur="1750" fill="hold"/>
                                        <p:tgtEl>
                                          <p:spTgt spid="3074"/>
                                        </p:tgtEl>
                                        <p:attrNameLst>
                                          <p:attrName>ppt_w</p:attrName>
                                        </p:attrNameLst>
                                      </p:cBhvr>
                                      <p:tavLst>
                                        <p:tav tm="0">
                                          <p:val>
                                            <p:fltVal val="0"/>
                                          </p:val>
                                        </p:tav>
                                        <p:tav tm="100000">
                                          <p:val>
                                            <p:strVal val="#ppt_w"/>
                                          </p:val>
                                        </p:tav>
                                      </p:tavLst>
                                    </p:anim>
                                    <p:anim calcmode="lin" valueType="num">
                                      <p:cBhvr>
                                        <p:cTn id="26" dur="1750" fill="hold"/>
                                        <p:tgtEl>
                                          <p:spTgt spid="3074"/>
                                        </p:tgtEl>
                                        <p:attrNameLst>
                                          <p:attrName>ppt_h</p:attrName>
                                        </p:attrNameLst>
                                      </p:cBhvr>
                                      <p:tavLst>
                                        <p:tav tm="0">
                                          <p:val>
                                            <p:fltVal val="0"/>
                                          </p:val>
                                        </p:tav>
                                        <p:tav tm="100000">
                                          <p:val>
                                            <p:strVal val="#ppt_h"/>
                                          </p:val>
                                        </p:tav>
                                      </p:tavLst>
                                    </p:anim>
                                    <p:animEffect transition="in" filter="fade">
                                      <p:cBhvr>
                                        <p:cTn id="27" dur="1750"/>
                                        <p:tgtEl>
                                          <p:spTgt spid="3074"/>
                                        </p:tgtEl>
                                      </p:cBhvr>
                                    </p:animEffect>
                                  </p:childTnLst>
                                </p:cTn>
                              </p:par>
                            </p:childTnLst>
                          </p:cTn>
                        </p:par>
                        <p:par>
                          <p:cTn id="28" fill="hold">
                            <p:stCondLst>
                              <p:cond delay="7000"/>
                            </p:stCondLst>
                            <p:childTnLst>
                              <p:par>
                                <p:cTn id="29" presetID="53" presetClass="entr" presetSubtype="16" fill="hold" nodeType="afterEffect">
                                  <p:stCondLst>
                                    <p:cond delay="0"/>
                                  </p:stCondLst>
                                  <p:childTnLst>
                                    <p:set>
                                      <p:cBhvr>
                                        <p:cTn id="30" dur="1" fill="hold">
                                          <p:stCondLst>
                                            <p:cond delay="0"/>
                                          </p:stCondLst>
                                        </p:cTn>
                                        <p:tgtEl>
                                          <p:spTgt spid="3077"/>
                                        </p:tgtEl>
                                        <p:attrNameLst>
                                          <p:attrName>style.visibility</p:attrName>
                                        </p:attrNameLst>
                                      </p:cBhvr>
                                      <p:to>
                                        <p:strVal val="visible"/>
                                      </p:to>
                                    </p:set>
                                    <p:anim calcmode="lin" valueType="num">
                                      <p:cBhvr>
                                        <p:cTn id="31" dur="2000" fill="hold"/>
                                        <p:tgtEl>
                                          <p:spTgt spid="3077"/>
                                        </p:tgtEl>
                                        <p:attrNameLst>
                                          <p:attrName>ppt_w</p:attrName>
                                        </p:attrNameLst>
                                      </p:cBhvr>
                                      <p:tavLst>
                                        <p:tav tm="0">
                                          <p:val>
                                            <p:fltVal val="0"/>
                                          </p:val>
                                        </p:tav>
                                        <p:tav tm="100000">
                                          <p:val>
                                            <p:strVal val="#ppt_w"/>
                                          </p:val>
                                        </p:tav>
                                      </p:tavLst>
                                    </p:anim>
                                    <p:anim calcmode="lin" valueType="num">
                                      <p:cBhvr>
                                        <p:cTn id="32" dur="2000" fill="hold"/>
                                        <p:tgtEl>
                                          <p:spTgt spid="3077"/>
                                        </p:tgtEl>
                                        <p:attrNameLst>
                                          <p:attrName>ppt_h</p:attrName>
                                        </p:attrNameLst>
                                      </p:cBhvr>
                                      <p:tavLst>
                                        <p:tav tm="0">
                                          <p:val>
                                            <p:fltVal val="0"/>
                                          </p:val>
                                        </p:tav>
                                        <p:tav tm="100000">
                                          <p:val>
                                            <p:strVal val="#ppt_h"/>
                                          </p:val>
                                        </p:tav>
                                      </p:tavLst>
                                    </p:anim>
                                    <p:animEffect transition="in" filter="fade">
                                      <p:cBhvr>
                                        <p:cTn id="33"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smtClean="0">
                <a:solidFill>
                  <a:schemeClr val="bg1"/>
                </a:solidFill>
                <a:latin typeface="Arial" charset="0"/>
                <a:cs typeface="Arial" charset="0"/>
              </a:rPr>
              <a:t>THẢO LUẬN NHÓM</a:t>
            </a:r>
            <a:endParaRPr lang="en-US" altLang="en-US" sz="2400" b="1">
              <a:solidFill>
                <a:schemeClr val="bg1"/>
              </a:solidFill>
              <a:latin typeface="Arial" charset="0"/>
              <a:cs typeface="Arial" charset="0"/>
            </a:endParaRPr>
          </a:p>
        </p:txBody>
      </p:sp>
      <p:sp>
        <p:nvSpPr>
          <p:cNvPr id="10" name="Rounded Rectangle 9"/>
          <p:cNvSpPr/>
          <p:nvPr>
            <p:custDataLst>
              <p:tags r:id="rId3"/>
            </p:custDataLst>
          </p:nvPr>
        </p:nvSpPr>
        <p:spPr>
          <a:xfrm>
            <a:off x="371474" y="1665639"/>
            <a:ext cx="5622925" cy="2298455"/>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r>
              <a:rPr lang="vi-VN" sz="3200"/>
              <a:t>Sau khi quan sát tranh, em hãy giới thiệu cho bạn biết tranh nào là trên – dưới, </a:t>
            </a:r>
            <a:r>
              <a:rPr lang="en-US" sz="3200"/>
              <a:t>t</a:t>
            </a:r>
            <a:r>
              <a:rPr lang="vi-VN" sz="3200" smtClean="0"/>
              <a:t>rá</a:t>
            </a:r>
            <a:r>
              <a:rPr lang="en-US" sz="3200" smtClean="0"/>
              <a:t>i</a:t>
            </a:r>
            <a:r>
              <a:rPr lang="vi-VN" sz="3200" smtClean="0"/>
              <a:t> </a:t>
            </a:r>
            <a:r>
              <a:rPr lang="vi-VN" sz="3200"/>
              <a:t>– </a:t>
            </a:r>
            <a:r>
              <a:rPr lang="en-US" sz="3200"/>
              <a:t>p</a:t>
            </a:r>
            <a:r>
              <a:rPr lang="vi-VN" sz="3200" smtClean="0"/>
              <a:t>hả</a:t>
            </a:r>
            <a:r>
              <a:rPr lang="en-US" sz="3200" smtClean="0"/>
              <a:t>i</a:t>
            </a:r>
            <a:r>
              <a:rPr lang="vi-VN" sz="3200" smtClean="0"/>
              <a:t>, </a:t>
            </a:r>
            <a:r>
              <a:rPr lang="vi-VN" sz="3200"/>
              <a:t>trước – sau, ở giữa</a:t>
            </a:r>
          </a:p>
        </p:txBody>
      </p:sp>
      <p:sp>
        <p:nvSpPr>
          <p:cNvPr id="6153" name="TextBox 5"/>
          <p:cNvSpPr txBox="1">
            <a:spLocks noChangeArrowheads="1"/>
          </p:cNvSpPr>
          <p:nvPr/>
        </p:nvSpPr>
        <p:spPr bwMode="auto">
          <a:xfrm>
            <a:off x="76200" y="4224355"/>
            <a:ext cx="8991600" cy="1446550"/>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200" b="1" dirty="0" err="1">
                <a:solidFill>
                  <a:srgbClr val="006600"/>
                </a:solidFill>
                <a:latin typeface="Arial" charset="0"/>
                <a:cs typeface="Arial" charset="0"/>
              </a:rPr>
              <a:t>Yêu</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cầu</a:t>
            </a:r>
            <a:r>
              <a:rPr lang="en-US" altLang="en-US" sz="2200" b="1" dirty="0">
                <a:solidFill>
                  <a:srgbClr val="006600"/>
                </a:solidFill>
                <a:latin typeface="Arial" charset="0"/>
                <a:cs typeface="Arial" charset="0"/>
              </a:rPr>
              <a:t> </a:t>
            </a:r>
          </a:p>
          <a:p>
            <a:pPr algn="just" eaLnBrk="1" hangingPunct="1">
              <a:spcBef>
                <a:spcPct val="0"/>
              </a:spcBef>
              <a:buFontTx/>
              <a:buNone/>
            </a:pP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Làm</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việc</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theo</a:t>
            </a:r>
            <a:r>
              <a:rPr lang="en-US" altLang="en-US" sz="2200" b="1" dirty="0">
                <a:solidFill>
                  <a:srgbClr val="006600"/>
                </a:solidFill>
                <a:latin typeface="Arial" charset="0"/>
                <a:cs typeface="Arial" charset="0"/>
              </a:rPr>
              <a:t> </a:t>
            </a:r>
            <a:r>
              <a:rPr lang="en-US" altLang="en-US" sz="2200" b="1" err="1" smtClean="0">
                <a:solidFill>
                  <a:srgbClr val="006600"/>
                </a:solidFill>
                <a:latin typeface="Arial" charset="0"/>
                <a:cs typeface="Arial" charset="0"/>
              </a:rPr>
              <a:t>nhóm</a:t>
            </a:r>
            <a:r>
              <a:rPr lang="en-US" altLang="en-US" sz="2200" b="1" smtClean="0">
                <a:solidFill>
                  <a:srgbClr val="006600"/>
                </a:solidFill>
                <a:latin typeface="Arial" charset="0"/>
                <a:cs typeface="Arial" charset="0"/>
              </a:rPr>
              <a:t> đôi.</a:t>
            </a:r>
            <a:endParaRPr lang="en-US" altLang="en-US" sz="2200" b="1" dirty="0">
              <a:solidFill>
                <a:srgbClr val="006600"/>
              </a:solidFill>
              <a:latin typeface="Arial" charset="0"/>
              <a:cs typeface="Arial" charset="0"/>
            </a:endParaRPr>
          </a:p>
          <a:p>
            <a:pPr algn="just" eaLnBrk="1" hangingPunct="1">
              <a:spcBef>
                <a:spcPct val="0"/>
              </a:spcBef>
              <a:buFontTx/>
              <a:buNone/>
            </a:pPr>
            <a:r>
              <a:rPr lang="en-US" altLang="en-US" sz="2200" b="1">
                <a:solidFill>
                  <a:srgbClr val="006600"/>
                </a:solidFill>
                <a:latin typeface="Arial" charset="0"/>
                <a:cs typeface="Arial" charset="0"/>
              </a:rPr>
              <a:t>- </a:t>
            </a:r>
            <a:r>
              <a:rPr lang="en-US" altLang="en-US" sz="2200" b="1" smtClean="0">
                <a:solidFill>
                  <a:srgbClr val="006600"/>
                </a:solidFill>
                <a:latin typeface="Arial" charset="0"/>
                <a:cs typeface="Arial" charset="0"/>
              </a:rPr>
              <a:t>Các bạn cùng bàn dựa vào tranh nói cho nhau nghe.</a:t>
            </a:r>
            <a:endParaRPr lang="en-US" altLang="en-US" sz="2200" b="1" dirty="0">
              <a:solidFill>
                <a:srgbClr val="006600"/>
              </a:solidFill>
              <a:latin typeface="Arial" charset="0"/>
              <a:cs typeface="Arial" charset="0"/>
            </a:endParaRPr>
          </a:p>
          <a:p>
            <a:pPr algn="just" eaLnBrk="1" hangingPunct="1">
              <a:spcBef>
                <a:spcPct val="0"/>
              </a:spcBef>
              <a:buFontTx/>
              <a:buNone/>
            </a:pPr>
            <a:r>
              <a:rPr lang="en-US" altLang="en-US" sz="2200" b="1">
                <a:solidFill>
                  <a:srgbClr val="006600"/>
                </a:solidFill>
                <a:latin typeface="Arial" charset="0"/>
                <a:cs typeface="Arial" charset="0"/>
              </a:rPr>
              <a:t>- </a:t>
            </a:r>
            <a:r>
              <a:rPr lang="en-US" altLang="en-US" sz="2200" b="1" smtClean="0">
                <a:solidFill>
                  <a:srgbClr val="006600"/>
                </a:solidFill>
                <a:latin typeface="Arial" charset="0"/>
                <a:cs typeface="Arial" charset="0"/>
              </a:rPr>
              <a:t>Chuẩn bị lên nói cho nhau nghe và giao lưu với các bạn khác.</a:t>
            </a:r>
            <a:endParaRPr lang="en-US" altLang="en-US" sz="2200" b="1" dirty="0">
              <a:solidFill>
                <a:srgbClr val="006600"/>
              </a:solidFill>
              <a:latin typeface="Arial" charset="0"/>
              <a:cs typeface="Arial"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1973" y="1576860"/>
            <a:ext cx="2776083" cy="2387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99139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51332"/>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13374"/>
            <a:ext cx="8868228" cy="486011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sp>
        <p:nvSpPr>
          <p:cNvPr id="3" name="TextBox 2"/>
          <p:cNvSpPr txBox="1"/>
          <p:nvPr/>
        </p:nvSpPr>
        <p:spPr>
          <a:xfrm>
            <a:off x="130629" y="128599"/>
            <a:ext cx="4165600" cy="584775"/>
          </a:xfrm>
          <a:prstGeom prst="rect">
            <a:avLst/>
          </a:prstGeom>
          <a:noFill/>
        </p:spPr>
        <p:txBody>
          <a:bodyPr wrap="square" rtlCol="0">
            <a:spAutoFit/>
          </a:bodyPr>
          <a:lstStyle/>
          <a:p>
            <a:r>
              <a:rPr lang="en-US" sz="3200" b="1" dirty="0" smtClean="0">
                <a:solidFill>
                  <a:srgbClr val="0000CC"/>
                </a:solidFill>
                <a:latin typeface=".VnAvant" pitchFamily="34" charset="0"/>
              </a:rPr>
              <a:t>1</a:t>
            </a:r>
            <a:r>
              <a:rPr lang="en-US" sz="3200" b="1" smtClean="0">
                <a:solidFill>
                  <a:srgbClr val="0000CC"/>
                </a:solidFill>
                <a:latin typeface=".VnAvant" pitchFamily="34" charset="0"/>
              </a:rPr>
              <a:t>. Quan s¸t tranh</a:t>
            </a:r>
            <a:endParaRPr lang="en-US" sz="3200" b="1" dirty="0">
              <a:solidFill>
                <a:srgbClr val="0000CC"/>
              </a:solidFill>
              <a:latin typeface=".VnAvant" pitchFamily="34" charset="0"/>
            </a:endParaRPr>
          </a:p>
        </p:txBody>
      </p:sp>
      <p:pic>
        <p:nvPicPr>
          <p:cNvPr id="3075" name="Picture 3" descr="C:\Users\admin\Desktop\Package - Lesson\Data\th1b001tr006h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028" y="1421651"/>
            <a:ext cx="3483429" cy="3523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Line Callout 1 1"/>
          <p:cNvSpPr/>
          <p:nvPr/>
        </p:nvSpPr>
        <p:spPr>
          <a:xfrm>
            <a:off x="6618516" y="928166"/>
            <a:ext cx="1770742" cy="493486"/>
          </a:xfrm>
          <a:prstGeom prst="borderCallout1">
            <a:avLst>
              <a:gd name="adj1" fmla="val 18750"/>
              <a:gd name="adj2" fmla="val -8333"/>
              <a:gd name="adj3" fmla="val 263890"/>
              <a:gd name="adj4" fmla="val -82023"/>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Trên</a:t>
            </a:r>
            <a:endParaRPr lang="en-US" sz="3200" b="1">
              <a:solidFill>
                <a:srgbClr val="FF0000"/>
              </a:solidFill>
              <a:latin typeface="Arial" pitchFamily="34" charset="0"/>
              <a:cs typeface="Arial" pitchFamily="34" charset="0"/>
            </a:endParaRPr>
          </a:p>
        </p:txBody>
      </p:sp>
      <p:sp>
        <p:nvSpPr>
          <p:cNvPr id="12" name="Line Callout 1 11"/>
          <p:cNvSpPr/>
          <p:nvPr/>
        </p:nvSpPr>
        <p:spPr>
          <a:xfrm>
            <a:off x="7046687" y="2459423"/>
            <a:ext cx="1770742" cy="493486"/>
          </a:xfrm>
          <a:prstGeom prst="borderCallout1">
            <a:avLst>
              <a:gd name="adj1" fmla="val 18750"/>
              <a:gd name="adj2" fmla="val -8333"/>
              <a:gd name="adj3" fmla="val 263890"/>
              <a:gd name="adj4" fmla="val -82023"/>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Dưới</a:t>
            </a:r>
            <a:endParaRPr lang="en-US" sz="32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76788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750" fill="hold"/>
                                        <p:tgtEl>
                                          <p:spTgt spid="3075"/>
                                        </p:tgtEl>
                                        <p:attrNameLst>
                                          <p:attrName>ppt_w</p:attrName>
                                        </p:attrNameLst>
                                      </p:cBhvr>
                                      <p:tavLst>
                                        <p:tav tm="0">
                                          <p:val>
                                            <p:fltVal val="0"/>
                                          </p:val>
                                        </p:tav>
                                        <p:tav tm="100000">
                                          <p:val>
                                            <p:strVal val="#ppt_w"/>
                                          </p:val>
                                        </p:tav>
                                      </p:tavLst>
                                    </p:anim>
                                    <p:anim calcmode="lin" valueType="num">
                                      <p:cBhvr>
                                        <p:cTn id="8" dur="1750" fill="hold"/>
                                        <p:tgtEl>
                                          <p:spTgt spid="3075"/>
                                        </p:tgtEl>
                                        <p:attrNameLst>
                                          <p:attrName>ppt_h</p:attrName>
                                        </p:attrNameLst>
                                      </p:cBhvr>
                                      <p:tavLst>
                                        <p:tav tm="0">
                                          <p:val>
                                            <p:fltVal val="0"/>
                                          </p:val>
                                        </p:tav>
                                        <p:tav tm="100000">
                                          <p:val>
                                            <p:strVal val="#ppt_h"/>
                                          </p:val>
                                        </p:tav>
                                      </p:tavLst>
                                    </p:anim>
                                    <p:animEffect transition="in" filter="fade">
                                      <p:cBhvr>
                                        <p:cTn id="9" dur="1750"/>
                                        <p:tgtEl>
                                          <p:spTgt spid="307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51332"/>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13374"/>
            <a:ext cx="8868228" cy="486011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sp>
        <p:nvSpPr>
          <p:cNvPr id="3" name="TextBox 2"/>
          <p:cNvSpPr txBox="1"/>
          <p:nvPr/>
        </p:nvSpPr>
        <p:spPr>
          <a:xfrm>
            <a:off x="130629" y="128599"/>
            <a:ext cx="4165600" cy="584775"/>
          </a:xfrm>
          <a:prstGeom prst="rect">
            <a:avLst/>
          </a:prstGeom>
          <a:noFill/>
        </p:spPr>
        <p:txBody>
          <a:bodyPr wrap="square" rtlCol="0">
            <a:spAutoFit/>
          </a:bodyPr>
          <a:lstStyle/>
          <a:p>
            <a:r>
              <a:rPr lang="en-US" sz="3200" b="1" dirty="0" smtClean="0">
                <a:solidFill>
                  <a:srgbClr val="0000CC"/>
                </a:solidFill>
                <a:latin typeface=".VnAvant" pitchFamily="34" charset="0"/>
              </a:rPr>
              <a:t>1</a:t>
            </a:r>
            <a:r>
              <a:rPr lang="en-US" sz="3200" b="1" smtClean="0">
                <a:solidFill>
                  <a:srgbClr val="0000CC"/>
                </a:solidFill>
                <a:latin typeface=".VnAvant" pitchFamily="34" charset="0"/>
              </a:rPr>
              <a:t>. Quan s¸t tranh</a:t>
            </a:r>
            <a:endParaRPr lang="en-US" sz="3200" b="1" dirty="0">
              <a:solidFill>
                <a:srgbClr val="0000CC"/>
              </a:solidFill>
              <a:latin typeface=".VnAvant" pitchFamily="34" charset="0"/>
            </a:endParaRPr>
          </a:p>
        </p:txBody>
      </p:sp>
      <p:pic>
        <p:nvPicPr>
          <p:cNvPr id="11" name="Picture 4" descr="C:\Users\admin\Desktop\Package - Lesson\Data\th1b001tr006h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815" y="1244324"/>
            <a:ext cx="3427128" cy="3437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Line Callout 1 1"/>
          <p:cNvSpPr/>
          <p:nvPr/>
        </p:nvSpPr>
        <p:spPr>
          <a:xfrm>
            <a:off x="6088746" y="909747"/>
            <a:ext cx="1770742" cy="493486"/>
          </a:xfrm>
          <a:prstGeom prst="borderCallout1">
            <a:avLst>
              <a:gd name="adj1" fmla="val 18750"/>
              <a:gd name="adj2" fmla="val -8333"/>
              <a:gd name="adj3" fmla="val 263890"/>
              <a:gd name="adj4" fmla="val -82023"/>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Ở giữa</a:t>
            </a:r>
            <a:endParaRPr lang="en-US" sz="2800" b="1">
              <a:solidFill>
                <a:srgbClr val="FF0000"/>
              </a:solidFill>
              <a:latin typeface="Arial" pitchFamily="34" charset="0"/>
              <a:cs typeface="Arial" pitchFamily="34" charset="0"/>
            </a:endParaRPr>
          </a:p>
        </p:txBody>
      </p:sp>
      <p:sp>
        <p:nvSpPr>
          <p:cNvPr id="12" name="Line Callout 1 11"/>
          <p:cNvSpPr/>
          <p:nvPr/>
        </p:nvSpPr>
        <p:spPr>
          <a:xfrm>
            <a:off x="6966861" y="3183166"/>
            <a:ext cx="1770742" cy="493486"/>
          </a:xfrm>
          <a:prstGeom prst="borderCallout1">
            <a:avLst>
              <a:gd name="adj1" fmla="val 18750"/>
              <a:gd name="adj2" fmla="val -8333"/>
              <a:gd name="adj3" fmla="val -127286"/>
              <a:gd name="adj4" fmla="val -91859"/>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Trái</a:t>
            </a:r>
            <a:endParaRPr lang="en-US" sz="3200" b="1">
              <a:solidFill>
                <a:srgbClr val="FF0000"/>
              </a:solidFill>
              <a:latin typeface="Arial" pitchFamily="34" charset="0"/>
              <a:cs typeface="Arial" pitchFamily="34" charset="0"/>
            </a:endParaRPr>
          </a:p>
        </p:txBody>
      </p:sp>
      <p:sp>
        <p:nvSpPr>
          <p:cNvPr id="13" name="Line Callout 1 12"/>
          <p:cNvSpPr/>
          <p:nvPr/>
        </p:nvSpPr>
        <p:spPr>
          <a:xfrm flipH="1">
            <a:off x="274016" y="2632710"/>
            <a:ext cx="1770742" cy="493486"/>
          </a:xfrm>
          <a:prstGeom prst="borderCallout1">
            <a:avLst>
              <a:gd name="adj1" fmla="val 18750"/>
              <a:gd name="adj2" fmla="val -8333"/>
              <a:gd name="adj3" fmla="val -65521"/>
              <a:gd name="adj4" fmla="val -70548"/>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Phải</a:t>
            </a:r>
            <a:endParaRPr lang="en-US" sz="3200" b="1">
              <a:solidFill>
                <a:srgbClr val="FF0000"/>
              </a:solidFill>
              <a:latin typeface="Arial" pitchFamily="34" charset="0"/>
              <a:cs typeface="Arial" pitchFamily="34" charset="0"/>
            </a:endParaRPr>
          </a:p>
        </p:txBody>
      </p:sp>
      <p:sp>
        <p:nvSpPr>
          <p:cNvPr id="4" name="TextBox 3"/>
          <p:cNvSpPr txBox="1"/>
          <p:nvPr/>
        </p:nvSpPr>
        <p:spPr>
          <a:xfrm>
            <a:off x="1159387" y="4711156"/>
            <a:ext cx="6837984" cy="830997"/>
          </a:xfrm>
          <a:prstGeom prst="rect">
            <a:avLst/>
          </a:prstGeom>
          <a:noFill/>
        </p:spPr>
        <p:txBody>
          <a:bodyPr wrap="square" rtlCol="0">
            <a:spAutoFit/>
          </a:bodyPr>
          <a:lstStyle/>
          <a:p>
            <a:pPr algn="ctr"/>
            <a:r>
              <a:rPr lang="en-US" sz="2400" b="1" smtClean="0">
                <a:solidFill>
                  <a:srgbClr val="006600"/>
                </a:solidFill>
                <a:latin typeface="Arial" pitchFamily="34" charset="0"/>
                <a:cs typeface="Arial" pitchFamily="34" charset="0"/>
              </a:rPr>
              <a:t>Bạn nữ tết tóc đứng bên </a:t>
            </a:r>
            <a:r>
              <a:rPr lang="en-US" sz="2400" b="1" smtClean="0">
                <a:solidFill>
                  <a:srgbClr val="006600"/>
                </a:solidFill>
                <a:latin typeface="Arial" pitchFamily="34" charset="0"/>
                <a:cs typeface="Arial" pitchFamily="34" charset="0"/>
              </a:rPr>
              <a:t>phải bạn </a:t>
            </a:r>
            <a:r>
              <a:rPr lang="en-US" sz="2400" b="1" smtClean="0">
                <a:solidFill>
                  <a:srgbClr val="006600"/>
                </a:solidFill>
                <a:latin typeface="Arial" pitchFamily="34" charset="0"/>
                <a:cs typeface="Arial" pitchFamily="34" charset="0"/>
              </a:rPr>
              <a:t>nam</a:t>
            </a:r>
          </a:p>
          <a:p>
            <a:pPr algn="ctr"/>
            <a:r>
              <a:rPr lang="en-US" sz="2400" b="1" smtClean="0">
                <a:solidFill>
                  <a:srgbClr val="006600"/>
                </a:solidFill>
                <a:latin typeface="Arial" pitchFamily="34" charset="0"/>
                <a:cs typeface="Arial" pitchFamily="34" charset="0"/>
              </a:rPr>
              <a:t>Bạn nữ tóc ngắn đứng bên </a:t>
            </a:r>
            <a:r>
              <a:rPr lang="en-US" sz="2400" b="1" smtClean="0">
                <a:solidFill>
                  <a:srgbClr val="006600"/>
                </a:solidFill>
                <a:latin typeface="Arial" pitchFamily="34" charset="0"/>
                <a:cs typeface="Arial" pitchFamily="34" charset="0"/>
              </a:rPr>
              <a:t>trái </a:t>
            </a:r>
            <a:r>
              <a:rPr lang="en-US" sz="2400" b="1" smtClean="0">
                <a:solidFill>
                  <a:srgbClr val="006600"/>
                </a:solidFill>
                <a:latin typeface="Arial" pitchFamily="34" charset="0"/>
                <a:cs typeface="Arial" pitchFamily="34" charset="0"/>
              </a:rPr>
              <a:t>bạn nam</a:t>
            </a:r>
            <a:endParaRPr lang="en-US" sz="2400" b="1">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3728655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51332"/>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13374"/>
            <a:ext cx="8868228" cy="486011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sp>
        <p:nvSpPr>
          <p:cNvPr id="3" name="TextBox 2"/>
          <p:cNvSpPr txBox="1"/>
          <p:nvPr/>
        </p:nvSpPr>
        <p:spPr>
          <a:xfrm>
            <a:off x="130629" y="128599"/>
            <a:ext cx="4165600" cy="584775"/>
          </a:xfrm>
          <a:prstGeom prst="rect">
            <a:avLst/>
          </a:prstGeom>
          <a:noFill/>
        </p:spPr>
        <p:txBody>
          <a:bodyPr wrap="square" rtlCol="0">
            <a:spAutoFit/>
          </a:bodyPr>
          <a:lstStyle/>
          <a:p>
            <a:r>
              <a:rPr lang="en-US" sz="3200" b="1" dirty="0" smtClean="0">
                <a:solidFill>
                  <a:srgbClr val="0000CC"/>
                </a:solidFill>
                <a:latin typeface=".VnAvant" pitchFamily="34" charset="0"/>
              </a:rPr>
              <a:t>1</a:t>
            </a:r>
            <a:r>
              <a:rPr lang="en-US" sz="3200" b="1" smtClean="0">
                <a:solidFill>
                  <a:srgbClr val="0000CC"/>
                </a:solidFill>
                <a:latin typeface=".VnAvant" pitchFamily="34" charset="0"/>
              </a:rPr>
              <a:t>. Quan s¸t tranh</a:t>
            </a:r>
            <a:endParaRPr lang="en-US" sz="3200" b="1" dirty="0">
              <a:solidFill>
                <a:srgbClr val="0000CC"/>
              </a:solidFill>
              <a:latin typeface=".VnAvant" pitchFamily="34" charset="0"/>
            </a:endParaRPr>
          </a:p>
        </p:txBody>
      </p:sp>
      <p:pic>
        <p:nvPicPr>
          <p:cNvPr id="14" name="Picture 2" descr="C:\Users\admin\Desktop\Package - Lesson\Data\th1b001tr006h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122" y="909747"/>
            <a:ext cx="3024189" cy="3329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Line Callout 1 11"/>
          <p:cNvSpPr/>
          <p:nvPr/>
        </p:nvSpPr>
        <p:spPr>
          <a:xfrm>
            <a:off x="6705609" y="3183166"/>
            <a:ext cx="1770742" cy="493486"/>
          </a:xfrm>
          <a:prstGeom prst="borderCallout1">
            <a:avLst>
              <a:gd name="adj1" fmla="val 18750"/>
              <a:gd name="adj2" fmla="val -8333"/>
              <a:gd name="adj3" fmla="val -100815"/>
              <a:gd name="adj4" fmla="val -126285"/>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7030A0"/>
                </a:solidFill>
                <a:latin typeface="Arial" pitchFamily="34" charset="0"/>
                <a:cs typeface="Arial" pitchFamily="34" charset="0"/>
              </a:rPr>
              <a:t>Trước</a:t>
            </a:r>
            <a:endParaRPr lang="en-US" sz="3200" b="1">
              <a:solidFill>
                <a:srgbClr val="7030A0"/>
              </a:solidFill>
              <a:latin typeface="Arial" pitchFamily="34" charset="0"/>
              <a:cs typeface="Arial" pitchFamily="34" charset="0"/>
            </a:endParaRPr>
          </a:p>
        </p:txBody>
      </p:sp>
      <p:sp>
        <p:nvSpPr>
          <p:cNvPr id="13" name="Line Callout 1 12"/>
          <p:cNvSpPr/>
          <p:nvPr/>
        </p:nvSpPr>
        <p:spPr>
          <a:xfrm flipH="1">
            <a:off x="419156" y="2632710"/>
            <a:ext cx="1770742" cy="493486"/>
          </a:xfrm>
          <a:prstGeom prst="borderCallout1">
            <a:avLst>
              <a:gd name="adj1" fmla="val 18750"/>
              <a:gd name="adj2" fmla="val -8333"/>
              <a:gd name="adj3" fmla="val 55067"/>
              <a:gd name="adj4" fmla="val -84482"/>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7030A0"/>
                </a:solidFill>
              </a:rPr>
              <a:t>Sau</a:t>
            </a:r>
            <a:endParaRPr lang="en-US" sz="3200" b="1">
              <a:solidFill>
                <a:srgbClr val="7030A0"/>
              </a:solidFill>
            </a:endParaRPr>
          </a:p>
        </p:txBody>
      </p:sp>
      <p:sp>
        <p:nvSpPr>
          <p:cNvPr id="15" name="TextBox 14"/>
          <p:cNvSpPr txBox="1"/>
          <p:nvPr/>
        </p:nvSpPr>
        <p:spPr>
          <a:xfrm>
            <a:off x="1159387" y="4522474"/>
            <a:ext cx="6837984" cy="830997"/>
          </a:xfrm>
          <a:prstGeom prst="rect">
            <a:avLst/>
          </a:prstGeom>
          <a:noFill/>
        </p:spPr>
        <p:txBody>
          <a:bodyPr wrap="square" rtlCol="0">
            <a:spAutoFit/>
          </a:bodyPr>
          <a:lstStyle/>
          <a:p>
            <a:pPr algn="ctr"/>
            <a:r>
              <a:rPr lang="en-US" sz="2400" b="1" smtClean="0">
                <a:solidFill>
                  <a:srgbClr val="006600"/>
                </a:solidFill>
                <a:latin typeface="Arial" pitchFamily="34" charset="0"/>
                <a:cs typeface="Arial" pitchFamily="34" charset="0"/>
              </a:rPr>
              <a:t>Cái cây đứng trước bạn nữ</a:t>
            </a:r>
          </a:p>
          <a:p>
            <a:pPr algn="ctr"/>
            <a:r>
              <a:rPr lang="en-US" sz="2400" b="1" smtClean="0">
                <a:solidFill>
                  <a:srgbClr val="006600"/>
                </a:solidFill>
                <a:latin typeface="Arial" pitchFamily="34" charset="0"/>
                <a:cs typeface="Arial" pitchFamily="34" charset="0"/>
              </a:rPr>
              <a:t>Bạn nữ đứng sau cái cây</a:t>
            </a:r>
            <a:endParaRPr lang="en-US" sz="2400" b="1">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2886653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2"/>
          <p:cNvSpPr>
            <a:spLocks noChangeShapeType="1"/>
          </p:cNvSpPr>
          <p:nvPr/>
        </p:nvSpPr>
        <p:spPr bwMode="auto">
          <a:xfrm>
            <a:off x="0" y="622304"/>
            <a:ext cx="9144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TextBox 2"/>
          <p:cNvSpPr txBox="1"/>
          <p:nvPr/>
        </p:nvSpPr>
        <p:spPr>
          <a:xfrm>
            <a:off x="0" y="128599"/>
            <a:ext cx="9143999" cy="523220"/>
          </a:xfrm>
          <a:prstGeom prst="rect">
            <a:avLst/>
          </a:prstGeom>
          <a:noFill/>
        </p:spPr>
        <p:txBody>
          <a:bodyPr wrap="square" rtlCol="0">
            <a:spAutoFit/>
          </a:bodyPr>
          <a:lstStyle/>
          <a:p>
            <a:r>
              <a:rPr lang="en-US" sz="2800" b="1" smtClean="0">
                <a:solidFill>
                  <a:srgbClr val="0000CC"/>
                </a:solidFill>
                <a:latin typeface=".VnAvant" pitchFamily="34" charset="0"/>
              </a:rPr>
              <a:t>2. Thùc hµnh: </a:t>
            </a:r>
            <a:r>
              <a:rPr lang="en-US" sz="2800" b="1" smtClean="0">
                <a:solidFill>
                  <a:srgbClr val="FF0000"/>
                </a:solidFill>
                <a:latin typeface=".VnAvant" pitchFamily="34" charset="0"/>
              </a:rPr>
              <a:t>Bµi 1</a:t>
            </a:r>
            <a:endParaRPr lang="en-US" sz="2800" b="1" dirty="0">
              <a:solidFill>
                <a:srgbClr val="FF0000"/>
              </a:solidFill>
              <a:latin typeface=".VnAvant" pitchFamily="34" charset="0"/>
            </a:endParaRPr>
          </a:p>
        </p:txBody>
      </p:sp>
      <p:pic>
        <p:nvPicPr>
          <p:cNvPr id="5122" name="Picture 2" descr="C:\Users\admin\Desktop\Package - Lesson\Data\th1b001tr007h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3" y="842735"/>
            <a:ext cx="4334426" cy="3293836"/>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91159" y="2207078"/>
            <a:ext cx="3877070" cy="954107"/>
          </a:xfrm>
          <a:prstGeom prst="rect">
            <a:avLst/>
          </a:prstGeom>
          <a:noFill/>
        </p:spPr>
        <p:txBody>
          <a:bodyPr wrap="square" rtlCol="0">
            <a:spAutoFit/>
          </a:bodyPr>
          <a:lstStyle/>
          <a:p>
            <a:pPr algn="ctr"/>
            <a:r>
              <a:rPr lang="en-US" sz="2800" b="1" smtClean="0">
                <a:solidFill>
                  <a:srgbClr val="006600"/>
                </a:solidFill>
                <a:latin typeface="Arial" pitchFamily="34" charset="0"/>
                <a:cs typeface="Arial" pitchFamily="34" charset="0"/>
              </a:rPr>
              <a:t>Kể tên những đồ vật dưới gầm bàn!</a:t>
            </a:r>
            <a:endParaRPr lang="en-US" sz="2800" b="1">
              <a:solidFill>
                <a:srgbClr val="006600"/>
              </a:solidFill>
              <a:latin typeface="Arial" pitchFamily="34" charset="0"/>
              <a:cs typeface="Arial" pitchFamily="34" charset="0"/>
            </a:endParaRPr>
          </a:p>
        </p:txBody>
      </p:sp>
      <p:sp>
        <p:nvSpPr>
          <p:cNvPr id="4" name="Line Callout 2 3"/>
          <p:cNvSpPr/>
          <p:nvPr/>
        </p:nvSpPr>
        <p:spPr>
          <a:xfrm>
            <a:off x="1487710" y="4833257"/>
            <a:ext cx="1589315" cy="522514"/>
          </a:xfrm>
          <a:prstGeom prst="borderCallout2">
            <a:avLst>
              <a:gd name="adj1" fmla="val 18750"/>
              <a:gd name="adj2" fmla="val -8333"/>
              <a:gd name="adj3" fmla="val 18750"/>
              <a:gd name="adj4" fmla="val -16667"/>
              <a:gd name="adj5" fmla="val -204167"/>
              <a:gd name="adj6" fmla="val -49964"/>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7030A0"/>
                </a:solidFill>
                <a:latin typeface="Arial" pitchFamily="34" charset="0"/>
                <a:cs typeface="Arial" pitchFamily="34" charset="0"/>
              </a:rPr>
              <a:t>Sọt rác</a:t>
            </a:r>
            <a:endParaRPr lang="en-US" sz="2400" b="1">
              <a:solidFill>
                <a:srgbClr val="7030A0"/>
              </a:solidFill>
              <a:latin typeface="Arial" pitchFamily="34" charset="0"/>
              <a:cs typeface="Arial" pitchFamily="34" charset="0"/>
            </a:endParaRPr>
          </a:p>
        </p:txBody>
      </p:sp>
      <p:sp>
        <p:nvSpPr>
          <p:cNvPr id="20" name="Line Callout 2 19"/>
          <p:cNvSpPr/>
          <p:nvPr/>
        </p:nvSpPr>
        <p:spPr>
          <a:xfrm>
            <a:off x="4013198" y="4847769"/>
            <a:ext cx="1632857" cy="522514"/>
          </a:xfrm>
          <a:prstGeom prst="borderCallout2">
            <a:avLst>
              <a:gd name="adj1" fmla="val 18750"/>
              <a:gd name="adj2" fmla="val -8333"/>
              <a:gd name="adj3" fmla="val 18750"/>
              <a:gd name="adj4" fmla="val -16667"/>
              <a:gd name="adj5" fmla="val -231945"/>
              <a:gd name="adj6" fmla="val -48186"/>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7030A0"/>
                </a:solidFill>
                <a:latin typeface="Arial" pitchFamily="34" charset="0"/>
                <a:cs typeface="Arial" pitchFamily="34" charset="0"/>
              </a:rPr>
              <a:t>Cặp sách</a:t>
            </a:r>
            <a:endParaRPr lang="en-US" sz="2400" b="1">
              <a:solidFill>
                <a:srgbClr val="7030A0"/>
              </a:solidFill>
              <a:latin typeface="Arial" pitchFamily="34" charset="0"/>
              <a:cs typeface="Arial" pitchFamily="34" charset="0"/>
            </a:endParaRPr>
          </a:p>
        </p:txBody>
      </p:sp>
      <p:sp>
        <p:nvSpPr>
          <p:cNvPr id="21" name="TextBox 20"/>
          <p:cNvSpPr txBox="1"/>
          <p:nvPr/>
        </p:nvSpPr>
        <p:spPr>
          <a:xfrm>
            <a:off x="4991159" y="2207078"/>
            <a:ext cx="3877070" cy="954107"/>
          </a:xfrm>
          <a:prstGeom prst="rect">
            <a:avLst/>
          </a:prstGeom>
          <a:solidFill>
            <a:srgbClr val="006600"/>
          </a:solidFill>
          <a:ln>
            <a:solidFill>
              <a:srgbClr val="FF0000"/>
            </a:solidFill>
          </a:ln>
        </p:spPr>
        <p:txBody>
          <a:bodyPr wrap="square" rtlCol="0">
            <a:spAutoFit/>
          </a:bodyPr>
          <a:lstStyle/>
          <a:p>
            <a:pPr algn="ctr"/>
            <a:r>
              <a:rPr lang="en-US" sz="2800" b="1" smtClean="0">
                <a:solidFill>
                  <a:srgbClr val="FFFF00"/>
                </a:solidFill>
                <a:latin typeface="Arial" pitchFamily="34" charset="0"/>
                <a:cs typeface="Arial" pitchFamily="34" charset="0"/>
              </a:rPr>
              <a:t>Kể tên những đồ vật dưới gầm bàn!</a:t>
            </a:r>
            <a:endParaRPr lang="en-US" sz="2800" b="1">
              <a:solidFill>
                <a:srgbClr val="FFFF00"/>
              </a:solidFill>
              <a:latin typeface="Arial" pitchFamily="34" charset="0"/>
              <a:cs typeface="Arial" pitchFamily="34" charset="0"/>
            </a:endParaRPr>
          </a:p>
        </p:txBody>
      </p:sp>
      <p:sp>
        <p:nvSpPr>
          <p:cNvPr id="22" name="Line Callout 2 21"/>
          <p:cNvSpPr/>
          <p:nvPr/>
        </p:nvSpPr>
        <p:spPr>
          <a:xfrm>
            <a:off x="1487710" y="4833257"/>
            <a:ext cx="1589315" cy="522514"/>
          </a:xfrm>
          <a:prstGeom prst="borderCallout2">
            <a:avLst>
              <a:gd name="adj1" fmla="val 18750"/>
              <a:gd name="adj2" fmla="val -8333"/>
              <a:gd name="adj3" fmla="val 18750"/>
              <a:gd name="adj4" fmla="val -16667"/>
              <a:gd name="adj5" fmla="val -401389"/>
              <a:gd name="adj6" fmla="val -28046"/>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7030A0"/>
                </a:solidFill>
                <a:latin typeface="Arial" pitchFamily="34" charset="0"/>
                <a:cs typeface="Arial" pitchFamily="34" charset="0"/>
              </a:rPr>
              <a:t>Bút chì</a:t>
            </a:r>
            <a:endParaRPr lang="en-US" sz="2400" b="1">
              <a:solidFill>
                <a:srgbClr val="7030A0"/>
              </a:solidFill>
              <a:latin typeface="Arial" pitchFamily="34" charset="0"/>
              <a:cs typeface="Arial" pitchFamily="34" charset="0"/>
            </a:endParaRPr>
          </a:p>
        </p:txBody>
      </p:sp>
      <p:sp>
        <p:nvSpPr>
          <p:cNvPr id="23" name="Line Callout 2 22"/>
          <p:cNvSpPr/>
          <p:nvPr/>
        </p:nvSpPr>
        <p:spPr>
          <a:xfrm>
            <a:off x="4005943" y="4833257"/>
            <a:ext cx="1632857" cy="522514"/>
          </a:xfrm>
          <a:prstGeom prst="borderCallout2">
            <a:avLst>
              <a:gd name="adj1" fmla="val 18750"/>
              <a:gd name="adj2" fmla="val -8333"/>
              <a:gd name="adj3" fmla="val 18750"/>
              <a:gd name="adj4" fmla="val -16667"/>
              <a:gd name="adj5" fmla="val -393056"/>
              <a:gd name="adj6" fmla="val -132630"/>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7030A0"/>
                </a:solidFill>
                <a:latin typeface="Arial" pitchFamily="34" charset="0"/>
                <a:cs typeface="Arial" pitchFamily="34" charset="0"/>
              </a:rPr>
              <a:t>Cục tẩy</a:t>
            </a:r>
            <a:endParaRPr lang="en-US" sz="2400" b="1">
              <a:solidFill>
                <a:srgbClr val="7030A0"/>
              </a:solidFill>
              <a:latin typeface="Arial" pitchFamily="34" charset="0"/>
              <a:cs typeface="Arial" pitchFamily="34" charset="0"/>
            </a:endParaRPr>
          </a:p>
        </p:txBody>
      </p:sp>
      <p:sp>
        <p:nvSpPr>
          <p:cNvPr id="24" name="Line Callout 2 23"/>
          <p:cNvSpPr/>
          <p:nvPr/>
        </p:nvSpPr>
        <p:spPr>
          <a:xfrm>
            <a:off x="5646055" y="3875314"/>
            <a:ext cx="1589315" cy="522514"/>
          </a:xfrm>
          <a:prstGeom prst="borderCallout2">
            <a:avLst>
              <a:gd name="adj1" fmla="val 18750"/>
              <a:gd name="adj2" fmla="val -8333"/>
              <a:gd name="adj3" fmla="val 18750"/>
              <a:gd name="adj4" fmla="val -16667"/>
              <a:gd name="adj5" fmla="val -215278"/>
              <a:gd name="adj6" fmla="val -123936"/>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7030A0"/>
                </a:solidFill>
                <a:latin typeface="Arial" pitchFamily="34" charset="0"/>
                <a:cs typeface="Arial" pitchFamily="34" charset="0"/>
              </a:rPr>
              <a:t>Hộp bút</a:t>
            </a:r>
            <a:endParaRPr lang="en-US" sz="2400" b="1">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532625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2"/>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0"/>
                                        </p:tgtEl>
                                        <p:attrNameLst>
                                          <p:attrName>style.visibility</p:attrName>
                                        </p:attrNameLst>
                                      </p:cBhvr>
                                      <p:to>
                                        <p:strVal val="hidden"/>
                                      </p:to>
                                    </p:set>
                                  </p:childTnLst>
                                </p:cTn>
                              </p:par>
                            </p:childTnLst>
                          </p:cTn>
                        </p:par>
                        <p:par>
                          <p:cTn id="24" fill="hold">
                            <p:stCondLst>
                              <p:cond delay="0"/>
                            </p:stCondLst>
                            <p:childTnLst>
                              <p:par>
                                <p:cTn id="25" presetID="16" presetClass="entr" presetSubtype="2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4" grpId="0" animBg="1"/>
      <p:bldP spid="4" grpId="1" animBg="1"/>
      <p:bldP spid="20" grpId="0" animBg="1"/>
      <p:bldP spid="20" grpId="1"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2"/>
          <p:cNvSpPr>
            <a:spLocks noChangeShapeType="1"/>
          </p:cNvSpPr>
          <p:nvPr/>
        </p:nvSpPr>
        <p:spPr bwMode="auto">
          <a:xfrm>
            <a:off x="0" y="622304"/>
            <a:ext cx="9144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TextBox 2"/>
          <p:cNvSpPr txBox="1"/>
          <p:nvPr/>
        </p:nvSpPr>
        <p:spPr>
          <a:xfrm>
            <a:off x="0" y="128599"/>
            <a:ext cx="9143999" cy="523220"/>
          </a:xfrm>
          <a:prstGeom prst="rect">
            <a:avLst/>
          </a:prstGeom>
          <a:noFill/>
        </p:spPr>
        <p:txBody>
          <a:bodyPr wrap="square" rtlCol="0">
            <a:spAutoFit/>
          </a:bodyPr>
          <a:lstStyle/>
          <a:p>
            <a:r>
              <a:rPr lang="en-US" sz="2800" b="1" smtClean="0">
                <a:solidFill>
                  <a:srgbClr val="0000CC"/>
                </a:solidFill>
                <a:latin typeface=".VnAvant" pitchFamily="34" charset="0"/>
              </a:rPr>
              <a:t>2. Thùc hµnh: </a:t>
            </a:r>
            <a:r>
              <a:rPr lang="en-US" sz="2800" b="1" smtClean="0">
                <a:solidFill>
                  <a:srgbClr val="FF0000"/>
                </a:solidFill>
                <a:latin typeface=".VnAvant" pitchFamily="34" charset="0"/>
              </a:rPr>
              <a:t>Bµi 1</a:t>
            </a:r>
            <a:endParaRPr lang="en-US" sz="2800" b="1" dirty="0">
              <a:solidFill>
                <a:srgbClr val="FF0000"/>
              </a:solidFill>
              <a:latin typeface=".VnAvant" pitchFamily="34" charset="0"/>
            </a:endParaRPr>
          </a:p>
        </p:txBody>
      </p:sp>
      <p:pic>
        <p:nvPicPr>
          <p:cNvPr id="5122" name="Picture 2" descr="C:\Users\admin\Desktop\Package - Lesson\Data\th1b001tr007h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3" y="842735"/>
            <a:ext cx="4334426" cy="3293836"/>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91159" y="2207077"/>
            <a:ext cx="3877070" cy="954107"/>
          </a:xfrm>
          <a:prstGeom prst="rect">
            <a:avLst/>
          </a:prstGeom>
          <a:noFill/>
        </p:spPr>
        <p:txBody>
          <a:bodyPr wrap="square" rtlCol="0">
            <a:spAutoFit/>
          </a:bodyPr>
          <a:lstStyle/>
          <a:p>
            <a:pPr algn="ctr"/>
            <a:r>
              <a:rPr lang="en-US" sz="2800" b="1" smtClean="0">
                <a:solidFill>
                  <a:srgbClr val="006600"/>
                </a:solidFill>
                <a:latin typeface="Arial" pitchFamily="34" charset="0"/>
                <a:cs typeface="Arial" pitchFamily="34" charset="0"/>
              </a:rPr>
              <a:t>Những đồ vật nào bên </a:t>
            </a:r>
            <a:r>
              <a:rPr lang="en-US" sz="2800" b="1" smtClean="0">
                <a:solidFill>
                  <a:srgbClr val="006600"/>
                </a:solidFill>
                <a:latin typeface="Arial" pitchFamily="34" charset="0"/>
                <a:cs typeface="Arial" pitchFamily="34" charset="0"/>
              </a:rPr>
              <a:t>phải </a:t>
            </a:r>
            <a:r>
              <a:rPr lang="en-US" sz="2800" b="1" smtClean="0">
                <a:solidFill>
                  <a:srgbClr val="006600"/>
                </a:solidFill>
                <a:latin typeface="Arial" pitchFamily="34" charset="0"/>
                <a:cs typeface="Arial" pitchFamily="34" charset="0"/>
              </a:rPr>
              <a:t>bạn gái?</a:t>
            </a:r>
            <a:endParaRPr lang="en-US" sz="2800" b="1">
              <a:solidFill>
                <a:srgbClr val="006600"/>
              </a:solidFill>
              <a:latin typeface="Arial" pitchFamily="34" charset="0"/>
              <a:cs typeface="Arial" pitchFamily="34" charset="0"/>
            </a:endParaRPr>
          </a:p>
        </p:txBody>
      </p:sp>
      <p:sp>
        <p:nvSpPr>
          <p:cNvPr id="21" name="TextBox 20"/>
          <p:cNvSpPr txBox="1"/>
          <p:nvPr/>
        </p:nvSpPr>
        <p:spPr>
          <a:xfrm>
            <a:off x="4822371" y="981613"/>
            <a:ext cx="3877070" cy="954107"/>
          </a:xfrm>
          <a:prstGeom prst="rect">
            <a:avLst/>
          </a:prstGeom>
          <a:solidFill>
            <a:srgbClr val="006600"/>
          </a:solidFill>
          <a:ln>
            <a:solidFill>
              <a:srgbClr val="FF0000"/>
            </a:solidFill>
          </a:ln>
        </p:spPr>
        <p:txBody>
          <a:bodyPr wrap="square" rtlCol="0">
            <a:spAutoFit/>
          </a:bodyPr>
          <a:lstStyle/>
          <a:p>
            <a:pPr algn="ctr"/>
            <a:r>
              <a:rPr lang="en-US" sz="2800" b="1">
                <a:solidFill>
                  <a:srgbClr val="FFFF00"/>
                </a:solidFill>
                <a:latin typeface="Arial" pitchFamily="34" charset="0"/>
                <a:cs typeface="Arial" pitchFamily="34" charset="0"/>
              </a:rPr>
              <a:t>N</a:t>
            </a:r>
            <a:r>
              <a:rPr lang="en-US" sz="2800" b="1" smtClean="0">
                <a:solidFill>
                  <a:srgbClr val="FFFF00"/>
                </a:solidFill>
                <a:latin typeface="Arial" pitchFamily="34" charset="0"/>
                <a:cs typeface="Arial" pitchFamily="34" charset="0"/>
              </a:rPr>
              <a:t>hững đồ vật nào bên </a:t>
            </a:r>
            <a:r>
              <a:rPr lang="en-US" sz="2800" b="1" smtClean="0">
                <a:solidFill>
                  <a:srgbClr val="FFFF00"/>
                </a:solidFill>
                <a:latin typeface="Arial" pitchFamily="34" charset="0"/>
                <a:cs typeface="Arial" pitchFamily="34" charset="0"/>
              </a:rPr>
              <a:t>trái</a:t>
            </a:r>
            <a:r>
              <a:rPr lang="en-US" sz="2800" b="1" smtClean="0">
                <a:solidFill>
                  <a:srgbClr val="FFFF00"/>
                </a:solidFill>
                <a:latin typeface="Arial" pitchFamily="34" charset="0"/>
                <a:cs typeface="Arial" pitchFamily="34" charset="0"/>
              </a:rPr>
              <a:t> </a:t>
            </a:r>
            <a:r>
              <a:rPr lang="en-US" sz="2800" b="1" smtClean="0">
                <a:solidFill>
                  <a:srgbClr val="FFFF00"/>
                </a:solidFill>
                <a:latin typeface="Arial" pitchFamily="34" charset="0"/>
                <a:cs typeface="Arial" pitchFamily="34" charset="0"/>
              </a:rPr>
              <a:t>bạn gái?</a:t>
            </a:r>
            <a:endParaRPr lang="en-US" sz="2800" b="1">
              <a:solidFill>
                <a:srgbClr val="FFFF00"/>
              </a:solidFill>
              <a:latin typeface="Arial" pitchFamily="34" charset="0"/>
              <a:cs typeface="Arial" pitchFamily="34" charset="0"/>
            </a:endParaRPr>
          </a:p>
        </p:txBody>
      </p:sp>
      <p:sp>
        <p:nvSpPr>
          <p:cNvPr id="22" name="Line Callout 2 21"/>
          <p:cNvSpPr/>
          <p:nvPr/>
        </p:nvSpPr>
        <p:spPr>
          <a:xfrm>
            <a:off x="1487710" y="4833257"/>
            <a:ext cx="1589315" cy="522514"/>
          </a:xfrm>
          <a:prstGeom prst="borderCallout2">
            <a:avLst>
              <a:gd name="adj1" fmla="val 18750"/>
              <a:gd name="adj2" fmla="val -8333"/>
              <a:gd name="adj3" fmla="val 18750"/>
              <a:gd name="adj4" fmla="val -16667"/>
              <a:gd name="adj5" fmla="val -401389"/>
              <a:gd name="adj6" fmla="val -28046"/>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7030A0"/>
                </a:solidFill>
                <a:latin typeface="Arial" pitchFamily="34" charset="0"/>
                <a:cs typeface="Arial" pitchFamily="34" charset="0"/>
              </a:rPr>
              <a:t>Bút chì</a:t>
            </a:r>
            <a:endParaRPr lang="en-US" sz="2400" b="1">
              <a:solidFill>
                <a:srgbClr val="7030A0"/>
              </a:solidFill>
              <a:latin typeface="Arial" pitchFamily="34" charset="0"/>
              <a:cs typeface="Arial" pitchFamily="34" charset="0"/>
            </a:endParaRPr>
          </a:p>
        </p:txBody>
      </p:sp>
      <p:sp>
        <p:nvSpPr>
          <p:cNvPr id="23" name="Line Callout 2 22"/>
          <p:cNvSpPr/>
          <p:nvPr/>
        </p:nvSpPr>
        <p:spPr>
          <a:xfrm>
            <a:off x="4005943" y="4833257"/>
            <a:ext cx="1632857" cy="522514"/>
          </a:xfrm>
          <a:prstGeom prst="borderCallout2">
            <a:avLst>
              <a:gd name="adj1" fmla="val 18750"/>
              <a:gd name="adj2" fmla="val -8333"/>
              <a:gd name="adj3" fmla="val 18750"/>
              <a:gd name="adj4" fmla="val -16667"/>
              <a:gd name="adj5" fmla="val -393056"/>
              <a:gd name="adj6" fmla="val -132630"/>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7030A0"/>
                </a:solidFill>
                <a:latin typeface="Arial" pitchFamily="34" charset="0"/>
                <a:cs typeface="Arial" pitchFamily="34" charset="0"/>
              </a:rPr>
              <a:t>Cục tẩy</a:t>
            </a:r>
            <a:endParaRPr lang="en-US" sz="2400" b="1">
              <a:solidFill>
                <a:srgbClr val="7030A0"/>
              </a:solidFill>
              <a:latin typeface="Arial" pitchFamily="34" charset="0"/>
              <a:cs typeface="Arial" pitchFamily="34" charset="0"/>
            </a:endParaRPr>
          </a:p>
        </p:txBody>
      </p:sp>
      <p:sp>
        <p:nvSpPr>
          <p:cNvPr id="24" name="Line Callout 2 23"/>
          <p:cNvSpPr/>
          <p:nvPr/>
        </p:nvSpPr>
        <p:spPr>
          <a:xfrm>
            <a:off x="5646055" y="3875314"/>
            <a:ext cx="1589315" cy="522514"/>
          </a:xfrm>
          <a:prstGeom prst="borderCallout2">
            <a:avLst>
              <a:gd name="adj1" fmla="val 18750"/>
              <a:gd name="adj2" fmla="val -8333"/>
              <a:gd name="adj3" fmla="val 18750"/>
              <a:gd name="adj4" fmla="val -16667"/>
              <a:gd name="adj5" fmla="val -215278"/>
              <a:gd name="adj6" fmla="val -123936"/>
            </a:avLst>
          </a:prstGeom>
          <a:solidFill>
            <a:srgbClr val="00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7030A0"/>
                </a:solidFill>
                <a:latin typeface="Arial" pitchFamily="34" charset="0"/>
                <a:cs typeface="Arial" pitchFamily="34" charset="0"/>
              </a:rPr>
              <a:t>Hộp bút</a:t>
            </a:r>
            <a:endParaRPr lang="en-US" sz="2400" b="1">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504496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6" presetClass="entr" presetSubtype="21"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par>
                          <p:cTn id="23" fill="hold">
                            <p:stCondLst>
                              <p:cond delay="0"/>
                            </p:stCondLst>
                            <p:childTnLst>
                              <p:par>
                                <p:cTn id="24" presetID="1" presetClass="exit" presetSubtype="0" fill="hold" grpId="1" nodeType="afterEffect">
                                  <p:stCondLst>
                                    <p:cond delay="0"/>
                                  </p:stCondLst>
                                  <p:childTnLst>
                                    <p:set>
                                      <p:cBhvr>
                                        <p:cTn id="25" dur="1" fill="hold">
                                          <p:stCondLst>
                                            <p:cond delay="0"/>
                                          </p:stCondLst>
                                        </p:cTn>
                                        <p:tgtEl>
                                          <p:spTgt spid="23"/>
                                        </p:tgtEl>
                                        <p:attrNameLst>
                                          <p:attrName>style.visibility</p:attrName>
                                        </p:attrNameLst>
                                      </p:cBhvr>
                                      <p:to>
                                        <p:strVal val="hidden"/>
                                      </p:to>
                                    </p:set>
                                  </p:childTnLst>
                                </p:cTn>
                              </p:par>
                            </p:childTnLst>
                          </p:cTn>
                        </p:par>
                        <p:par>
                          <p:cTn id="26" fill="hold">
                            <p:stCondLst>
                              <p:cond delay="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1" grpId="0" animBg="1"/>
      <p:bldP spid="22" grpId="0" animBg="1"/>
      <p:bldP spid="22" grpId="1" animBg="1"/>
      <p:bldP spid="23" grpId="0" animBg="1"/>
      <p:bldP spid="23" grpId="1"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2594ec5af47481e20a12ddb4095692ad1f6293"/>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kết"/>
  <p:tag name="ISPRING_SLIDE_INDENT_LEVEL" val="0"/>
  <p:tag name="ISPRING_PRESENTER_ID" val="{C33FFEB5-A459-41C1-BD42-906817BA6AC8}"/>
  <p:tag name="ISPRING_SLIDE_ID" val="{4D386D3D-4546-48D5-A80A-DA91D7FE8615}"/>
  <p:tag name="ISPRING_PLAYER_LAYOUT_TYPE" val="Full"/>
  <p:tag name="ISPRING_SLIDE_ID_2" val="{6A9B9CA4-562E-4C83-B24E-189E29E741B7}"/>
  <p:tag name="GENSWF_ADVANCE_TIME" val="5.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2431</TotalTime>
  <Words>696</Words>
  <Application>Microsoft Office PowerPoint</Application>
  <PresentationFormat>On-screen Show (16:10)</PresentationFormat>
  <Paragraphs>131</Paragraphs>
  <Slides>23</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.VnTifani Heavy</vt:lpstr>
      <vt:lpstr>.VnAvant</vt:lpstr>
      <vt:lpstr>宋体</vt:lpstr>
      <vt:lpstr>Tahoma</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HP</cp:lastModifiedBy>
  <cp:revision>201</cp:revision>
  <dcterms:created xsi:type="dcterms:W3CDTF">2020-02-10T09:35:50Z</dcterms:created>
  <dcterms:modified xsi:type="dcterms:W3CDTF">2020-09-07T12:03:17Z</dcterms:modified>
</cp:coreProperties>
</file>