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  <p:sldMasterId id="2147483947" r:id="rId2"/>
  </p:sldMasterIdLst>
  <p:notesMasterIdLst>
    <p:notesMasterId r:id="rId13"/>
  </p:notesMasterIdLst>
  <p:sldIdLst>
    <p:sldId id="325" r:id="rId3"/>
    <p:sldId id="294" r:id="rId4"/>
    <p:sldId id="268" r:id="rId5"/>
    <p:sldId id="320" r:id="rId6"/>
    <p:sldId id="321" r:id="rId7"/>
    <p:sldId id="286" r:id="rId8"/>
    <p:sldId id="328" r:id="rId9"/>
    <p:sldId id="327" r:id="rId10"/>
    <p:sldId id="281" r:id="rId11"/>
    <p:sldId id="326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FF6600"/>
    <a:srgbClr val="FF9933"/>
    <a:srgbClr val="000066"/>
    <a:srgbClr val="EAF83A"/>
    <a:srgbClr val="FFFF99"/>
    <a:srgbClr val="FF33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1897" autoAdjust="0"/>
  </p:normalViewPr>
  <p:slideViewPr>
    <p:cSldViewPr>
      <p:cViewPr>
        <p:scale>
          <a:sx n="70" d="100"/>
          <a:sy n="70" d="100"/>
        </p:scale>
        <p:origin x="-1302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pPr/>
              <a:t>9/25/2021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dirty="0"/>
          </a:p>
          <a:p>
            <a:endParaRPr lang="vi-VN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D4F1C-52B1-4BF0-939C-737DC4EDEDE5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7156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mtClean="0"/>
              <a:t>Tay bạn khi đặt lên bàn phím cần thẳng hàng, ngón tay giữa của bạn cần phải vuông góc với bàn phím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55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 nghiêng khi đặt tay trên bàn phím không được  mà cần đặt thẳng hàng như hình dưới.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946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D35592-E533-4F76-AFFA-DFEC8E8E031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0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6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6346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34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8218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853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0DB271-B716-4FC1-8CE7-7361FDBB3CD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47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18745-B549-467B-9488-C90EA4B3310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78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2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23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015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1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4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33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4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79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2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12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67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2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24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0617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14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972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506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923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413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100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82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1015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241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4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0424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8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02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01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BA0CB-3064-47F1-89FA-9BB272F95D5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49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6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BBC46D-20F4-471F-AD68-60CE51FF11D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12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75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868" r:id="rId17"/>
    <p:sldLayoutId id="2147483869" r:id="rId18"/>
    <p:sldLayoutId id="2147483870" r:id="rId19"/>
    <p:sldLayoutId id="2147483871" r:id="rId20"/>
    <p:sldLayoutId id="2147483872" r:id="rId21"/>
    <p:sldLayoutId id="2147483874" r:id="rId22"/>
    <p:sldLayoutId id="2147483854" r:id="rId23"/>
    <p:sldLayoutId id="2147483855" r:id="rId24"/>
    <p:sldLayoutId id="2147483856" r:id="rId25"/>
    <p:sldLayoutId id="2147483857" r:id="rId26"/>
    <p:sldLayoutId id="2147483858" r:id="rId27"/>
    <p:sldLayoutId id="2147483860" r:id="rId28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29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Go%20hang%20co%20so.wmv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350"/>
            <a:ext cx="9144000" cy="699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02DDEDA-DA4C-485B-BA96-BA406AEA9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12" y="685800"/>
            <a:ext cx="822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BÀN PHÍM MÁY TÍNH (</a:t>
            </a:r>
            <a:r>
              <a:rPr lang="en-US" alt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0A204E4-82C2-4045-8115-F8C136E15FE9}"/>
              </a:ext>
            </a:extLst>
          </p:cNvPr>
          <p:cNvSpPr/>
          <p:nvPr/>
        </p:nvSpPr>
        <p:spPr>
          <a:xfrm>
            <a:off x="3239940" y="1576147"/>
            <a:ext cx="3108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dirty="0">
                <a:solidFill>
                  <a:srgbClr val="333399"/>
                </a:solidFill>
                <a:latin typeface="Times New Roman"/>
                <a:cs typeface="Arial"/>
              </a:rPr>
              <a:t>(SGK </a:t>
            </a:r>
            <a:r>
              <a:rPr lang="en-US" sz="3600" b="1" i="1" err="1">
                <a:solidFill>
                  <a:srgbClr val="333399"/>
                </a:solidFill>
                <a:latin typeface="Times New Roman"/>
                <a:cs typeface="Arial"/>
              </a:rPr>
              <a:t>trang</a:t>
            </a:r>
            <a:r>
              <a:rPr lang="en-US" sz="3600" b="1" i="1">
                <a:solidFill>
                  <a:srgbClr val="333399"/>
                </a:solidFill>
                <a:latin typeface="Times New Roman"/>
                <a:cs typeface="Arial"/>
              </a:rPr>
              <a:t> </a:t>
            </a:r>
            <a:r>
              <a:rPr lang="en-US" sz="3600" b="1" i="1" smtClean="0">
                <a:solidFill>
                  <a:srgbClr val="333399"/>
                </a:solidFill>
                <a:latin typeface="Times New Roman"/>
                <a:cs typeface="Arial"/>
              </a:rPr>
              <a:t>21)</a:t>
            </a:r>
            <a:endParaRPr lang="en-US" sz="1100" b="1" i="1" dirty="0">
              <a:solidFill>
                <a:srgbClr val="333399"/>
              </a:solidFill>
              <a:latin typeface="Arial" charset="0"/>
              <a:cs typeface="Arial"/>
            </a:endParaRPr>
          </a:p>
        </p:txBody>
      </p:sp>
      <p:pic>
        <p:nvPicPr>
          <p:cNvPr id="6" name="Picture 2" descr="C:\Users\A Tuong\Desktop\tranh trang tri pm\bp.jpg">
            <a:extLst>
              <a:ext uri="{FF2B5EF4-FFF2-40B4-BE49-F238E27FC236}">
                <a16:creationId xmlns="" xmlns:a16="http://schemas.microsoft.com/office/drawing/2014/main" id="{93A906EF-C41A-4524-8F7D-26BFCAE80A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" t="30118" r="5054" b="25669"/>
          <a:stretch/>
        </p:blipFill>
        <p:spPr bwMode="auto">
          <a:xfrm>
            <a:off x="1600200" y="2514600"/>
            <a:ext cx="5784076" cy="226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327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7" y="76200"/>
            <a:ext cx="9144000" cy="6858000"/>
          </a:xfrm>
          <a:prstGeom prst="rect">
            <a:avLst/>
          </a:prstGeom>
        </p:spPr>
      </p:pic>
      <p:pic>
        <p:nvPicPr>
          <p:cNvPr id="1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146" y="227004"/>
            <a:ext cx="6256664" cy="14253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09601" y="2298918"/>
            <a:ext cx="800099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600" b="1" spc="50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600" b="1" spc="50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spc="50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600" b="1" spc="50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spc="50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600" b="1" spc="50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600" b="1" spc="50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5600" b="1" spc="50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spc="50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5600" b="1" spc="50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5600" b="1" spc="5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600" b="1" spc="5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spc="50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5600" b="1" spc="50" smtClean="0">
                <a:ln w="11430"/>
                <a:solidFill>
                  <a:srgbClr val="FF0000"/>
                </a:solidFill>
              </a:rPr>
              <a:t>!</a:t>
            </a:r>
            <a:endParaRPr lang="en-US" sz="5600" b="1" spc="50" dirty="0">
              <a:ln w="1143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350"/>
            <a:ext cx="9144000" cy="699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7A13608-EF52-4E3B-ACE7-4B5DB8BDD556}"/>
              </a:ext>
            </a:extLst>
          </p:cNvPr>
          <p:cNvSpPr txBox="1"/>
          <p:nvPr/>
        </p:nvSpPr>
        <p:spPr>
          <a:xfrm>
            <a:off x="457200" y="22098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 2"/>
              <a:buChar char="P"/>
            </a:pPr>
            <a:r>
              <a:rPr lang="en-US" sz="36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 typeface="Wingdings 2"/>
              <a:buChar char="P"/>
            </a:pPr>
            <a:r>
              <a:rPr lang="en-US" sz="36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cách gõ các phím ở hàng cơ sở.</a:t>
            </a:r>
            <a:endParaRPr lang="en-US" sz="36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0F86CCA-D6D5-473C-B6EA-5DE7BC152F54}"/>
              </a:ext>
            </a:extLst>
          </p:cNvPr>
          <p:cNvSpPr/>
          <p:nvPr/>
        </p:nvSpPr>
        <p:spPr>
          <a:xfrm>
            <a:off x="3034252" y="762000"/>
            <a:ext cx="28331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2623153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3" name="CHIMES.WAV"/>
          </p:stSnd>
        </p:sndAc>
      </p:transition>
    </mc:Choice>
    <mc:Fallback xmlns="">
      <p:transition spd="slow">
        <p:circl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350"/>
            <a:ext cx="9144000" cy="699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327025" y="4328755"/>
            <a:ext cx="8534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3200" b="1"/>
              <a:t>	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Hai phím có gai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dùng làm mốc cho việc đặt các ngón tay trên bàn phím.</a:t>
            </a:r>
          </a:p>
        </p:txBody>
      </p:sp>
      <p:pic>
        <p:nvPicPr>
          <p:cNvPr id="9" name="Picture 35" descr="hang phim co s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r="21492"/>
          <a:stretch/>
        </p:blipFill>
        <p:spPr bwMode="auto">
          <a:xfrm>
            <a:off x="1105469" y="457200"/>
            <a:ext cx="607325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2819400" y="1041400"/>
            <a:ext cx="2819400" cy="2921000"/>
            <a:chOff x="1824" y="1920"/>
            <a:chExt cx="1776" cy="1840"/>
          </a:xfrm>
        </p:grpSpPr>
        <p:sp>
          <p:nvSpPr>
            <p:cNvPr id="11" name="Rectangle 43"/>
            <p:cNvSpPr>
              <a:spLocks noChangeArrowheads="1"/>
            </p:cNvSpPr>
            <p:nvPr/>
          </p:nvSpPr>
          <p:spPr bwMode="auto">
            <a:xfrm>
              <a:off x="1824" y="3120"/>
              <a:ext cx="1776" cy="64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2 PHÍM CÓ GAI</a:t>
              </a:r>
            </a:p>
          </p:txBody>
        </p:sp>
        <p:sp>
          <p:nvSpPr>
            <p:cNvPr id="12" name="Line 44"/>
            <p:cNvSpPr>
              <a:spLocks noChangeShapeType="1"/>
            </p:cNvSpPr>
            <p:nvPr/>
          </p:nvSpPr>
          <p:spPr bwMode="auto">
            <a:xfrm flipH="1" flipV="1">
              <a:off x="2064" y="1920"/>
              <a:ext cx="624" cy="1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45"/>
            <p:cNvSpPr>
              <a:spLocks noChangeShapeType="1"/>
            </p:cNvSpPr>
            <p:nvPr/>
          </p:nvSpPr>
          <p:spPr bwMode="auto">
            <a:xfrm rot="3487992" flipH="1" flipV="1">
              <a:off x="2560" y="1945"/>
              <a:ext cx="764" cy="11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3340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350"/>
            <a:ext cx="9144000" cy="699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xmlns="" id="{4E82ACB8-AA0F-438A-9F38-79E32E179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168" y="215901"/>
            <a:ext cx="799043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Luyện kỹ năng gõ văn bản 10 ngón nhanh nhất - học đánh má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48" y="1351128"/>
            <a:ext cx="7991704" cy="3276600"/>
          </a:xfrm>
          <a:prstGeom prst="rect">
            <a:avLst/>
          </a:prstGeom>
          <a:noFill/>
          <a:ln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148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350"/>
            <a:ext cx="9144000" cy="699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xmlns="" id="{0D8A5CFF-B8FD-4AE8-8A55-56A6BAE85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965" y="1981200"/>
            <a:ext cx="8153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gai,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…….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 Hai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xmlns="" id="{D8709AEB-BBCE-4645-90B5-75F365527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365" y="2392351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236D67F-754F-4F16-8BAB-A9E92A5A2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65" y="2392351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E0066D5-10B8-46B5-94D2-DF8375956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9965" y="2910753"/>
            <a:ext cx="1104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xmlns="" id="{F7B85FAC-110D-41A1-9923-554D0B15F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965" y="3853016"/>
            <a:ext cx="8077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……….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xmlns="" id="{E58B5F2A-F870-499F-9C0C-CB0B4A02B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28600"/>
            <a:ext cx="85725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(….) </a:t>
            </a:r>
            <a:r>
              <a:rPr lang="en-US" altLang="en-US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đúng.</a:t>
            </a:r>
            <a:endParaRPr lang="en-US" altLang="en-US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188238F-3925-48FA-8F93-9157566F2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4613" y="4265312"/>
            <a:ext cx="2209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30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350"/>
            <a:ext cx="9144000" cy="699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4CC6A08-B42B-4372-833B-D3190A0577EC}"/>
              </a:ext>
            </a:extLst>
          </p:cNvPr>
          <p:cNvSpPr txBox="1"/>
          <p:nvPr/>
        </p:nvSpPr>
        <p:spPr>
          <a:xfrm>
            <a:off x="560696" y="762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Em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quan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sát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cách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đặt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tay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lên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bàn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phím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trong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hai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hình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dưới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đây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. Theo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em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,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cách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đặt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tay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lên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bàn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phím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như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vậy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đúng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hay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sai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?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Giải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thích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vì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sao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?  </a:t>
            </a:r>
            <a:endParaRPr lang="en-US" sz="3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37" b="58431"/>
          <a:stretch/>
        </p:blipFill>
        <p:spPr bwMode="auto">
          <a:xfrm>
            <a:off x="685800" y="1795799"/>
            <a:ext cx="3748906" cy="2281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73" r="59171"/>
          <a:stretch/>
        </p:blipFill>
        <p:spPr bwMode="auto">
          <a:xfrm>
            <a:off x="4863791" y="1828800"/>
            <a:ext cx="3786057" cy="2281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3761" y="3417511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67191" y="3430881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B</a:t>
            </a:r>
            <a:endParaRPr lang="en-US" sz="3600" b="1">
              <a:solidFill>
                <a:srgbClr val="FF0000"/>
              </a:solidFill>
            </a:endParaRPr>
          </a:p>
        </p:txBody>
      </p:sp>
      <p:pic>
        <p:nvPicPr>
          <p:cNvPr id="1029" name="Picture 5" descr="Chuyện chưa kể về những biểu tượng cảm xúc quen thuộc | Báo Dân trí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08125"/>
            <a:ext cx="801036" cy="66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huyện chưa kể về những biểu tượng cảm xúc quen thuộc | Báo Dân trí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356" y="3241556"/>
            <a:ext cx="801036" cy="66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027528" y="4190999"/>
            <a:ext cx="3570169" cy="2224585"/>
            <a:chOff x="3027528" y="4190999"/>
            <a:chExt cx="3570169" cy="222458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20" t="14349" b="23537"/>
            <a:stretch/>
          </p:blipFill>
          <p:spPr bwMode="auto">
            <a:xfrm>
              <a:off x="3027528" y="4190999"/>
              <a:ext cx="3570169" cy="22245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 descr="Kết quả hình ảnh cho biểu tượng cảm ơn | Smiley, Emoticon, Smiley emoji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649" y="5584166"/>
              <a:ext cx="989048" cy="831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2699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350"/>
            <a:ext cx="9144000" cy="699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" y="838200"/>
            <a:ext cx="7848601" cy="42050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4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3208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GÕ CÁC PHÍM Ở HÀNG CƠ SỞ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0018"/>
            <a:ext cx="9144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20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E8A2E27-12A6-4C30-A9A0-CB901BB8D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4038600" cy="666750"/>
          </a:xfrm>
          <a:solidFill>
            <a:srgbClr val="FFFF99"/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CẦN GHI NHỚ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724400"/>
          </a:xfrm>
        </p:spPr>
        <p:txBody>
          <a:bodyPr>
            <a:noAutofit/>
          </a:bodyPr>
          <a:lstStyle/>
          <a:p>
            <a:pPr algn="just">
              <a:buFont typeface="Wingdings"/>
              <a:buChar char="v"/>
            </a:pP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Cách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đặt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phím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lang="en-US" sz="3200" b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phím. Hai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gai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32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Các ngón tay khác đặt lần lượt lên các phím nằm bên cạnh. Hai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/>
              <a:buChar char="v"/>
            </a:pP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gõ các phím hàng cơ sở: </a:t>
            </a:r>
            <a:r>
              <a:rPr lang="en-US" sz="32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 tay đặt lên phím nào thì gõ phím đó. Riêng hai phím G và H, vươn hai ngón trỏ sang để gõ G và H, gõ xong lại đưa ngón tay trở về F và J.</a:t>
            </a:r>
            <a:endParaRPr lang="en-US" sz="3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3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2400" b="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53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9&quot;&gt;&lt;property id=&quot;20148&quot; value=&quot;5&quot;/&gt;&lt;property id=&quot;20300&quot; value=&quot;Slide 6 - &amp;quot;1. Các bộ phận của máy tính&amp;quot;&quot;/&gt;&lt;property id=&quot;20307&quot; value=&quot;267&quot;/&gt;&lt;/object&gt;&lt;object type=&quot;3&quot; unique_id=&quot;10010&quot;&gt;&lt;property id=&quot;20148&quot; value=&quot;5&quot;/&gt;&lt;property id=&quot;20300&quot; value=&quot;Slide 7 - &amp;quot;1. Các bộ phận của máy tính&amp;quot;&quot;/&gt;&lt;property id=&quot;20307&quot; value=&quot;268&quot;/&gt;&lt;/object&gt;&lt;object type=&quot;3&quot; unique_id=&quot;10016&quot;&gt;&lt;property id=&quot;20148&quot; value=&quot;5&quot;/&gt;&lt;property id=&quot;20300&quot; value=&quot;Slide 12&quot;/&gt;&lt;property id=&quot;20307&quot; value=&quot;273&quot;/&gt;&lt;/object&gt;&lt;object type=&quot;3&quot; unique_id=&quot;10023&quot;&gt;&lt;property id=&quot;20148&quot; value=&quot;5&quot;/&gt;&lt;property id=&quot;20300&quot; value=&quot;Slide 14 - &amp;quot;EM CẦN GHI NHỚ&amp;quot;&quot;/&gt;&lt;property id=&quot;20307&quot; value=&quot;281&quot;/&gt;&lt;/object&gt;&lt;object type=&quot;3&quot; unique_id=&quot;67231&quot;&gt;&lt;property id=&quot;20148&quot; value=&quot;5&quot;/&gt;&lt;property id=&quot;20300&quot; value=&quot;Slide 1&quot;/&gt;&lt;property id=&quot;20307&quot; value=&quot;284&quot;/&gt;&lt;/object&gt;&lt;object type=&quot;3&quot; unique_id=&quot;67232&quot;&gt;&lt;property id=&quot;20148&quot; value=&quot;5&quot;/&gt;&lt;property id=&quot;20300&quot; value=&quot;Slide 2&quot;/&gt;&lt;property id=&quot;20307&quot; value=&quot;283&quot;/&gt;&lt;/object&gt;&lt;object type=&quot;3&quot; unique_id=&quot;67233&quot;&gt;&lt;property id=&quot;20148&quot; value=&quot;5&quot;/&gt;&lt;property id=&quot;20300&quot; value=&quot;Slide 8 - &amp;quot;2. Một số loại máy tính thường gặp&amp;quot;&quot;/&gt;&lt;property id=&quot;20307&quot; value=&quot;285&quot;/&gt;&lt;/object&gt;&lt;object type=&quot;3&quot; unique_id=&quot;67234&quot;&gt;&lt;property id=&quot;20148&quot; value=&quot;5&quot;/&gt;&lt;property id=&quot;20300&quot; value=&quot;Slide 9 - &amp;quot;2. Một số loại máy tính thường gặp&amp;quot;&quot;/&gt;&lt;property id=&quot;20307&quot; value=&quot;286&quot;/&gt;&lt;/object&gt;&lt;object type=&quot;3&quot; unique_id=&quot;67235&quot;&gt;&lt;property id=&quot;20148&quot; value=&quot;5&quot;/&gt;&lt;property id=&quot;20300&quot; value=&quot;Slide 10 - &amp;quot;THỰC HÀNH&amp;quot;&quot;/&gt;&lt;property id=&quot;20307&quot; value=&quot;289&quot;/&gt;&lt;/object&gt;&lt;object type=&quot;3&quot; unique_id=&quot;67236&quot;&gt;&lt;property id=&quot;20148&quot; value=&quot;5&quot;/&gt;&lt;property id=&quot;20300&quot; value=&quot;Slide 11&quot;/&gt;&lt;property id=&quot;20307&quot; value=&quot;290&quot;/&gt;&lt;/object&gt;&lt;object type=&quot;3&quot; unique_id=&quot;67237&quot;&gt;&lt;property id=&quot;20148&quot; value=&quot;5&quot;/&gt;&lt;property id=&quot;20300&quot; value=&quot;Slide 13 - &amp;quot;ỨNG DỤNG MỞ RỘNG&amp;quot;&quot;/&gt;&lt;property id=&quot;20307&quot; value=&quot;291&quot;/&gt;&lt;/object&gt;&lt;object type=&quot;3&quot; unique_id=&quot;67257&quot;&gt;&lt;property id=&quot;20148&quot; value=&quot;5&quot;/&gt;&lt;property id=&quot;20300&quot; value=&quot;Slide 3&quot;/&gt;&lt;property id=&quot;20307&quot; value=&quot;293&quot;/&gt;&lt;/object&gt;&lt;object type=&quot;3&quot; unique_id=&quot;67362&quot;&gt;&lt;property id=&quot;20148&quot; value=&quot;5&quot;/&gt;&lt;property id=&quot;20300&quot; value=&quot;Slide 4&quot;/&gt;&lt;property id=&quot;20307&quot; value=&quot;294&quot;/&gt;&lt;/object&gt;&lt;object type=&quot;3&quot; unique_id=&quot;67363&quot;&gt;&lt;property id=&quot;20148&quot; value=&quot;5&quot;/&gt;&lt;property id=&quot;20300&quot; value=&quot;Slide 5&quot;/&gt;&lt;property id=&quot;20307&quot; value=&quot;296&quot;/&gt;&lt;/object&gt;&lt;object type=&quot;3&quot; unique_id=&quot;67519&quot;&gt;&lt;property id=&quot;20148&quot; value=&quot;5&quot;/&gt;&lt;property id=&quot;20300&quot; value=&quot;Slide 15&quot;/&gt;&lt;property id=&quot;20307&quot; value=&quot;297&quot;/&gt;&lt;/object&gt;&lt;/object&gt;&lt;object type=&quot;8&quot; unique_id=&quot;1005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1784</TotalTime>
  <Words>329</Words>
  <Application>Microsoft Office PowerPoint</Application>
  <PresentationFormat>On-screen Show (4:3)</PresentationFormat>
  <Paragraphs>34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Facet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GÕ CÁC PHÍM Ở HÀNG CƠ SỞ</vt:lpstr>
      <vt:lpstr>EM CẦN GHI NHỚ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MTC</cp:lastModifiedBy>
  <cp:revision>197</cp:revision>
  <dcterms:created xsi:type="dcterms:W3CDTF">2017-10-03T01:20:28Z</dcterms:created>
  <dcterms:modified xsi:type="dcterms:W3CDTF">2021-09-25T04:19:44Z</dcterms:modified>
</cp:coreProperties>
</file>