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74" r:id="rId5"/>
    <p:sldMasterId id="2147483886" r:id="rId6"/>
    <p:sldMasterId id="2147483929" r:id="rId7"/>
  </p:sldMasterIdLst>
  <p:notesMasterIdLst>
    <p:notesMasterId r:id="rId44"/>
  </p:notesMasterIdLst>
  <p:sldIdLst>
    <p:sldId id="495" r:id="rId8"/>
    <p:sldId id="496" r:id="rId9"/>
    <p:sldId id="589" r:id="rId10"/>
    <p:sldId id="502" r:id="rId11"/>
    <p:sldId id="493" r:id="rId12"/>
    <p:sldId id="503" r:id="rId13"/>
    <p:sldId id="263" r:id="rId14"/>
    <p:sldId id="266" r:id="rId15"/>
    <p:sldId id="470" r:id="rId16"/>
    <p:sldId id="472" r:id="rId17"/>
    <p:sldId id="473" r:id="rId18"/>
    <p:sldId id="460" r:id="rId19"/>
    <p:sldId id="609" r:id="rId20"/>
    <p:sldId id="615" r:id="rId21"/>
    <p:sldId id="612" r:id="rId22"/>
    <p:sldId id="648" r:id="rId23"/>
    <p:sldId id="649" r:id="rId24"/>
    <p:sldId id="317" r:id="rId25"/>
    <p:sldId id="521" r:id="rId26"/>
    <p:sldId id="522" r:id="rId27"/>
    <p:sldId id="641" r:id="rId28"/>
    <p:sldId id="480" r:id="rId29"/>
    <p:sldId id="322" r:id="rId30"/>
    <p:sldId id="481" r:id="rId31"/>
    <p:sldId id="270" r:id="rId32"/>
    <p:sldId id="650" r:id="rId33"/>
    <p:sldId id="284" r:id="rId34"/>
    <p:sldId id="527" r:id="rId35"/>
    <p:sldId id="631" r:id="rId36"/>
    <p:sldId id="632" r:id="rId37"/>
    <p:sldId id="633" r:id="rId38"/>
    <p:sldId id="634" r:id="rId39"/>
    <p:sldId id="620" r:id="rId40"/>
    <p:sldId id="651" r:id="rId41"/>
    <p:sldId id="485" r:id="rId42"/>
    <p:sldId id="486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0783E-8641-4D3A-A596-832A5414F45E}">
          <p14:sldIdLst>
            <p14:sldId id="495"/>
          </p14:sldIdLst>
        </p14:section>
        <p14:section name="Khởi động" id="{43A462E8-ABDA-401F-AAA6-389167E22F84}">
          <p14:sldIdLst>
            <p14:sldId id="496"/>
            <p14:sldId id="589"/>
            <p14:sldId id="502"/>
            <p14:sldId id="493"/>
          </p14:sldIdLst>
        </p14:section>
        <p14:section name="Khám phá" id="{592903DC-CBBB-4872-99D4-180B24C9A9A2}">
          <p14:sldIdLst>
            <p14:sldId id="503"/>
            <p14:sldId id="263"/>
            <p14:sldId id="266"/>
            <p14:sldId id="470"/>
            <p14:sldId id="472"/>
            <p14:sldId id="473"/>
            <p14:sldId id="460"/>
            <p14:sldId id="609"/>
            <p14:sldId id="615"/>
            <p14:sldId id="612"/>
            <p14:sldId id="648"/>
            <p14:sldId id="649"/>
          </p14:sldIdLst>
        </p14:section>
        <p14:section name="Tìm hiểu bài" id="{A6E474AC-FC9C-446C-B3E4-7FB69F2AA4F1}">
          <p14:sldIdLst>
            <p14:sldId id="317"/>
            <p14:sldId id="521"/>
            <p14:sldId id="522"/>
            <p14:sldId id="641"/>
            <p14:sldId id="480"/>
          </p14:sldIdLst>
        </p14:section>
        <p14:section name="Luyện đọc lại" id="{75BEC683-BCF6-498F-BCB7-3CDA5AEE3B32}">
          <p14:sldIdLst>
            <p14:sldId id="322"/>
            <p14:sldId id="481"/>
            <p14:sldId id="270"/>
            <p14:sldId id="650"/>
          </p14:sldIdLst>
        </p14:section>
        <p14:section name="Kể chuyện" id="{EA3E131C-E49E-4ADE-B731-28CD291A5A75}">
          <p14:sldIdLst>
            <p14:sldId id="284"/>
            <p14:sldId id="527"/>
            <p14:sldId id="631"/>
            <p14:sldId id="632"/>
            <p14:sldId id="633"/>
            <p14:sldId id="634"/>
            <p14:sldId id="620"/>
            <p14:sldId id="651"/>
          </p14:sldIdLst>
        </p14:section>
        <p14:section name="Vận dụng" id="{1F3FA623-3251-44A8-9B30-7C40C155F2B0}">
          <p14:sldIdLst>
            <p14:sldId id="485"/>
            <p14:sldId id="4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97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82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071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22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84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50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61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71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14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04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7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80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25/12/2021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2021/12/25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941" r:id="rId4"/>
    <p:sldLayoutId id="2147483940" r:id="rId5"/>
    <p:sldLayoutId id="2147483939" r:id="rId6"/>
    <p:sldLayoutId id="2147483938" r:id="rId7"/>
    <p:sldLayoutId id="2147483937" r:id="rId8"/>
    <p:sldLayoutId id="2147483936" r:id="rId9"/>
    <p:sldLayoutId id="2147483935" r:id="rId10"/>
    <p:sldLayoutId id="2147483934" r:id="rId11"/>
    <p:sldLayoutId id="2147483933" r:id="rId12"/>
    <p:sldLayoutId id="2147483932" r:id="rId13"/>
    <p:sldLayoutId id="2147483931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942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1917844" y="3711093"/>
            <a:ext cx="3515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549434" y="49499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52" y="1278605"/>
            <a:ext cx="7429177" cy="50584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142808" y="173717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11436" y="561248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80762" y="561248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34" y="1710694"/>
            <a:ext cx="7837401" cy="43510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952558" y="2481756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878785" y="246869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507186" y="5290270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525495" y="766296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95" y="1948478"/>
            <a:ext cx="8186039" cy="2203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926079" y="4834800"/>
            <a:ext cx="778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8986989" y="3013896"/>
            <a:ext cx="1254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794" y="1012136"/>
            <a:ext cx="6753797" cy="459857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31653" y="27252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011679" y="5749200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5407767" y="3889107"/>
            <a:ext cx="888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82" y="1710694"/>
            <a:ext cx="7837401" cy="43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" y="367665"/>
            <a:ext cx="5715817" cy="400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8" y="4665084"/>
            <a:ext cx="5372100" cy="138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401" y="367665"/>
            <a:ext cx="4918364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01" y="3853295"/>
            <a:ext cx="5065568" cy="30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1267982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2446324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66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301" y="2571903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846" y="4094051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023459" y="3315743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123693" y="4850690"/>
            <a:ext cx="856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78" y="421467"/>
            <a:ext cx="6765322" cy="18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821" y="2096197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821" y="2096197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444" y="1647729"/>
            <a:ext cx="6516734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36571" y="573065"/>
            <a:ext cx="3108979" cy="89196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2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61" y="1647729"/>
            <a:ext cx="5410200" cy="3771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06822" y="2174293"/>
            <a:ext cx="4854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84093" y="2418343"/>
            <a:ext cx="376518" cy="1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210" y="2619376"/>
            <a:ext cx="564728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6042210" y="3566929"/>
            <a:ext cx="5374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444" y="4786217"/>
            <a:ext cx="564728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6821" y="5102923"/>
            <a:ext cx="4854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2086" y="4799664"/>
            <a:ext cx="16817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53" y="1055374"/>
            <a:ext cx="500396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39214" y="912237"/>
            <a:ext cx="3221917" cy="846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6245942" y="2012200"/>
            <a:ext cx="573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2" y="2099621"/>
            <a:ext cx="5371702" cy="3655720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52" y="3294069"/>
            <a:ext cx="500396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81634" y="4581316"/>
            <a:ext cx="46661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3465" y="4854739"/>
            <a:ext cx="3458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52" y="4009021"/>
            <a:ext cx="552674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6326501" y="4838760"/>
            <a:ext cx="573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30288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2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1919086" y="2620639"/>
            <a:ext cx="9328033" cy="2904950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Ca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minh,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148773" y="1072426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5"/>
          <p:cNvSpPr/>
          <p:nvPr/>
        </p:nvSpPr>
        <p:spPr>
          <a:xfrm>
            <a:off x="1240971" y="1462932"/>
            <a:ext cx="9575075" cy="4750317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478" y="1912744"/>
            <a:ext cx="6842721" cy="396912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 flipV="1">
            <a:off x="8795055" y="4621469"/>
            <a:ext cx="609546" cy="2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774640" y="2210356"/>
            <a:ext cx="672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324252" y="4856553"/>
            <a:ext cx="1371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506773" y="4853719"/>
            <a:ext cx="925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831739" y="257055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087882" y="257055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64477" y="485655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3008346" y="4856553"/>
            <a:ext cx="304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86803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6" y="431291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742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696" y="0"/>
            <a:ext cx="6592443" cy="66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10359" y="4206239"/>
            <a:ext cx="8953436" cy="19071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 new ro"/>
              </a:rPr>
              <a:t>VD: </a:t>
            </a:r>
            <a:r>
              <a:rPr lang="en-US" sz="2800" dirty="0" err="1" smtClean="0">
                <a:latin typeface="Time new ro"/>
              </a:rPr>
              <a:t>Một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hôm</a:t>
            </a:r>
            <a:r>
              <a:rPr lang="en-US" sz="2800" dirty="0" smtClean="0">
                <a:latin typeface="Time new ro"/>
              </a:rPr>
              <a:t>, </a:t>
            </a:r>
            <a:r>
              <a:rPr lang="en-US" sz="2800" dirty="0" err="1" smtClean="0">
                <a:latin typeface="Time new ro"/>
              </a:rPr>
              <a:t>có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chủ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quán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giận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dữ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đưa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một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dân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đến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gặp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Mồ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Côi</a:t>
            </a:r>
            <a:r>
              <a:rPr lang="en-US" sz="2800" dirty="0" smtClean="0">
                <a:latin typeface="Time new ro"/>
              </a:rPr>
              <a:t>, </a:t>
            </a:r>
            <a:r>
              <a:rPr lang="en-US" sz="2800" dirty="0" err="1" smtClean="0">
                <a:latin typeface="Time new ro"/>
              </a:rPr>
              <a:t>kiện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đã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hít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mùi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thơm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thức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ăn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trong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quán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mà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không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trả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tiền</a:t>
            </a:r>
            <a:r>
              <a:rPr lang="en-US" sz="2800" dirty="0" smtClean="0">
                <a:latin typeface="Time new ro"/>
              </a:rPr>
              <a:t>.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dân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dường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như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bị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oan</a:t>
            </a:r>
            <a:r>
              <a:rPr lang="en-US" sz="2800" dirty="0" smtClean="0">
                <a:latin typeface="Time new ro"/>
              </a:rPr>
              <a:t>, </a:t>
            </a:r>
            <a:r>
              <a:rPr lang="en-US" sz="2800" dirty="0" err="1" smtClean="0">
                <a:latin typeface="Time new ro"/>
              </a:rPr>
              <a:t>vẻ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mặt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vô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cùng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uất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ức</a:t>
            </a:r>
            <a:r>
              <a:rPr lang="en-US" sz="2800" dirty="0" smtClean="0">
                <a:latin typeface="Time new ro"/>
              </a:rPr>
              <a:t>. </a:t>
            </a:r>
            <a:endParaRPr lang="en-US" sz="2800" dirty="0">
              <a:latin typeface="Time new 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92" y="1031966"/>
            <a:ext cx="7474816" cy="26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78BAC-04A4-40D9-B172-FC5CB9F2DC83}"/>
              </a:ext>
            </a:extLst>
          </p:cNvPr>
          <p:cNvSpPr txBox="1"/>
          <p:nvPr/>
        </p:nvSpPr>
        <p:spPr>
          <a:xfrm>
            <a:off x="1100994" y="2174263"/>
            <a:ext cx="1078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rông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E3234-8E53-4458-A4DD-ABAE440F9F45}"/>
              </a:ext>
            </a:extLst>
          </p:cNvPr>
          <p:cNvSpPr txBox="1"/>
          <p:nvPr/>
        </p:nvSpPr>
        <p:spPr>
          <a:xfrm>
            <a:off x="1100994" y="3359531"/>
            <a:ext cx="1042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94621" y="4624253"/>
            <a:ext cx="7968727" cy="1449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bồi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20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thơm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giãy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nảy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16" y="852204"/>
            <a:ext cx="6043633" cy="32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9593" y="5268172"/>
            <a:ext cx="8020978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vẻ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vô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317" y="800874"/>
            <a:ext cx="5951530" cy="418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16690" y="4219303"/>
            <a:ext cx="8086292" cy="13243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bẽ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bàng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rỡ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014" y="979715"/>
            <a:ext cx="7377198" cy="27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9176" y="248193"/>
            <a:ext cx="9457509" cy="4602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 new ro"/>
              </a:rPr>
              <a:t>2. HS </a:t>
            </a:r>
            <a:r>
              <a:rPr lang="en-US" sz="2400" dirty="0" err="1" smtClean="0">
                <a:latin typeface="Time new ro"/>
              </a:rPr>
              <a:t>kể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lại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>
                <a:latin typeface="Time new ro"/>
              </a:rPr>
              <a:t>c</a:t>
            </a:r>
            <a:r>
              <a:rPr lang="en-US" sz="2400" dirty="0" err="1" smtClean="0">
                <a:latin typeface="Time new ro"/>
              </a:rPr>
              <a:t>âu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chuyện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Mồ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Côi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xử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kiện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dựa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vào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các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tranh</a:t>
            </a:r>
            <a:r>
              <a:rPr lang="en-US" sz="2400" dirty="0" smtClean="0">
                <a:latin typeface="Time new ro"/>
              </a:rPr>
              <a:t>.</a:t>
            </a:r>
            <a:endParaRPr lang="en-US" sz="2400" dirty="0">
              <a:latin typeface="Time new ro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79208" y="3116109"/>
            <a:ext cx="3656649" cy="8286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Time new ro"/>
              </a:rPr>
              <a:t>C</a:t>
            </a:r>
            <a:r>
              <a:rPr lang="en-US" sz="1600" dirty="0" err="1" smtClean="0">
                <a:latin typeface="Time new ro"/>
              </a:rPr>
              <a:t>hủ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quán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giận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dữ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đưa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bác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nông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dân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đến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gặp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Môi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Côi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để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kiện</a:t>
            </a:r>
            <a:endParaRPr lang="en-US" sz="1600" dirty="0">
              <a:latin typeface="Time new ro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23" y="934467"/>
            <a:ext cx="3247221" cy="219238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459059" y="3116109"/>
            <a:ext cx="4519364" cy="8843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nói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phải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bồi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thường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vì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đã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hít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hương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thơm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thức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ăn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trong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giãy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nảy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lên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13" y="934467"/>
            <a:ext cx="3919555" cy="208174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40164" y="5836940"/>
            <a:ext cx="3297795" cy="84028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xóc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lắng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vẻ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vô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ngạc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25" y="4235123"/>
            <a:ext cx="3423074" cy="1535931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406176" y="5743459"/>
            <a:ext cx="5378973" cy="8995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Trước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cách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xử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tài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tình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của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bẽ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bàng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bỏ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mừng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rỡ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cảm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nhận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lại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913" y="4230812"/>
            <a:ext cx="4831134" cy="14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0" y="268473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23" y="440362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547695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2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Kể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 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nghe.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80521" y="3209176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  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40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40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7733854" y="2038602"/>
            <a:ext cx="3828292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NÙNG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6066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82565" y="1577857"/>
            <a:ext cx="36647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(139)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16" y="2759377"/>
            <a:ext cx="52292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: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minh,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lang="en-US" altLang="en-US" sz="2800" noProof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" y="367665"/>
            <a:ext cx="5715817" cy="400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8" y="4665084"/>
            <a:ext cx="5372100" cy="138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401" y="367665"/>
            <a:ext cx="4918364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01" y="3853295"/>
            <a:ext cx="5065568" cy="30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95" y="1948478"/>
            <a:ext cx="8186039" cy="22033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5868488" y="331483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357756" y="331483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51048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1069</Words>
  <Application>Microsoft Office PowerPoint</Application>
  <PresentationFormat>Widescreen</PresentationFormat>
  <Paragraphs>103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微软雅黑</vt:lpstr>
      <vt:lpstr>Arial</vt:lpstr>
      <vt:lpstr>Bebas Neue</vt:lpstr>
      <vt:lpstr>Calibri</vt:lpstr>
      <vt:lpstr>Calibri Light</vt:lpstr>
      <vt:lpstr>Cambria</vt:lpstr>
      <vt:lpstr>等线</vt:lpstr>
      <vt:lpstr>等线 Light</vt:lpstr>
      <vt:lpstr>Gulim</vt:lpstr>
      <vt:lpstr>Lato Hairline</vt:lpstr>
      <vt:lpstr>Lato Light</vt:lpstr>
      <vt:lpstr>Lato Regular</vt:lpstr>
      <vt:lpstr>Time new ro</vt:lpstr>
      <vt:lpstr>Times New Roman</vt:lpstr>
      <vt:lpstr>幼圆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7_Office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221</cp:revision>
  <dcterms:created xsi:type="dcterms:W3CDTF">2021-08-28T08:23:14Z</dcterms:created>
  <dcterms:modified xsi:type="dcterms:W3CDTF">2021-12-25T09:16:35Z</dcterms:modified>
</cp:coreProperties>
</file>