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3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1.xml" ContentType="application/vnd.openxmlformats-officedocument.themeOverride+xml"/>
  <Override PartName="/ppt/tags/tag30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318" r:id="rId4"/>
    <p:sldId id="257" r:id="rId5"/>
    <p:sldId id="261" r:id="rId6"/>
    <p:sldId id="293" r:id="rId7"/>
    <p:sldId id="286" r:id="rId8"/>
    <p:sldId id="311" r:id="rId9"/>
    <p:sldId id="290" r:id="rId10"/>
    <p:sldId id="312" r:id="rId11"/>
    <p:sldId id="313" r:id="rId12"/>
    <p:sldId id="314" r:id="rId13"/>
    <p:sldId id="315" r:id="rId14"/>
    <p:sldId id="316" r:id="rId15"/>
    <p:sldId id="306" r:id="rId16"/>
    <p:sldId id="319" r:id="rId17"/>
    <p:sldId id="307" r:id="rId18"/>
    <p:sldId id="317" r:id="rId19"/>
    <p:sldId id="287" r:id="rId20"/>
    <p:sldId id="292" r:id="rId21"/>
    <p:sldId id="302" r:id="rId22"/>
    <p:sldId id="288" r:id="rId23"/>
    <p:sldId id="303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E7DB"/>
    <a:srgbClr val="0160D3"/>
    <a:srgbClr val="E6E6E6"/>
    <a:srgbClr val="6BAE45"/>
    <a:srgbClr val="A1D6C8"/>
    <a:srgbClr val="97CCBF"/>
    <a:srgbClr val="4C786C"/>
    <a:srgbClr val="84B1A5"/>
    <a:srgbClr val="FF6E04"/>
    <a:srgbClr val="E3E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3" autoAdjust="0"/>
    <p:restoredTop sz="94660"/>
  </p:normalViewPr>
  <p:slideViewPr>
    <p:cSldViewPr snapToGrid="0">
      <p:cViewPr varScale="1">
        <p:scale>
          <a:sx n="71" d="100"/>
          <a:sy n="71" d="100"/>
        </p:scale>
        <p:origin x="179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BFD79-A138-4C70-956E-3637DA74734D}" type="datetimeFigureOut">
              <a:rPr lang="zh-CN" altLang="en-US" smtClean="0"/>
              <a:t>2022/5/1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BCF87-0EDD-4AEF-B9F6-DB6067A699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554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690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CF87-0EDD-4AEF-B9F6-DB6067A69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590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CF87-0EDD-4AEF-B9F6-DB6067A69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276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CF87-0EDD-4AEF-B9F6-DB6067A69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296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CF87-0EDD-4AEF-B9F6-DB6067A69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784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08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096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69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435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4292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494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CF87-0EDD-4AEF-B9F6-DB6067A69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5193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5132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6093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0019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728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69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882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295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CF87-0EDD-4AEF-B9F6-DB6067A69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318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540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BCF87-0EDD-4AEF-B9F6-DB6067A69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91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125DB2C-20C6-4E44-88BE-B187A1748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7929CF81-E7E8-463B-A1FC-60C5108DA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AA1BE54-FC54-4A8E-98EF-15052E393D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2022/5/1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12EA067-1DF4-4D1E-8C72-FF1E3B028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A97D7D0-ECFF-4260-9A8A-AC0D52C5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PA_PA-文本框 41">
            <a:extLst>
              <a:ext uri="{FF2B5EF4-FFF2-40B4-BE49-F238E27FC236}">
                <a16:creationId xmlns:a16="http://schemas.microsoft.com/office/drawing/2014/main" xmlns="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45414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4FDBDCE-E6A3-422B-B34E-6934881CE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712671A-3205-4439-9318-5403484CA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BF6A186-EFE1-4C5F-9B93-BC0CB9C093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2022/5/1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C1FA246-AD27-40FD-945E-4BE9FA6FC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F670A70-BF70-4BEB-BF0E-9CED5EA87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PA_PA-文本框 41">
            <a:extLst>
              <a:ext uri="{FF2B5EF4-FFF2-40B4-BE49-F238E27FC236}">
                <a16:creationId xmlns:a16="http://schemas.microsoft.com/office/drawing/2014/main" xmlns="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89754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D955B984-8F64-4D76-A069-4980B117E9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06B9A14B-F021-49C9-9167-B98876F10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EE07E55-DD20-4547-BD9A-444138B2CB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2022/5/1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1FBCC0C-797D-4D99-84BF-24F1E67D1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A73DCEC-B9FD-4D00-8040-DD8771162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PA_PA-文本框 41">
            <a:extLst>
              <a:ext uri="{FF2B5EF4-FFF2-40B4-BE49-F238E27FC236}">
                <a16:creationId xmlns:a16="http://schemas.microsoft.com/office/drawing/2014/main" xmlns="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35933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125DB2C-20C6-4E44-88BE-B187A1748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7929CF81-E7E8-463B-A1FC-60C5108DA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AA1BE54-FC54-4A8E-98EF-15052E393D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2022/5/1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12EA067-1DF4-4D1E-8C72-FF1E3B028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A97D7D0-ECFF-4260-9A8A-AC0D52C5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PA_PA-文本框 41">
            <a:extLst>
              <a:ext uri="{FF2B5EF4-FFF2-40B4-BE49-F238E27FC236}">
                <a16:creationId xmlns:a16="http://schemas.microsoft.com/office/drawing/2014/main" xmlns="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55476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7D91479-A806-40BF-8F5C-12510F7D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12EF7C0-B2F3-4C90-9E84-3128A7764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CD6139F-B4E5-4BC1-9B35-121F630E11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2022/5/1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316B07F-C3DD-49A3-935E-CDB9BE52A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1A88BCA-365E-4153-A491-C5FD997A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PA_PA-文本框 41">
            <a:extLst>
              <a:ext uri="{FF2B5EF4-FFF2-40B4-BE49-F238E27FC236}">
                <a16:creationId xmlns:a16="http://schemas.microsoft.com/office/drawing/2014/main" xmlns="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841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F6DE3A0-BF7E-4140-8D20-1076C8C6E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C3DA5D6-8E05-4621-92C5-6AF3514CD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FA54F9E-F60E-4625-8692-D4C368CC48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2022/5/1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CE346B9-1242-49BC-836E-8A6C8895A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AC3E81B-B3CB-4996-90D5-8FD54B614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PA_PA-文本框 41">
            <a:extLst>
              <a:ext uri="{FF2B5EF4-FFF2-40B4-BE49-F238E27FC236}">
                <a16:creationId xmlns:a16="http://schemas.microsoft.com/office/drawing/2014/main" xmlns="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9157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21D5768-010B-4CE5-B9B3-415D9998D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7A92310-5E3F-4740-9CBC-1B4AF98AB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FFF5E2E1-5558-4286-9356-47BE501B8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3FFD81F-0BDA-46D7-B304-B9E2A444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2022/5/1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75DB15D-0FF7-459A-9B32-40856705C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425691A-B870-45F9-A466-C0A92803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PA_PA-文本框 41">
            <a:extLst>
              <a:ext uri="{FF2B5EF4-FFF2-40B4-BE49-F238E27FC236}">
                <a16:creationId xmlns:a16="http://schemas.microsoft.com/office/drawing/2014/main" xmlns="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97507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1BA2336-4F20-4107-BBB5-BC54F381D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46F1DD3-18A0-40EB-A6D2-A278D1086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5EB999A-448E-46F8-B98C-1C2BB3DA6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A98D7B57-4224-4542-842C-AB49178C14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FD646385-FFB1-492E-84F8-2A5461AD4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A858927D-C8FA-4001-BB20-119FA52D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2022/5/1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EC206F50-D90C-4CB8-8DDD-C20014256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04D1864-2A73-46C2-8C97-23A1D2761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PA_PA-文本框 41">
            <a:extLst>
              <a:ext uri="{FF2B5EF4-FFF2-40B4-BE49-F238E27FC236}">
                <a16:creationId xmlns:a16="http://schemas.microsoft.com/office/drawing/2014/main" xmlns="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58695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8EA3977-D0F0-44DC-8A05-1D5008EAE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2C909BD4-7576-44A1-ACD5-734D21C5C8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2022/5/1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B77A32C7-A60C-41CE-8441-D2E68E8D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5E15AD77-D8E2-437B-B108-8CC0DE0C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PA_PA-文本框 41">
            <a:extLst>
              <a:ext uri="{FF2B5EF4-FFF2-40B4-BE49-F238E27FC236}">
                <a16:creationId xmlns:a16="http://schemas.microsoft.com/office/drawing/2014/main" xmlns="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76586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2022/5/1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PA_PA-文本框 41">
            <a:extLst>
              <a:ext uri="{FF2B5EF4-FFF2-40B4-BE49-F238E27FC236}">
                <a16:creationId xmlns:a16="http://schemas.microsoft.com/office/drawing/2014/main" xmlns="" id="{54B01ECD-10A2-482C-9B65-4AB289258277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 rot="16200000">
            <a:off x="-484849" y="173819"/>
            <a:ext cx="13698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20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962944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9A612BE-E213-4950-9A72-A7E7F49BE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9329749-2CB9-4370-9AB3-10999221A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07F23DD-0907-4C04-99DF-69BF66190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BB16121-D4FA-4824-9AFB-BF880853D9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2022/5/1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B198383-0F4B-487D-BCEA-E59D4CF4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661CA10-98E1-46A8-A706-6F1591CB0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PA_PA-文本框 41">
            <a:extLst>
              <a:ext uri="{FF2B5EF4-FFF2-40B4-BE49-F238E27FC236}">
                <a16:creationId xmlns:a16="http://schemas.microsoft.com/office/drawing/2014/main" xmlns="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44422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7D91479-A806-40BF-8F5C-12510F7D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12EF7C0-B2F3-4C90-9E84-3128A7764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CD6139F-B4E5-4BC1-9B35-121F630E11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2022/5/1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316B07F-C3DD-49A3-935E-CDB9BE52A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1A88BCA-365E-4153-A491-C5FD997A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PA_PA-文本框 41">
            <a:extLst>
              <a:ext uri="{FF2B5EF4-FFF2-40B4-BE49-F238E27FC236}">
                <a16:creationId xmlns:a16="http://schemas.microsoft.com/office/drawing/2014/main" xmlns="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69050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813F100-20BA-42FC-9303-97366D50C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8618451C-4E0B-44EC-A8BA-E0FCE4A66D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7594957-F8D2-4339-A38B-23A8422F9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8E495B8-9D9F-46D4-907E-A1CF5DFCA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2022/5/1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1E5A133-54E9-4689-8CCE-975B48697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88B802B-63F4-4B50-95D3-1FB7683F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PA_PA-文本框 41">
            <a:extLst>
              <a:ext uri="{FF2B5EF4-FFF2-40B4-BE49-F238E27FC236}">
                <a16:creationId xmlns:a16="http://schemas.microsoft.com/office/drawing/2014/main" xmlns="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56794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4FDBDCE-E6A3-422B-B34E-6934881CE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712671A-3205-4439-9318-5403484CA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BF6A186-EFE1-4C5F-9B93-BC0CB9C093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2022/5/1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C1FA246-AD27-40FD-945E-4BE9FA6FC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F670A70-BF70-4BEB-BF0E-9CED5EA87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PA_PA-文本框 41">
            <a:extLst>
              <a:ext uri="{FF2B5EF4-FFF2-40B4-BE49-F238E27FC236}">
                <a16:creationId xmlns:a16="http://schemas.microsoft.com/office/drawing/2014/main" xmlns="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45908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D955B984-8F64-4D76-A069-4980B117E9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06B9A14B-F021-49C9-9167-B98876F10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EE07E55-DD20-4547-BD9A-444138B2CB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2022/5/1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1FBCC0C-797D-4D99-84BF-24F1E67D1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A73DCEC-B9FD-4D00-8040-DD8771162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PA_PA-文本框 41">
            <a:extLst>
              <a:ext uri="{FF2B5EF4-FFF2-40B4-BE49-F238E27FC236}">
                <a16:creationId xmlns:a16="http://schemas.microsoft.com/office/drawing/2014/main" xmlns="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28439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F6DE3A0-BF7E-4140-8D20-1076C8C6E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C3DA5D6-8E05-4621-92C5-6AF3514CD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FA54F9E-F60E-4625-8692-D4C368CC48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2022/5/1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CE346B9-1242-49BC-836E-8A6C8895A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AC3E81B-B3CB-4996-90D5-8FD54B614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PA_PA-文本框 41">
            <a:extLst>
              <a:ext uri="{FF2B5EF4-FFF2-40B4-BE49-F238E27FC236}">
                <a16:creationId xmlns:a16="http://schemas.microsoft.com/office/drawing/2014/main" xmlns="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73870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21D5768-010B-4CE5-B9B3-415D9998D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7A92310-5E3F-4740-9CBC-1B4AF98AB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FFF5E2E1-5558-4286-9356-47BE501B8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3FFD81F-0BDA-46D7-B304-B9E2A444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2022/5/1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75DB15D-0FF7-459A-9B32-40856705C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425691A-B870-45F9-A466-C0A92803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PA_PA-文本框 41">
            <a:extLst>
              <a:ext uri="{FF2B5EF4-FFF2-40B4-BE49-F238E27FC236}">
                <a16:creationId xmlns:a16="http://schemas.microsoft.com/office/drawing/2014/main" xmlns="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44243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1BA2336-4F20-4107-BBB5-BC54F381D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46F1DD3-18A0-40EB-A6D2-A278D1086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5EB999A-448E-46F8-B98C-1C2BB3DA6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A98D7B57-4224-4542-842C-AB49178C14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FD646385-FFB1-492E-84F8-2A5461AD4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A858927D-C8FA-4001-BB20-119FA52D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2022/5/1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EC206F50-D90C-4CB8-8DDD-C20014256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04D1864-2A73-46C2-8C97-23A1D2761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PA_PA-文本框 41">
            <a:extLst>
              <a:ext uri="{FF2B5EF4-FFF2-40B4-BE49-F238E27FC236}">
                <a16:creationId xmlns:a16="http://schemas.microsoft.com/office/drawing/2014/main" xmlns="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9008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8EA3977-D0F0-44DC-8A05-1D5008EAE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2C909BD4-7576-44A1-ACD5-734D21C5C8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2022/5/1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B77A32C7-A60C-41CE-8441-D2E68E8D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5E15AD77-D8E2-437B-B108-8CC0DE0C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PA_PA-文本框 41">
            <a:extLst>
              <a:ext uri="{FF2B5EF4-FFF2-40B4-BE49-F238E27FC236}">
                <a16:creationId xmlns:a16="http://schemas.microsoft.com/office/drawing/2014/main" xmlns="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21247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2022/5/1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PA_PA-文本框 41">
            <a:extLst>
              <a:ext uri="{FF2B5EF4-FFF2-40B4-BE49-F238E27FC236}">
                <a16:creationId xmlns:a16="http://schemas.microsoft.com/office/drawing/2014/main" xmlns="" id="{54B01ECD-10A2-482C-9B65-4AB289258277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 rot="16200000">
            <a:off x="-484849" y="173819"/>
            <a:ext cx="13698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20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817383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9A612BE-E213-4950-9A72-A7E7F49BE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9329749-2CB9-4370-9AB3-10999221A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07F23DD-0907-4C04-99DF-69BF66190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BB16121-D4FA-4824-9AFB-BF880853D9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2022/5/1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B198383-0F4B-487D-BCEA-E59D4CF4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661CA10-98E1-46A8-A706-6F1591CB0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PA_PA-文本框 41">
            <a:extLst>
              <a:ext uri="{FF2B5EF4-FFF2-40B4-BE49-F238E27FC236}">
                <a16:creationId xmlns:a16="http://schemas.microsoft.com/office/drawing/2014/main" xmlns="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24230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813F100-20BA-42FC-9303-97366D50C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8618451C-4E0B-44EC-A8BA-E0FCE4A66D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7594957-F8D2-4339-A38B-23A8422F9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8E495B8-9D9F-46D4-907E-A1CF5DFCA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2022/5/1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1E5A133-54E9-4689-8CCE-975B48697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88B802B-63F4-4B50-95D3-1FB7683F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PA_PA-文本框 41">
            <a:extLst>
              <a:ext uri="{FF2B5EF4-FFF2-40B4-BE49-F238E27FC236}">
                <a16:creationId xmlns:a16="http://schemas.microsoft.com/office/drawing/2014/main" xmlns="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37744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teamKTUTS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72010" y="21640800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90" y="9372600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590" y="-15544800"/>
            <a:ext cx="1881378" cy="1625303"/>
          </a:xfrm>
          <a:prstGeom prst="rect">
            <a:avLst/>
          </a:prstGeom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97081" y="-15496395"/>
            <a:ext cx="1881378" cy="16253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02316DD-C239-4EEB-BC47-A2463FBCA3B6}"/>
              </a:ext>
            </a:extLst>
          </p:cNvPr>
          <p:cNvSpPr txBox="1"/>
          <p:nvPr userDrawn="1"/>
        </p:nvSpPr>
        <p:spPr>
          <a:xfrm>
            <a:off x="2880780" y="98280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7" name="Picture 16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7990" y="219456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72010" y="21640800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90" y="9372600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590" y="-15544800"/>
            <a:ext cx="1881378" cy="1625303"/>
          </a:xfrm>
          <a:prstGeom prst="rect">
            <a:avLst/>
          </a:prstGeom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97081" y="-15496395"/>
            <a:ext cx="1881378" cy="16253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02316DD-C239-4EEB-BC47-A2463FBCA3B6}"/>
              </a:ext>
            </a:extLst>
          </p:cNvPr>
          <p:cNvSpPr txBox="1"/>
          <p:nvPr userDrawn="1"/>
        </p:nvSpPr>
        <p:spPr>
          <a:xfrm>
            <a:off x="2880780" y="98280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7" name="Picture 16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7990" y="219456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6.xml"/><Relationship Id="rId7" Type="http://schemas.openxmlformats.org/officeDocument/2006/relationships/image" Target="../media/image2.jp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7.xml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7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7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7.sv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8.png"/><Relationship Id="rId5" Type="http://schemas.openxmlformats.org/officeDocument/2006/relationships/image" Target="../media/image20.png"/><Relationship Id="rId10" Type="http://schemas.openxmlformats.org/officeDocument/2006/relationships/image" Target="../media/image27.png"/><Relationship Id="rId4" Type="http://schemas.openxmlformats.org/officeDocument/2006/relationships/image" Target="../media/image4.jp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8.png"/><Relationship Id="rId5" Type="http://schemas.openxmlformats.org/officeDocument/2006/relationships/image" Target="../media/image20.png"/><Relationship Id="rId10" Type="http://schemas.openxmlformats.org/officeDocument/2006/relationships/image" Target="../media/image27.png"/><Relationship Id="rId4" Type="http://schemas.openxmlformats.org/officeDocument/2006/relationships/image" Target="../media/image4.jp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microsoft.com/office/2007/relationships/hdphoto" Target="../media/hdphoto1.wdp"/><Relationship Id="rId2" Type="http://schemas.openxmlformats.org/officeDocument/2006/relationships/tags" Target="../tags/tag30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22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5.png"/><Relationship Id="rId18" Type="http://schemas.microsoft.com/office/2007/relationships/hdphoto" Target="../media/hdphoto1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8.png"/><Relationship Id="rId1" Type="http://schemas.openxmlformats.org/officeDocument/2006/relationships/tags" Target="../tags/tag28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3.svg"/><Relationship Id="rId4" Type="http://schemas.openxmlformats.org/officeDocument/2006/relationships/image" Target="../media/image4.jp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5.xml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g"/><Relationship Id="rId7" Type="http://schemas.openxmlformats.org/officeDocument/2006/relationships/image" Target="../media/image19.png"/><Relationship Id="rId12" Type="http://schemas.openxmlformats.org/officeDocument/2006/relationships/image" Target="../media/image2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_图片 6">
            <a:extLst>
              <a:ext uri="{FF2B5EF4-FFF2-40B4-BE49-F238E27FC236}">
                <a16:creationId xmlns:a16="http://schemas.microsoft.com/office/drawing/2014/main" xmlns="" id="{62508588-B70B-49B4-9FBC-C9A87708656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386" y="106044"/>
            <a:ext cx="2954480" cy="2851261"/>
          </a:xfrm>
          <a:prstGeom prst="rect">
            <a:avLst/>
          </a:prstGeom>
        </p:spPr>
      </p:pic>
      <p:sp>
        <p:nvSpPr>
          <p:cNvPr id="8" name="PA_文本框 7">
            <a:extLst>
              <a:ext uri="{FF2B5EF4-FFF2-40B4-BE49-F238E27FC236}">
                <a16:creationId xmlns:a16="http://schemas.microsoft.com/office/drawing/2014/main" xmlns="" id="{E9AA9774-6128-4B1B-852D-46C23A18DFB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871281" y="674805"/>
            <a:ext cx="2421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>
                <a:ln w="19050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</a:rPr>
              <a:t>Toán</a:t>
            </a:r>
            <a:endParaRPr lang="zh-CN" altLang="en-US" sz="6000" b="1" dirty="0">
              <a:ln w="19050"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menco" panose="02040603050506020204" pitchFamily="18" charset="0"/>
            </a:endParaRPr>
          </a:p>
        </p:txBody>
      </p:sp>
      <p:sp>
        <p:nvSpPr>
          <p:cNvPr id="6" name="PA_PA-文本框 41">
            <a:extLst>
              <a:ext uri="{FF2B5EF4-FFF2-40B4-BE49-F238E27FC236}">
                <a16:creationId xmlns:a16="http://schemas.microsoft.com/office/drawing/2014/main" xmlns="" id="{8D7FE763-0708-4D38-A110-3CE000F664F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22569" y="1486213"/>
            <a:ext cx="98165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vi-VN" altLang="zh-CN" sz="8800" b="1" dirty="0">
                <a:solidFill>
                  <a:srgbClr val="FF0000"/>
                </a:solidFill>
                <a:latin typeface="UTM Neutra" panose="02040603050506020204" pitchFamily="18" charset="0"/>
                <a:ea typeface="华康娃娃体W5" panose="040B0509000000000000" pitchFamily="81" charset="-122"/>
              </a:rPr>
              <a:t>Ôn </a:t>
            </a:r>
            <a:r>
              <a:rPr lang="vi-VN" altLang="zh-CN" sz="8800" b="1" dirty="0" err="1">
                <a:solidFill>
                  <a:srgbClr val="FF0000"/>
                </a:solidFill>
                <a:latin typeface="UTM Neutra" panose="02040603050506020204" pitchFamily="18" charset="0"/>
                <a:ea typeface="华康娃娃体W5" panose="040B0509000000000000" pitchFamily="81" charset="-122"/>
              </a:rPr>
              <a:t>tập</a:t>
            </a:r>
            <a:r>
              <a:rPr lang="vi-VN" altLang="zh-CN" sz="8800" b="1" dirty="0">
                <a:solidFill>
                  <a:srgbClr val="FF0000"/>
                </a:solidFill>
                <a:latin typeface="UTM Neutra" panose="02040603050506020204" pitchFamily="18" charset="0"/>
                <a:ea typeface="华康娃娃体W5" panose="040B0509000000000000" pitchFamily="81" charset="-122"/>
              </a:rPr>
              <a:t> </a:t>
            </a:r>
            <a:r>
              <a:rPr lang="vi-VN" altLang="zh-CN" sz="8800" b="1" dirty="0" err="1">
                <a:solidFill>
                  <a:srgbClr val="FF0000"/>
                </a:solidFill>
                <a:latin typeface="UTM Neutra" panose="02040603050506020204" pitchFamily="18" charset="0"/>
                <a:ea typeface="华康娃娃体W5" panose="040B0509000000000000" pitchFamily="81" charset="-122"/>
              </a:rPr>
              <a:t>về</a:t>
            </a:r>
            <a:r>
              <a:rPr lang="vi-VN" altLang="zh-CN" sz="8800" b="1" dirty="0">
                <a:solidFill>
                  <a:srgbClr val="FF0000"/>
                </a:solidFill>
                <a:latin typeface="UTM Neutra" panose="02040603050506020204" pitchFamily="18" charset="0"/>
                <a:ea typeface="华康娃娃体W5" panose="040B0509000000000000" pitchFamily="81" charset="-122"/>
              </a:rPr>
              <a:t> </a:t>
            </a:r>
            <a:r>
              <a:rPr lang="vi-VN" altLang="zh-CN" sz="8800" b="1" dirty="0" err="1">
                <a:solidFill>
                  <a:srgbClr val="FF0000"/>
                </a:solidFill>
                <a:latin typeface="UTM Neutra" panose="02040603050506020204" pitchFamily="18" charset="0"/>
                <a:ea typeface="华康娃娃体W5" panose="040B0509000000000000" pitchFamily="81" charset="-122"/>
              </a:rPr>
              <a:t>đại</a:t>
            </a:r>
            <a:r>
              <a:rPr lang="vi-VN" altLang="zh-CN" sz="8800" b="1" dirty="0">
                <a:solidFill>
                  <a:srgbClr val="FF0000"/>
                </a:solidFill>
                <a:latin typeface="UTM Neutra" panose="02040603050506020204" pitchFamily="18" charset="0"/>
                <a:ea typeface="华康娃娃体W5" panose="040B0509000000000000" pitchFamily="81" charset="-122"/>
              </a:rPr>
              <a:t> </a:t>
            </a:r>
            <a:r>
              <a:rPr lang="vi-VN" altLang="zh-CN" sz="8800" b="1" dirty="0" err="1">
                <a:solidFill>
                  <a:srgbClr val="FF0000"/>
                </a:solidFill>
                <a:latin typeface="UTM Neutra" panose="02040603050506020204" pitchFamily="18" charset="0"/>
                <a:ea typeface="华康娃娃体W5" panose="040B0509000000000000" pitchFamily="81" charset="-122"/>
              </a:rPr>
              <a:t>lượng</a:t>
            </a:r>
            <a:endParaRPr lang="en-US" altLang="zh-CN" sz="8800" b="1" dirty="0">
              <a:solidFill>
                <a:srgbClr val="FF0000"/>
              </a:solidFill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  <p:sp>
        <p:nvSpPr>
          <p:cNvPr id="9" name="PA_PA-文本框 41">
            <a:extLst>
              <a:ext uri="{FF2B5EF4-FFF2-40B4-BE49-F238E27FC236}">
                <a16:creationId xmlns:a16="http://schemas.microsoft.com/office/drawing/2014/main" xmlns="" id="{58296785-F43C-4B99-BD3F-0BC1192B4CA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602866" y="5520953"/>
            <a:ext cx="553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T</a:t>
            </a:r>
            <a:r>
              <a:rPr lang="en-US" altLang="zh-CN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rang 172</a:t>
            </a:r>
            <a:endParaRPr lang="zh-CN" alt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267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2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3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5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17" presetID="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22" presetID="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4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5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6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2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3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5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17" presetID="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22" presetID="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4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5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6" grpId="0"/>
          <p:bldP spid="9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9D1B6D3-C1BC-4E89-A10F-AA0342B78B2A}"/>
              </a:ext>
            </a:extLst>
          </p:cNvPr>
          <p:cNvSpPr/>
          <p:nvPr/>
        </p:nvSpPr>
        <p:spPr>
          <a:xfrm>
            <a:off x="351870" y="-19664"/>
            <a:ext cx="11444748" cy="6341806"/>
          </a:xfrm>
          <a:prstGeom prst="roundRect">
            <a:avLst/>
          </a:prstGeom>
          <a:solidFill>
            <a:schemeClr val="bg1"/>
          </a:solidFill>
          <a:ln>
            <a:solidFill>
              <a:srgbClr val="97CCB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18" name="图片 22">
            <a:extLst>
              <a:ext uri="{FF2B5EF4-FFF2-40B4-BE49-F238E27FC236}">
                <a16:creationId xmlns:a16="http://schemas.microsoft.com/office/drawing/2014/main" xmlns="" id="{02BA2978-99F8-4783-80AC-F4DEAD86FB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5382" y="3792571"/>
            <a:ext cx="442670" cy="2504059"/>
          </a:xfrm>
          <a:prstGeom prst="rect">
            <a:avLst/>
          </a:prstGeom>
        </p:spPr>
      </p:pic>
      <p:pic>
        <p:nvPicPr>
          <p:cNvPr id="19" name="图片 25">
            <a:extLst>
              <a:ext uri="{FF2B5EF4-FFF2-40B4-BE49-F238E27FC236}">
                <a16:creationId xmlns:a16="http://schemas.microsoft.com/office/drawing/2014/main" xmlns="" id="{6200B572-E184-4469-ACE6-345B43BE6E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6928" y="4791313"/>
            <a:ext cx="442670" cy="1870846"/>
          </a:xfrm>
          <a:prstGeom prst="rect">
            <a:avLst/>
          </a:prstGeom>
        </p:spPr>
      </p:pic>
      <p:pic>
        <p:nvPicPr>
          <p:cNvPr id="12" name="图片 24">
            <a:extLst>
              <a:ext uri="{FF2B5EF4-FFF2-40B4-BE49-F238E27FC236}">
                <a16:creationId xmlns:a16="http://schemas.microsoft.com/office/drawing/2014/main" xmlns="" id="{3C7A8809-8EE6-464D-A885-0B76C315BA3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745" y="4432332"/>
            <a:ext cx="887629" cy="2616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88814BA-F48B-4785-891F-439EFF6DE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5" y="4742140"/>
            <a:ext cx="1619250" cy="1996551"/>
          </a:xfrm>
          <a:prstGeom prst="rect">
            <a:avLst/>
          </a:prstGeom>
        </p:spPr>
      </p:pic>
      <p:pic>
        <p:nvPicPr>
          <p:cNvPr id="15" name="图片 5">
            <a:extLst>
              <a:ext uri="{FF2B5EF4-FFF2-40B4-BE49-F238E27FC236}">
                <a16:creationId xmlns:a16="http://schemas.microsoft.com/office/drawing/2014/main" xmlns="" id="{7547D88B-8600-46DA-87BE-B2CCAFCF091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4" y="-150952"/>
            <a:ext cx="2398472" cy="1520244"/>
          </a:xfrm>
          <a:prstGeom prst="rect">
            <a:avLst/>
          </a:prstGeom>
        </p:spPr>
      </p:pic>
      <p:pic>
        <p:nvPicPr>
          <p:cNvPr id="20" name="图片 26">
            <a:extLst>
              <a:ext uri="{FF2B5EF4-FFF2-40B4-BE49-F238E27FC236}">
                <a16:creationId xmlns:a16="http://schemas.microsoft.com/office/drawing/2014/main" xmlns="" id="{D8878299-784D-4EA1-91F8-F5C03ADCC46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9427" y="3765486"/>
            <a:ext cx="882573" cy="2834417"/>
          </a:xfrm>
          <a:prstGeom prst="rect">
            <a:avLst/>
          </a:prstGeom>
        </p:spPr>
      </p:pic>
      <p:pic>
        <p:nvPicPr>
          <p:cNvPr id="23" name="图片 1">
            <a:extLst>
              <a:ext uri="{FF2B5EF4-FFF2-40B4-BE49-F238E27FC236}">
                <a16:creationId xmlns:a16="http://schemas.microsoft.com/office/drawing/2014/main" xmlns="" id="{7B53A8DF-4791-4966-AC93-852ED55C158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014" y="154059"/>
            <a:ext cx="943173" cy="910222"/>
          </a:xfrm>
          <a:prstGeom prst="rect">
            <a:avLst/>
          </a:prstGeom>
        </p:spPr>
      </p:pic>
      <p:pic>
        <p:nvPicPr>
          <p:cNvPr id="21" name="图片 6">
            <a:extLst>
              <a:ext uri="{FF2B5EF4-FFF2-40B4-BE49-F238E27FC236}">
                <a16:creationId xmlns:a16="http://schemas.microsoft.com/office/drawing/2014/main" xmlns="" id="{3F540F53-FBF4-4D4E-B98B-7C53A055B9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2157"/>
            <a:ext cx="12192000" cy="4981074"/>
          </a:xfrm>
          <a:prstGeom prst="rect">
            <a:avLst/>
          </a:prstGeom>
        </p:spPr>
      </p:pic>
      <p:sp>
        <p:nvSpPr>
          <p:cNvPr id="26" name="Text Box 10">
            <a:extLst>
              <a:ext uri="{FF2B5EF4-FFF2-40B4-BE49-F238E27FC236}">
                <a16:creationId xmlns:a16="http://schemas.microsoft.com/office/drawing/2014/main" xmlns="" id="{13E858EB-10D3-400C-B176-3CC2EA6C7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636" y="1595400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dirty="0">
                <a:latin typeface="Times New Roman" panose="02020603050405020304" pitchFamily="18" charset="0"/>
              </a:rPr>
              <a:t>15m  =     …        cm</a:t>
            </a:r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xmlns="" id="{DF3B6EDD-D870-4E69-9C36-205E490D5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984" y="1551039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8" name="Text Box 12">
            <a:extLst>
              <a:ext uri="{FF2B5EF4-FFF2-40B4-BE49-F238E27FC236}">
                <a16:creationId xmlns:a16="http://schemas.microsoft.com/office/drawing/2014/main" xmlns="" id="{9547B839-B476-4BB1-A3B1-6854A9249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5384" y="1551039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9" name="Text Box 13">
            <a:extLst>
              <a:ext uri="{FF2B5EF4-FFF2-40B4-BE49-F238E27FC236}">
                <a16:creationId xmlns:a16="http://schemas.microsoft.com/office/drawing/2014/main" xmlns="" id="{81C950AB-6962-4B10-B4C9-8E91A07D7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784" y="2389239"/>
            <a:ext cx="5562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>
                <a:latin typeface="Times New Roman" panose="02020603050405020304" pitchFamily="18" charset="0"/>
              </a:rPr>
              <a:t>103m  =    …         dm </a:t>
            </a:r>
          </a:p>
        </p:txBody>
      </p:sp>
      <p:sp>
        <p:nvSpPr>
          <p:cNvPr id="30" name="Text Box 14">
            <a:extLst>
              <a:ext uri="{FF2B5EF4-FFF2-40B4-BE49-F238E27FC236}">
                <a16:creationId xmlns:a16="http://schemas.microsoft.com/office/drawing/2014/main" xmlns="" id="{63348597-68A4-4C6B-B245-F9D879571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1584" y="2313039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1" name="Text Box 15">
            <a:extLst>
              <a:ext uri="{FF2B5EF4-FFF2-40B4-BE49-F238E27FC236}">
                <a16:creationId xmlns:a16="http://schemas.microsoft.com/office/drawing/2014/main" xmlns="" id="{6035E436-EEC8-47FE-846B-B416A8F60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984" y="2313039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4" name="Text Box 22">
            <a:extLst>
              <a:ext uri="{FF2B5EF4-FFF2-40B4-BE49-F238E27FC236}">
                <a16:creationId xmlns:a16="http://schemas.microsoft.com/office/drawing/2014/main" xmlns="" id="{ABF8AA34-67EA-402B-AD7A-9D8C45558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783" y="560439"/>
            <a:ext cx="974596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2: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chấm</a:t>
            </a: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Text Box 23">
            <a:extLst>
              <a:ext uri="{FF2B5EF4-FFF2-40B4-BE49-F238E27FC236}">
                <a16:creationId xmlns:a16="http://schemas.microsoft.com/office/drawing/2014/main" xmlns="" id="{A4F79D08-C1A2-4910-8314-2FCDC0E7D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8384" y="2313039"/>
            <a:ext cx="220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rgbClr val="CC0000"/>
                </a:solidFill>
                <a:latin typeface="Times New Roman" panose="02020603050405020304" pitchFamily="18" charset="0"/>
              </a:rPr>
              <a:t>10 300</a:t>
            </a:r>
          </a:p>
        </p:txBody>
      </p:sp>
      <p:sp>
        <p:nvSpPr>
          <p:cNvPr id="37" name="Text Box 25">
            <a:extLst>
              <a:ext uri="{FF2B5EF4-FFF2-40B4-BE49-F238E27FC236}">
                <a16:creationId xmlns:a16="http://schemas.microsoft.com/office/drawing/2014/main" xmlns="" id="{FD430DF8-4790-4FEE-911F-B2404E268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2184" y="1503414"/>
            <a:ext cx="220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rgbClr val="CC0000"/>
                </a:solidFill>
                <a:latin typeface="Times New Roman" panose="02020603050405020304" pitchFamily="18" charset="0"/>
              </a:rPr>
              <a:t>150 000</a:t>
            </a:r>
          </a:p>
        </p:txBody>
      </p:sp>
      <p:sp>
        <p:nvSpPr>
          <p:cNvPr id="39" name="Text Box 17">
            <a:extLst>
              <a:ext uri="{FF2B5EF4-FFF2-40B4-BE49-F238E27FC236}">
                <a16:creationId xmlns:a16="http://schemas.microsoft.com/office/drawing/2014/main" xmlns="" id="{6D1567FB-A8B5-433B-9E99-42B5EDC7B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782" y="3275371"/>
            <a:ext cx="614516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dirty="0">
                <a:latin typeface="Times New Roman" panose="02020603050405020304" pitchFamily="18" charset="0"/>
              </a:rPr>
              <a:t>2110</a:t>
            </a:r>
            <a:r>
              <a:rPr lang="vi-VN" altLang="en-US" sz="4400" dirty="0">
                <a:latin typeface="Times New Roman" panose="02020603050405020304" pitchFamily="18" charset="0"/>
              </a:rPr>
              <a:t> dm</a:t>
            </a:r>
            <a:r>
              <a:rPr lang="vi-VN" altLang="en-US" sz="4400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4400" dirty="0">
                <a:latin typeface="Times New Roman" panose="02020603050405020304" pitchFamily="18" charset="0"/>
              </a:rPr>
              <a:t>  = …</a:t>
            </a:r>
            <a:r>
              <a:rPr lang="vi-VN" altLang="en-US" sz="4400" dirty="0">
                <a:latin typeface="Times New Roman" panose="02020603050405020304" pitchFamily="18" charset="0"/>
              </a:rPr>
              <a:t>…     cm</a:t>
            </a:r>
            <a:r>
              <a:rPr lang="vi-VN" altLang="en-US" sz="4400" baseline="30000" dirty="0">
                <a:latin typeface="Times New Roman" panose="02020603050405020304" pitchFamily="18" charset="0"/>
              </a:rPr>
              <a:t>2</a:t>
            </a:r>
            <a:endParaRPr lang="en-US" altLang="en-US" sz="4400" baseline="30000" dirty="0">
              <a:latin typeface="Times New Roman" panose="02020603050405020304" pitchFamily="18" charset="0"/>
            </a:endParaRPr>
          </a:p>
        </p:txBody>
      </p:sp>
      <p:sp>
        <p:nvSpPr>
          <p:cNvPr id="40" name="Text Box 23">
            <a:extLst>
              <a:ext uri="{FF2B5EF4-FFF2-40B4-BE49-F238E27FC236}">
                <a16:creationId xmlns:a16="http://schemas.microsoft.com/office/drawing/2014/main" xmlns="" id="{F337CDE3-339C-4283-8A29-46953D624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275" y="3218018"/>
            <a:ext cx="220870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4400" dirty="0">
                <a:solidFill>
                  <a:srgbClr val="CC0000"/>
                </a:solidFill>
                <a:latin typeface="Times New Roman" panose="02020603050405020304" pitchFamily="18" charset="0"/>
              </a:rPr>
              <a:t>211000</a:t>
            </a:r>
            <a:endParaRPr lang="en-US" altLang="en-US" sz="4400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22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9D1B6D3-C1BC-4E89-A10F-AA0342B78B2A}"/>
              </a:ext>
            </a:extLst>
          </p:cNvPr>
          <p:cNvSpPr/>
          <p:nvPr/>
        </p:nvSpPr>
        <p:spPr>
          <a:xfrm>
            <a:off x="351870" y="-19664"/>
            <a:ext cx="11444748" cy="6341806"/>
          </a:xfrm>
          <a:prstGeom prst="roundRect">
            <a:avLst/>
          </a:prstGeom>
          <a:solidFill>
            <a:schemeClr val="bg1"/>
          </a:solidFill>
          <a:ln>
            <a:solidFill>
              <a:srgbClr val="97CCB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18" name="图片 22">
            <a:extLst>
              <a:ext uri="{FF2B5EF4-FFF2-40B4-BE49-F238E27FC236}">
                <a16:creationId xmlns:a16="http://schemas.microsoft.com/office/drawing/2014/main" xmlns="" id="{02BA2978-99F8-4783-80AC-F4DEAD86FB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5382" y="3792571"/>
            <a:ext cx="442670" cy="2504059"/>
          </a:xfrm>
          <a:prstGeom prst="rect">
            <a:avLst/>
          </a:prstGeom>
        </p:spPr>
      </p:pic>
      <p:pic>
        <p:nvPicPr>
          <p:cNvPr id="19" name="图片 25">
            <a:extLst>
              <a:ext uri="{FF2B5EF4-FFF2-40B4-BE49-F238E27FC236}">
                <a16:creationId xmlns:a16="http://schemas.microsoft.com/office/drawing/2014/main" xmlns="" id="{6200B572-E184-4469-ACE6-345B43BE6E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6928" y="4791313"/>
            <a:ext cx="442670" cy="1870846"/>
          </a:xfrm>
          <a:prstGeom prst="rect">
            <a:avLst/>
          </a:prstGeom>
        </p:spPr>
      </p:pic>
      <p:pic>
        <p:nvPicPr>
          <p:cNvPr id="12" name="图片 24">
            <a:extLst>
              <a:ext uri="{FF2B5EF4-FFF2-40B4-BE49-F238E27FC236}">
                <a16:creationId xmlns:a16="http://schemas.microsoft.com/office/drawing/2014/main" xmlns="" id="{3C7A8809-8EE6-464D-A885-0B76C315BA3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745" y="4432332"/>
            <a:ext cx="887629" cy="2616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88814BA-F48B-4785-891F-439EFF6DE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5" y="4742140"/>
            <a:ext cx="1619250" cy="1996551"/>
          </a:xfrm>
          <a:prstGeom prst="rect">
            <a:avLst/>
          </a:prstGeom>
        </p:spPr>
      </p:pic>
      <p:pic>
        <p:nvPicPr>
          <p:cNvPr id="15" name="图片 5">
            <a:extLst>
              <a:ext uri="{FF2B5EF4-FFF2-40B4-BE49-F238E27FC236}">
                <a16:creationId xmlns:a16="http://schemas.microsoft.com/office/drawing/2014/main" xmlns="" id="{7547D88B-8600-46DA-87BE-B2CCAFCF091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4" y="-150952"/>
            <a:ext cx="2398472" cy="1520244"/>
          </a:xfrm>
          <a:prstGeom prst="rect">
            <a:avLst/>
          </a:prstGeom>
        </p:spPr>
      </p:pic>
      <p:pic>
        <p:nvPicPr>
          <p:cNvPr id="20" name="图片 26">
            <a:extLst>
              <a:ext uri="{FF2B5EF4-FFF2-40B4-BE49-F238E27FC236}">
                <a16:creationId xmlns:a16="http://schemas.microsoft.com/office/drawing/2014/main" xmlns="" id="{D8878299-784D-4EA1-91F8-F5C03ADCC46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9427" y="3765486"/>
            <a:ext cx="882573" cy="2834417"/>
          </a:xfrm>
          <a:prstGeom prst="rect">
            <a:avLst/>
          </a:prstGeom>
        </p:spPr>
      </p:pic>
      <p:pic>
        <p:nvPicPr>
          <p:cNvPr id="23" name="图片 1">
            <a:extLst>
              <a:ext uri="{FF2B5EF4-FFF2-40B4-BE49-F238E27FC236}">
                <a16:creationId xmlns:a16="http://schemas.microsoft.com/office/drawing/2014/main" xmlns="" id="{7B53A8DF-4791-4966-AC93-852ED55C158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014" y="154059"/>
            <a:ext cx="943173" cy="910222"/>
          </a:xfrm>
          <a:prstGeom prst="rect">
            <a:avLst/>
          </a:prstGeom>
        </p:spPr>
      </p:pic>
      <p:pic>
        <p:nvPicPr>
          <p:cNvPr id="21" name="图片 6">
            <a:extLst>
              <a:ext uri="{FF2B5EF4-FFF2-40B4-BE49-F238E27FC236}">
                <a16:creationId xmlns:a16="http://schemas.microsoft.com/office/drawing/2014/main" xmlns="" id="{3F540F53-FBF4-4D4E-B98B-7C53A055B9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856" y="2723017"/>
            <a:ext cx="12192000" cy="4981074"/>
          </a:xfrm>
          <a:prstGeom prst="rect">
            <a:avLst/>
          </a:prstGeom>
        </p:spPr>
      </p:pic>
      <p:sp>
        <p:nvSpPr>
          <p:cNvPr id="34" name="Text Box 22">
            <a:extLst>
              <a:ext uri="{FF2B5EF4-FFF2-40B4-BE49-F238E27FC236}">
                <a16:creationId xmlns:a16="http://schemas.microsoft.com/office/drawing/2014/main" xmlns="" id="{ABF8AA34-67EA-402B-AD7A-9D8C45558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783" y="560439"/>
            <a:ext cx="974596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2: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Viết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thích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hợp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vào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chỗ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chấm</a:t>
            </a: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FAB2001E-77A6-4A41-A35E-6EF9C6D62C65}"/>
              </a:ext>
            </a:extLst>
          </p:cNvPr>
          <p:cNvGrpSpPr>
            <a:grpSpLocks/>
          </p:cNvGrpSpPr>
          <p:nvPr/>
        </p:nvGrpSpPr>
        <p:grpSpPr bwMode="auto">
          <a:xfrm>
            <a:off x="9311151" y="1796848"/>
            <a:ext cx="1062038" cy="769938"/>
            <a:chOff x="3744" y="1920"/>
            <a:chExt cx="669" cy="485"/>
          </a:xfrm>
        </p:grpSpPr>
        <p:sp>
          <p:nvSpPr>
            <p:cNvPr id="24" name="Text Box 9">
              <a:extLst>
                <a:ext uri="{FF2B5EF4-FFF2-40B4-BE49-F238E27FC236}">
                  <a16:creationId xmlns:a16="http://schemas.microsoft.com/office/drawing/2014/main" xmlns="" id="{536C1C08-0FA6-448A-8197-8304C5E01E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920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xmlns="" id="{B01F63CC-A926-4BDB-A644-8A47EF509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920"/>
              <a:ext cx="669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vi-VN" altLang="en-US" sz="4400" dirty="0">
                  <a:latin typeface="Times New Roman" panose="02020603050405020304" pitchFamily="18" charset="0"/>
                </a:rPr>
                <a:t>cm</a:t>
              </a:r>
              <a:r>
                <a:rPr lang="vi-VN" altLang="en-US" sz="4400" baseline="30000" dirty="0">
                  <a:latin typeface="Times New Roman" panose="02020603050405020304" pitchFamily="18" charset="0"/>
                </a:rPr>
                <a:t>2</a:t>
              </a:r>
              <a:endParaRPr lang="en-US" altLang="en-US" sz="4400" baseline="300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2" name="Group 23">
            <a:extLst>
              <a:ext uri="{FF2B5EF4-FFF2-40B4-BE49-F238E27FC236}">
                <a16:creationId xmlns:a16="http://schemas.microsoft.com/office/drawing/2014/main" xmlns="" id="{7A2BFEDB-65C7-44FF-BDBC-3D9424519CB9}"/>
              </a:ext>
            </a:extLst>
          </p:cNvPr>
          <p:cNvGrpSpPr>
            <a:grpSpLocks/>
          </p:cNvGrpSpPr>
          <p:nvPr/>
        </p:nvGrpSpPr>
        <p:grpSpPr bwMode="auto">
          <a:xfrm>
            <a:off x="4739148" y="1720646"/>
            <a:ext cx="1038225" cy="762000"/>
            <a:chOff x="4416" y="2688"/>
            <a:chExt cx="654" cy="480"/>
          </a:xfrm>
        </p:grpSpPr>
        <p:sp>
          <p:nvSpPr>
            <p:cNvPr id="33" name="Text Box 11">
              <a:extLst>
                <a:ext uri="{FF2B5EF4-FFF2-40B4-BE49-F238E27FC236}">
                  <a16:creationId xmlns:a16="http://schemas.microsoft.com/office/drawing/2014/main" xmlns="" id="{6E9EA431-4453-431E-981F-0F0E6EB756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2688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6" name="Rectangle 22">
              <a:extLst>
                <a:ext uri="{FF2B5EF4-FFF2-40B4-BE49-F238E27FC236}">
                  <a16:creationId xmlns:a16="http://schemas.microsoft.com/office/drawing/2014/main" xmlns="" id="{EF00B4D6-BA5C-4B41-A080-19EE348B0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688"/>
              <a:ext cx="65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4400">
                  <a:latin typeface="Times New Roman" panose="02020603050405020304" pitchFamily="18" charset="0"/>
                </a:rPr>
                <a:t>dm </a:t>
              </a:r>
            </a:p>
          </p:txBody>
        </p:sp>
      </p:grpSp>
      <p:grpSp>
        <p:nvGrpSpPr>
          <p:cNvPr id="38" name="Group 26">
            <a:extLst>
              <a:ext uri="{FF2B5EF4-FFF2-40B4-BE49-F238E27FC236}">
                <a16:creationId xmlns:a16="http://schemas.microsoft.com/office/drawing/2014/main" xmlns="" id="{B0DBBF35-7D36-49CA-8989-F3FC90297F39}"/>
              </a:ext>
            </a:extLst>
          </p:cNvPr>
          <p:cNvGrpSpPr>
            <a:grpSpLocks/>
          </p:cNvGrpSpPr>
          <p:nvPr/>
        </p:nvGrpSpPr>
        <p:grpSpPr bwMode="auto">
          <a:xfrm>
            <a:off x="2529348" y="1644446"/>
            <a:ext cx="914400" cy="762000"/>
            <a:chOff x="2304" y="3264"/>
            <a:chExt cx="576" cy="480"/>
          </a:xfrm>
        </p:grpSpPr>
        <p:sp>
          <p:nvSpPr>
            <p:cNvPr id="41" name="Text Box 24">
              <a:extLst>
                <a:ext uri="{FF2B5EF4-FFF2-40B4-BE49-F238E27FC236}">
                  <a16:creationId xmlns:a16="http://schemas.microsoft.com/office/drawing/2014/main" xmlns="" id="{46243650-736D-4B33-B95A-79C208E862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3264"/>
              <a:ext cx="57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4400"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42" name="Text Box 25">
              <a:extLst>
                <a:ext uri="{FF2B5EF4-FFF2-40B4-BE49-F238E27FC236}">
                  <a16:creationId xmlns:a16="http://schemas.microsoft.com/office/drawing/2014/main" xmlns="" id="{26B63DF2-3C86-468A-95BA-7CBE22FF18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3264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3" name="Group 34">
            <a:extLst>
              <a:ext uri="{FF2B5EF4-FFF2-40B4-BE49-F238E27FC236}">
                <a16:creationId xmlns:a16="http://schemas.microsoft.com/office/drawing/2014/main" xmlns="" id="{86BE8E0E-162E-4B17-AF26-2DB8F1E821DD}"/>
              </a:ext>
            </a:extLst>
          </p:cNvPr>
          <p:cNvGrpSpPr>
            <a:grpSpLocks/>
          </p:cNvGrpSpPr>
          <p:nvPr/>
        </p:nvGrpSpPr>
        <p:grpSpPr bwMode="auto">
          <a:xfrm>
            <a:off x="1614948" y="1263446"/>
            <a:ext cx="3886200" cy="1752600"/>
            <a:chOff x="192" y="1344"/>
            <a:chExt cx="2448" cy="1104"/>
          </a:xfrm>
        </p:grpSpPr>
        <p:grpSp>
          <p:nvGrpSpPr>
            <p:cNvPr id="44" name="Group 30">
              <a:extLst>
                <a:ext uri="{FF2B5EF4-FFF2-40B4-BE49-F238E27FC236}">
                  <a16:creationId xmlns:a16="http://schemas.microsoft.com/office/drawing/2014/main" xmlns="" id="{35A6FC28-5B4C-4B2C-8E5B-CF1E1762C1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1344"/>
              <a:ext cx="528" cy="1104"/>
              <a:chOff x="336" y="1632"/>
              <a:chExt cx="528" cy="1104"/>
            </a:xfrm>
          </p:grpSpPr>
          <p:sp>
            <p:nvSpPr>
              <p:cNvPr id="46" name="Text Box 27">
                <a:extLst>
                  <a:ext uri="{FF2B5EF4-FFF2-40B4-BE49-F238E27FC236}">
                    <a16:creationId xmlns:a16="http://schemas.microsoft.com/office/drawing/2014/main" xmlns="" id="{A76C3FF3-6C3D-4150-A8B1-37FEA9BB24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" y="1632"/>
                <a:ext cx="384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4400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47" name="Line 28">
                <a:extLst>
                  <a:ext uri="{FF2B5EF4-FFF2-40B4-BE49-F238E27FC236}">
                    <a16:creationId xmlns:a16="http://schemas.microsoft.com/office/drawing/2014/main" xmlns="" id="{BFCD3A7D-6D43-4E77-B7B7-5D156F9A36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" y="2160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Text Box 29">
                <a:extLst>
                  <a:ext uri="{FF2B5EF4-FFF2-40B4-BE49-F238E27FC236}">
                    <a16:creationId xmlns:a16="http://schemas.microsoft.com/office/drawing/2014/main" xmlns="" id="{3221BF9F-739B-4043-9D99-BAB3B7D24C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" y="2256"/>
                <a:ext cx="528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4400">
                    <a:latin typeface="Times New Roman" panose="02020603050405020304" pitchFamily="18" charset="0"/>
                  </a:rPr>
                  <a:t>10</a:t>
                </a:r>
              </a:p>
            </p:txBody>
          </p:sp>
        </p:grpSp>
        <p:sp>
          <p:nvSpPr>
            <p:cNvPr id="45" name="Text Box 31">
              <a:extLst>
                <a:ext uri="{FF2B5EF4-FFF2-40B4-BE49-F238E27FC236}">
                  <a16:creationId xmlns:a16="http://schemas.microsoft.com/office/drawing/2014/main" xmlns="" id="{78432B1C-DABB-415F-AADE-BD4068514B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1632"/>
              <a:ext cx="148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4400">
                  <a:latin typeface="Times New Roman" panose="02020603050405020304" pitchFamily="18" charset="0"/>
                </a:rPr>
                <a:t>= ……</a:t>
              </a:r>
            </a:p>
          </p:txBody>
        </p:sp>
      </p:grpSp>
      <p:grpSp>
        <p:nvGrpSpPr>
          <p:cNvPr id="49" name="Group 35">
            <a:extLst>
              <a:ext uri="{FF2B5EF4-FFF2-40B4-BE49-F238E27FC236}">
                <a16:creationId xmlns:a16="http://schemas.microsoft.com/office/drawing/2014/main" xmlns="" id="{583DAF50-01B9-4C81-A580-6219A046FBA6}"/>
              </a:ext>
            </a:extLst>
          </p:cNvPr>
          <p:cNvGrpSpPr>
            <a:grpSpLocks/>
          </p:cNvGrpSpPr>
          <p:nvPr/>
        </p:nvGrpSpPr>
        <p:grpSpPr bwMode="auto">
          <a:xfrm>
            <a:off x="2405523" y="3397046"/>
            <a:ext cx="1038225" cy="762000"/>
            <a:chOff x="4416" y="2688"/>
            <a:chExt cx="654" cy="480"/>
          </a:xfrm>
        </p:grpSpPr>
        <p:sp>
          <p:nvSpPr>
            <p:cNvPr id="50" name="Text Box 36">
              <a:extLst>
                <a:ext uri="{FF2B5EF4-FFF2-40B4-BE49-F238E27FC236}">
                  <a16:creationId xmlns:a16="http://schemas.microsoft.com/office/drawing/2014/main" xmlns="" id="{725FB6FE-E6E2-443B-926E-2C237287B7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2688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1" name="Rectangle 37">
              <a:extLst>
                <a:ext uri="{FF2B5EF4-FFF2-40B4-BE49-F238E27FC236}">
                  <a16:creationId xmlns:a16="http://schemas.microsoft.com/office/drawing/2014/main" xmlns="" id="{6C552B65-084D-4EDF-86D0-2FC095C8E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688"/>
              <a:ext cx="65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4400">
                  <a:latin typeface="Times New Roman" panose="02020603050405020304" pitchFamily="18" charset="0"/>
                </a:rPr>
                <a:t>dm </a:t>
              </a:r>
            </a:p>
          </p:txBody>
        </p:sp>
      </p:grpSp>
      <p:grpSp>
        <p:nvGrpSpPr>
          <p:cNvPr id="52" name="Group 39">
            <a:extLst>
              <a:ext uri="{FF2B5EF4-FFF2-40B4-BE49-F238E27FC236}">
                <a16:creationId xmlns:a16="http://schemas.microsoft.com/office/drawing/2014/main" xmlns="" id="{42B82610-FB50-49B4-B89A-61B40FDB28A7}"/>
              </a:ext>
            </a:extLst>
          </p:cNvPr>
          <p:cNvGrpSpPr>
            <a:grpSpLocks/>
          </p:cNvGrpSpPr>
          <p:nvPr/>
        </p:nvGrpSpPr>
        <p:grpSpPr bwMode="auto">
          <a:xfrm>
            <a:off x="1614948" y="3016046"/>
            <a:ext cx="838200" cy="1752600"/>
            <a:chOff x="336" y="1632"/>
            <a:chExt cx="528" cy="1104"/>
          </a:xfrm>
        </p:grpSpPr>
        <p:sp>
          <p:nvSpPr>
            <p:cNvPr id="53" name="Text Box 40">
              <a:extLst>
                <a:ext uri="{FF2B5EF4-FFF2-40B4-BE49-F238E27FC236}">
                  <a16:creationId xmlns:a16="http://schemas.microsoft.com/office/drawing/2014/main" xmlns="" id="{8DBCFF40-6184-4511-ABE1-A507915A84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632"/>
              <a:ext cx="38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44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4" name="Line 41">
              <a:extLst>
                <a:ext uri="{FF2B5EF4-FFF2-40B4-BE49-F238E27FC236}">
                  <a16:creationId xmlns:a16="http://schemas.microsoft.com/office/drawing/2014/main" xmlns="" id="{ABBF3AD8-D335-4248-B6E3-009AD4129E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2160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 Box 42">
              <a:extLst>
                <a:ext uri="{FF2B5EF4-FFF2-40B4-BE49-F238E27FC236}">
                  <a16:creationId xmlns:a16="http://schemas.microsoft.com/office/drawing/2014/main" xmlns="" id="{44451847-CBEC-41BD-B43F-013340C7A5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2256"/>
              <a:ext cx="52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4400">
                  <a:latin typeface="Times New Roman" panose="02020603050405020304" pitchFamily="18" charset="0"/>
                </a:rPr>
                <a:t>10</a:t>
              </a:r>
            </a:p>
          </p:txBody>
        </p:sp>
      </p:grpSp>
      <p:sp>
        <p:nvSpPr>
          <p:cNvPr id="56" name="Text Box 43">
            <a:extLst>
              <a:ext uri="{FF2B5EF4-FFF2-40B4-BE49-F238E27FC236}">
                <a16:creationId xmlns:a16="http://schemas.microsoft.com/office/drawing/2014/main" xmlns="" id="{681C3C2D-DAC1-4DD3-BC61-BE0FB1415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7548" y="3473246"/>
            <a:ext cx="236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>
                <a:latin typeface="Times New Roman" panose="02020603050405020304" pitchFamily="18" charset="0"/>
              </a:rPr>
              <a:t>= ……</a:t>
            </a:r>
          </a:p>
        </p:txBody>
      </p:sp>
      <p:grpSp>
        <p:nvGrpSpPr>
          <p:cNvPr id="57" name="Group 44">
            <a:extLst>
              <a:ext uri="{FF2B5EF4-FFF2-40B4-BE49-F238E27FC236}">
                <a16:creationId xmlns:a16="http://schemas.microsoft.com/office/drawing/2014/main" xmlns="" id="{65CECFD1-DDD1-4EE0-A96F-535321AC4562}"/>
              </a:ext>
            </a:extLst>
          </p:cNvPr>
          <p:cNvGrpSpPr>
            <a:grpSpLocks/>
          </p:cNvGrpSpPr>
          <p:nvPr/>
        </p:nvGrpSpPr>
        <p:grpSpPr bwMode="auto">
          <a:xfrm>
            <a:off x="6130937" y="1520602"/>
            <a:ext cx="3924300" cy="1752600"/>
            <a:chOff x="192" y="1344"/>
            <a:chExt cx="2472" cy="1104"/>
          </a:xfrm>
        </p:grpSpPr>
        <p:grpSp>
          <p:nvGrpSpPr>
            <p:cNvPr id="58" name="Group 45">
              <a:extLst>
                <a:ext uri="{FF2B5EF4-FFF2-40B4-BE49-F238E27FC236}">
                  <a16:creationId xmlns:a16="http://schemas.microsoft.com/office/drawing/2014/main" xmlns="" id="{41C8FC6E-3645-4AD7-9994-FF714A3032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1344"/>
              <a:ext cx="528" cy="1104"/>
              <a:chOff x="336" y="1632"/>
              <a:chExt cx="528" cy="1104"/>
            </a:xfrm>
          </p:grpSpPr>
          <p:sp>
            <p:nvSpPr>
              <p:cNvPr id="60" name="Text Box 46">
                <a:extLst>
                  <a:ext uri="{FF2B5EF4-FFF2-40B4-BE49-F238E27FC236}">
                    <a16:creationId xmlns:a16="http://schemas.microsoft.com/office/drawing/2014/main" xmlns="" id="{8836B43D-0B08-41D2-96C5-9F114763C9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" y="1632"/>
                <a:ext cx="384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4400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61" name="Line 47">
                <a:extLst>
                  <a:ext uri="{FF2B5EF4-FFF2-40B4-BE49-F238E27FC236}">
                    <a16:creationId xmlns:a16="http://schemas.microsoft.com/office/drawing/2014/main" xmlns="" id="{2ABF2BCB-AF83-4974-AE1A-9206D3CF66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" y="2160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Text Box 48">
                <a:extLst>
                  <a:ext uri="{FF2B5EF4-FFF2-40B4-BE49-F238E27FC236}">
                    <a16:creationId xmlns:a16="http://schemas.microsoft.com/office/drawing/2014/main" xmlns="" id="{AA6D7732-B408-46BE-916C-0BE590DC9A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" y="2256"/>
                <a:ext cx="528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4400">
                    <a:latin typeface="Times New Roman" panose="02020603050405020304" pitchFamily="18" charset="0"/>
                  </a:rPr>
                  <a:t>10</a:t>
                </a:r>
              </a:p>
            </p:txBody>
          </p:sp>
        </p:grpSp>
        <p:sp>
          <p:nvSpPr>
            <p:cNvPr id="59" name="Text Box 49">
              <a:extLst>
                <a:ext uri="{FF2B5EF4-FFF2-40B4-BE49-F238E27FC236}">
                  <a16:creationId xmlns:a16="http://schemas.microsoft.com/office/drawing/2014/main" xmlns="" id="{50AC9620-D33B-4CB2-B7C7-7F3046F52F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6" y="1575"/>
              <a:ext cx="148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4400" dirty="0">
                  <a:latin typeface="Times New Roman" panose="02020603050405020304" pitchFamily="18" charset="0"/>
                </a:rPr>
                <a:t>= …</a:t>
              </a:r>
            </a:p>
          </p:txBody>
        </p:sp>
      </p:grpSp>
      <p:grpSp>
        <p:nvGrpSpPr>
          <p:cNvPr id="63" name="Group 50">
            <a:extLst>
              <a:ext uri="{FF2B5EF4-FFF2-40B4-BE49-F238E27FC236}">
                <a16:creationId xmlns:a16="http://schemas.microsoft.com/office/drawing/2014/main" xmlns="" id="{63EC00FC-D303-4116-A748-37F0BC1C98DD}"/>
              </a:ext>
            </a:extLst>
          </p:cNvPr>
          <p:cNvGrpSpPr>
            <a:grpSpLocks/>
          </p:cNvGrpSpPr>
          <p:nvPr/>
        </p:nvGrpSpPr>
        <p:grpSpPr bwMode="auto">
          <a:xfrm>
            <a:off x="6920526" y="1804786"/>
            <a:ext cx="914400" cy="762000"/>
            <a:chOff x="2304" y="3264"/>
            <a:chExt cx="576" cy="480"/>
          </a:xfrm>
        </p:grpSpPr>
        <p:sp>
          <p:nvSpPr>
            <p:cNvPr id="64" name="Text Box 51">
              <a:extLst>
                <a:ext uri="{FF2B5EF4-FFF2-40B4-BE49-F238E27FC236}">
                  <a16:creationId xmlns:a16="http://schemas.microsoft.com/office/drawing/2014/main" xmlns="" id="{EE0D9B11-D0D9-4726-B5CC-2C4C6CC4BC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3264"/>
              <a:ext cx="57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4400" dirty="0"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65" name="Text Box 52">
              <a:extLst>
                <a:ext uri="{FF2B5EF4-FFF2-40B4-BE49-F238E27FC236}">
                  <a16:creationId xmlns:a16="http://schemas.microsoft.com/office/drawing/2014/main" xmlns="" id="{2625A240-FC3C-41D6-BD2A-2E4120D42F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3264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66" name="Group 53">
            <a:extLst>
              <a:ext uri="{FF2B5EF4-FFF2-40B4-BE49-F238E27FC236}">
                <a16:creationId xmlns:a16="http://schemas.microsoft.com/office/drawing/2014/main" xmlns="" id="{402A7D33-DA6E-40E1-B087-10ADCFB01623}"/>
              </a:ext>
            </a:extLst>
          </p:cNvPr>
          <p:cNvGrpSpPr>
            <a:grpSpLocks/>
          </p:cNvGrpSpPr>
          <p:nvPr/>
        </p:nvGrpSpPr>
        <p:grpSpPr bwMode="auto">
          <a:xfrm>
            <a:off x="4953106" y="3487706"/>
            <a:ext cx="1062038" cy="769938"/>
            <a:chOff x="3744" y="1920"/>
            <a:chExt cx="669" cy="485"/>
          </a:xfrm>
        </p:grpSpPr>
        <p:sp>
          <p:nvSpPr>
            <p:cNvPr id="67" name="Text Box 54">
              <a:extLst>
                <a:ext uri="{FF2B5EF4-FFF2-40B4-BE49-F238E27FC236}">
                  <a16:creationId xmlns:a16="http://schemas.microsoft.com/office/drawing/2014/main" xmlns="" id="{74A4C11C-10C2-4BF1-BA45-7707C35FE2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920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68" name="Rectangle 55">
              <a:extLst>
                <a:ext uri="{FF2B5EF4-FFF2-40B4-BE49-F238E27FC236}">
                  <a16:creationId xmlns:a16="http://schemas.microsoft.com/office/drawing/2014/main" xmlns="" id="{C4E45E0E-8AEB-4562-B75B-369F4CFF5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920"/>
              <a:ext cx="669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vi-VN" altLang="en-US" sz="4400" dirty="0">
                  <a:latin typeface="Times New Roman" panose="02020603050405020304" pitchFamily="18" charset="0"/>
                </a:rPr>
                <a:t>cm</a:t>
              </a:r>
              <a:r>
                <a:rPr lang="vi-VN" altLang="en-US" sz="4400" baseline="30000" dirty="0">
                  <a:latin typeface="Times New Roman" panose="02020603050405020304" pitchFamily="18" charset="0"/>
                </a:rPr>
                <a:t>2</a:t>
              </a:r>
              <a:endParaRPr lang="en-US" altLang="en-US" sz="4400" baseline="300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69" name="Text Box 56">
            <a:extLst>
              <a:ext uri="{FF2B5EF4-FFF2-40B4-BE49-F238E27FC236}">
                <a16:creationId xmlns:a16="http://schemas.microsoft.com/office/drawing/2014/main" xmlns="" id="{777E8B99-19C8-4C61-891F-CAEB22D2D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0951" y="1796848"/>
            <a:ext cx="167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rgbClr val="CC0000"/>
                </a:solidFill>
                <a:latin typeface="Times New Roman" panose="02020603050405020304" pitchFamily="18" charset="0"/>
              </a:rPr>
              <a:t>1000</a:t>
            </a:r>
          </a:p>
        </p:txBody>
      </p:sp>
      <p:sp>
        <p:nvSpPr>
          <p:cNvPr id="70" name="Text Box 57">
            <a:extLst>
              <a:ext uri="{FF2B5EF4-FFF2-40B4-BE49-F238E27FC236}">
                <a16:creationId xmlns:a16="http://schemas.microsoft.com/office/drawing/2014/main" xmlns="" id="{0F7AB24A-0CA7-4812-AA01-C270D5AEC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8548" y="1568246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rgbClr val="CC00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71" name="Text Box 58">
            <a:extLst>
              <a:ext uri="{FF2B5EF4-FFF2-40B4-BE49-F238E27FC236}">
                <a16:creationId xmlns:a16="http://schemas.microsoft.com/office/drawing/2014/main" xmlns="" id="{9C42BB5F-983A-420F-B2C2-85330DD53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7148" y="3320846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rgbClr val="CC00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B528C80F-A014-474F-B220-2742682D54A3}"/>
              </a:ext>
            </a:extLst>
          </p:cNvPr>
          <p:cNvSpPr/>
          <p:nvPr/>
        </p:nvSpPr>
        <p:spPr>
          <a:xfrm>
            <a:off x="3788635" y="4810295"/>
            <a:ext cx="7120354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latin typeface="+mj-lt"/>
              </a:rPr>
              <a:t>Em </a:t>
            </a:r>
            <a:r>
              <a:rPr lang="vi-VN" sz="4400" b="1" dirty="0" err="1">
                <a:latin typeface="+mj-lt"/>
              </a:rPr>
              <a:t>hãy</a:t>
            </a:r>
            <a:r>
              <a:rPr lang="vi-VN" sz="4400" b="1" dirty="0">
                <a:latin typeface="+mj-lt"/>
              </a:rPr>
              <a:t> nêu </a:t>
            </a:r>
            <a:r>
              <a:rPr lang="vi-VN" sz="4400" b="1" dirty="0" err="1">
                <a:latin typeface="+mj-lt"/>
              </a:rPr>
              <a:t>cách</a:t>
            </a:r>
            <a:r>
              <a:rPr lang="vi-VN" sz="4400" b="1" dirty="0">
                <a:latin typeface="+mj-lt"/>
              </a:rPr>
              <a:t> </a:t>
            </a:r>
            <a:r>
              <a:rPr lang="vi-VN" sz="4400" b="1" dirty="0" err="1">
                <a:latin typeface="+mj-lt"/>
              </a:rPr>
              <a:t>làm</a:t>
            </a:r>
            <a:r>
              <a:rPr lang="vi-VN" sz="4400" b="1" dirty="0">
                <a:latin typeface="+mj-lt"/>
              </a:rPr>
              <a:t>.</a:t>
            </a:r>
            <a:endParaRPr lang="en-US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886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9D1B6D3-C1BC-4E89-A10F-AA0342B78B2A}"/>
              </a:ext>
            </a:extLst>
          </p:cNvPr>
          <p:cNvSpPr/>
          <p:nvPr/>
        </p:nvSpPr>
        <p:spPr>
          <a:xfrm>
            <a:off x="234300" y="0"/>
            <a:ext cx="11444748" cy="6341806"/>
          </a:xfrm>
          <a:prstGeom prst="roundRect">
            <a:avLst/>
          </a:prstGeom>
          <a:solidFill>
            <a:schemeClr val="bg1"/>
          </a:solidFill>
          <a:ln>
            <a:solidFill>
              <a:srgbClr val="97CCB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18" name="图片 22">
            <a:extLst>
              <a:ext uri="{FF2B5EF4-FFF2-40B4-BE49-F238E27FC236}">
                <a16:creationId xmlns:a16="http://schemas.microsoft.com/office/drawing/2014/main" xmlns="" id="{02BA2978-99F8-4783-80AC-F4DEAD86FB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5382" y="3792571"/>
            <a:ext cx="442670" cy="2504059"/>
          </a:xfrm>
          <a:prstGeom prst="rect">
            <a:avLst/>
          </a:prstGeom>
        </p:spPr>
      </p:pic>
      <p:pic>
        <p:nvPicPr>
          <p:cNvPr id="19" name="图片 25">
            <a:extLst>
              <a:ext uri="{FF2B5EF4-FFF2-40B4-BE49-F238E27FC236}">
                <a16:creationId xmlns:a16="http://schemas.microsoft.com/office/drawing/2014/main" xmlns="" id="{6200B572-E184-4469-ACE6-345B43BE6E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6928" y="4791313"/>
            <a:ext cx="442670" cy="1870846"/>
          </a:xfrm>
          <a:prstGeom prst="rect">
            <a:avLst/>
          </a:prstGeom>
        </p:spPr>
      </p:pic>
      <p:pic>
        <p:nvPicPr>
          <p:cNvPr id="12" name="图片 24">
            <a:extLst>
              <a:ext uri="{FF2B5EF4-FFF2-40B4-BE49-F238E27FC236}">
                <a16:creationId xmlns:a16="http://schemas.microsoft.com/office/drawing/2014/main" xmlns="" id="{3C7A8809-8EE6-464D-A885-0B76C315BA3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745" y="4432332"/>
            <a:ext cx="887629" cy="2616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88814BA-F48B-4785-891F-439EFF6DE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5" y="4742140"/>
            <a:ext cx="1619250" cy="1996551"/>
          </a:xfrm>
          <a:prstGeom prst="rect">
            <a:avLst/>
          </a:prstGeom>
        </p:spPr>
      </p:pic>
      <p:pic>
        <p:nvPicPr>
          <p:cNvPr id="15" name="图片 5">
            <a:extLst>
              <a:ext uri="{FF2B5EF4-FFF2-40B4-BE49-F238E27FC236}">
                <a16:creationId xmlns:a16="http://schemas.microsoft.com/office/drawing/2014/main" xmlns="" id="{7547D88B-8600-46DA-87BE-B2CCAFCF091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4" y="-150952"/>
            <a:ext cx="2398472" cy="1520244"/>
          </a:xfrm>
          <a:prstGeom prst="rect">
            <a:avLst/>
          </a:prstGeom>
        </p:spPr>
      </p:pic>
      <p:pic>
        <p:nvPicPr>
          <p:cNvPr id="20" name="图片 26">
            <a:extLst>
              <a:ext uri="{FF2B5EF4-FFF2-40B4-BE49-F238E27FC236}">
                <a16:creationId xmlns:a16="http://schemas.microsoft.com/office/drawing/2014/main" xmlns="" id="{D8878299-784D-4EA1-91F8-F5C03ADCC46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9427" y="3765486"/>
            <a:ext cx="882573" cy="2834417"/>
          </a:xfrm>
          <a:prstGeom prst="rect">
            <a:avLst/>
          </a:prstGeom>
        </p:spPr>
      </p:pic>
      <p:pic>
        <p:nvPicPr>
          <p:cNvPr id="23" name="图片 1">
            <a:extLst>
              <a:ext uri="{FF2B5EF4-FFF2-40B4-BE49-F238E27FC236}">
                <a16:creationId xmlns:a16="http://schemas.microsoft.com/office/drawing/2014/main" xmlns="" id="{7B53A8DF-4791-4966-AC93-852ED55C158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014" y="154059"/>
            <a:ext cx="943173" cy="910222"/>
          </a:xfrm>
          <a:prstGeom prst="rect">
            <a:avLst/>
          </a:prstGeom>
        </p:spPr>
      </p:pic>
      <p:sp>
        <p:nvSpPr>
          <p:cNvPr id="34" name="Text Box 22">
            <a:extLst>
              <a:ext uri="{FF2B5EF4-FFF2-40B4-BE49-F238E27FC236}">
                <a16:creationId xmlns:a16="http://schemas.microsoft.com/office/drawing/2014/main" xmlns="" id="{ABF8AA34-67EA-402B-AD7A-9D8C45558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783" y="560439"/>
            <a:ext cx="974596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Viết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thích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hợp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vào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chỗ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chấm</a:t>
            </a: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xmlns="" id="{536C1C08-0FA6-448A-8197-8304C5E01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4548" y="1796846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7" name="Text Box 54">
            <a:extLst>
              <a:ext uri="{FF2B5EF4-FFF2-40B4-BE49-F238E27FC236}">
                <a16:creationId xmlns:a16="http://schemas.microsoft.com/office/drawing/2014/main" xmlns="" id="{74A4C11C-10C2-4BF1-BA45-7707C35FE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503" y="3487704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2" name="Text Box 7">
            <a:extLst>
              <a:ext uri="{FF2B5EF4-FFF2-40B4-BE49-F238E27FC236}">
                <a16:creationId xmlns:a16="http://schemas.microsoft.com/office/drawing/2014/main" xmlns="" id="{662A6675-186C-4C40-BE7F-F7AE05CBB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263" y="1998328"/>
            <a:ext cx="640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4400" dirty="0">
                <a:latin typeface="Times New Roman" panose="02020603050405020304" pitchFamily="18" charset="0"/>
              </a:rPr>
              <a:t>500 cm</a:t>
            </a:r>
            <a:r>
              <a:rPr lang="vi-VN" altLang="en-US" sz="4400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4400" dirty="0">
                <a:latin typeface="Times New Roman" panose="02020603050405020304" pitchFamily="18" charset="0"/>
              </a:rPr>
              <a:t>      =   …</a:t>
            </a:r>
            <a:r>
              <a:rPr lang="vi-VN" altLang="en-US" sz="4400" dirty="0">
                <a:latin typeface="Times New Roman" panose="02020603050405020304" pitchFamily="18" charset="0"/>
              </a:rPr>
              <a:t> dm</a:t>
            </a:r>
            <a:r>
              <a:rPr lang="vi-VN" altLang="en-US" sz="4400" baseline="30000" dirty="0">
                <a:latin typeface="Times New Roman" panose="02020603050405020304" pitchFamily="18" charset="0"/>
              </a:rPr>
              <a:t>2</a:t>
            </a:r>
            <a:endParaRPr lang="en-US" altLang="en-US" sz="4400" baseline="30000" dirty="0">
              <a:latin typeface="Times New Roman" panose="02020603050405020304" pitchFamily="18" charset="0"/>
            </a:endParaRPr>
          </a:p>
        </p:txBody>
      </p:sp>
      <p:sp>
        <p:nvSpPr>
          <p:cNvPr id="73" name="Text Box 10">
            <a:extLst>
              <a:ext uri="{FF2B5EF4-FFF2-40B4-BE49-F238E27FC236}">
                <a16:creationId xmlns:a16="http://schemas.microsoft.com/office/drawing/2014/main" xmlns="" id="{408D883D-7D42-4E74-A83D-39E39200A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349" y="2770239"/>
            <a:ext cx="609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4400" dirty="0">
                <a:latin typeface="Times New Roman" panose="02020603050405020304" pitchFamily="18" charset="0"/>
              </a:rPr>
              <a:t>1300 dm</a:t>
            </a:r>
            <a:r>
              <a:rPr lang="vi-VN" altLang="en-US" sz="4400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4400" dirty="0">
                <a:latin typeface="Times New Roman" panose="02020603050405020304" pitchFamily="18" charset="0"/>
              </a:rPr>
              <a:t>    =    … </a:t>
            </a:r>
            <a:r>
              <a:rPr lang="vi-VN" altLang="en-US" sz="4400" dirty="0">
                <a:latin typeface="Times New Roman" panose="02020603050405020304" pitchFamily="18" charset="0"/>
              </a:rPr>
              <a:t>m</a:t>
            </a:r>
            <a:r>
              <a:rPr lang="vi-VN" altLang="en-US" sz="4400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4" name="Text Box 13">
            <a:extLst>
              <a:ext uri="{FF2B5EF4-FFF2-40B4-BE49-F238E27FC236}">
                <a16:creationId xmlns:a16="http://schemas.microsoft.com/office/drawing/2014/main" xmlns="" id="{199B4DE3-CC38-4416-88DF-6E3E58381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04" y="3561040"/>
            <a:ext cx="609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dirty="0">
                <a:latin typeface="Times New Roman" panose="02020603050405020304" pitchFamily="18" charset="0"/>
              </a:rPr>
              <a:t>60 </a:t>
            </a:r>
            <a:r>
              <a:rPr lang="vi-VN" altLang="en-US" sz="4400" dirty="0">
                <a:latin typeface="Times New Roman" panose="02020603050405020304" pitchFamily="18" charset="0"/>
              </a:rPr>
              <a:t>000 cm</a:t>
            </a:r>
            <a:r>
              <a:rPr lang="vi-VN" altLang="en-US" sz="4400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4400" dirty="0">
                <a:latin typeface="Times New Roman" panose="02020603050405020304" pitchFamily="18" charset="0"/>
              </a:rPr>
              <a:t> = …  </a:t>
            </a:r>
            <a:r>
              <a:rPr lang="vi-VN" altLang="en-US" sz="4400" dirty="0">
                <a:latin typeface="Times New Roman" panose="02020603050405020304" pitchFamily="18" charset="0"/>
              </a:rPr>
              <a:t>m</a:t>
            </a:r>
            <a:r>
              <a:rPr lang="vi-VN" altLang="en-US" sz="4400" baseline="30000" dirty="0">
                <a:latin typeface="Times New Roman" panose="02020603050405020304" pitchFamily="18" charset="0"/>
              </a:rPr>
              <a:t>2</a:t>
            </a:r>
            <a:endParaRPr lang="en-US" altLang="en-US" sz="4400" baseline="30000" dirty="0">
              <a:latin typeface="Times New Roman" panose="02020603050405020304" pitchFamily="18" charset="0"/>
            </a:endParaRPr>
          </a:p>
        </p:txBody>
      </p:sp>
      <p:sp>
        <p:nvSpPr>
          <p:cNvPr id="75" name="Text Box 19">
            <a:extLst>
              <a:ext uri="{FF2B5EF4-FFF2-40B4-BE49-F238E27FC236}">
                <a16:creationId xmlns:a16="http://schemas.microsoft.com/office/drawing/2014/main" xmlns="" id="{C318F922-9F98-472B-8EDC-A36282B23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776" y="1703439"/>
            <a:ext cx="518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dirty="0">
                <a:latin typeface="Times New Roman" panose="02020603050405020304" pitchFamily="18" charset="0"/>
              </a:rPr>
              <a:t>1cm  =          dm</a:t>
            </a:r>
          </a:p>
        </p:txBody>
      </p:sp>
      <p:sp>
        <p:nvSpPr>
          <p:cNvPr id="76" name="Text Box 20">
            <a:extLst>
              <a:ext uri="{FF2B5EF4-FFF2-40B4-BE49-F238E27FC236}">
                <a16:creationId xmlns:a16="http://schemas.microsoft.com/office/drawing/2014/main" xmlns="" id="{EF23017F-2342-47F9-B323-9EC692520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443" y="3104540"/>
            <a:ext cx="518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dirty="0">
                <a:latin typeface="Times New Roman" panose="02020603050405020304" pitchFamily="18" charset="0"/>
              </a:rPr>
              <a:t>1dm  =           m</a:t>
            </a:r>
          </a:p>
        </p:txBody>
      </p:sp>
      <p:sp>
        <p:nvSpPr>
          <p:cNvPr id="77" name="Text Box 21">
            <a:extLst>
              <a:ext uri="{FF2B5EF4-FFF2-40B4-BE49-F238E27FC236}">
                <a16:creationId xmlns:a16="http://schemas.microsoft.com/office/drawing/2014/main" xmlns="" id="{035D3A8C-C346-4E52-8E82-205C95A84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443" y="4697931"/>
            <a:ext cx="518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dirty="0">
                <a:latin typeface="Times New Roman" panose="02020603050405020304" pitchFamily="18" charset="0"/>
              </a:rPr>
              <a:t>1cm  =               m</a:t>
            </a:r>
          </a:p>
        </p:txBody>
      </p:sp>
      <p:sp>
        <p:nvSpPr>
          <p:cNvPr id="78" name="Text Box 22">
            <a:extLst>
              <a:ext uri="{FF2B5EF4-FFF2-40B4-BE49-F238E27FC236}">
                <a16:creationId xmlns:a16="http://schemas.microsoft.com/office/drawing/2014/main" xmlns="" id="{522423ED-C28E-4E08-A1BC-970930887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9843" y="165674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79" name="Text Box 23">
            <a:extLst>
              <a:ext uri="{FF2B5EF4-FFF2-40B4-BE49-F238E27FC236}">
                <a16:creationId xmlns:a16="http://schemas.microsoft.com/office/drawing/2014/main" xmlns="" id="{F5D62227-C82A-4BB3-8AA3-35F11FFB7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9843" y="302834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0" name="Text Box 24">
            <a:extLst>
              <a:ext uri="{FF2B5EF4-FFF2-40B4-BE49-F238E27FC236}">
                <a16:creationId xmlns:a16="http://schemas.microsoft.com/office/drawing/2014/main" xmlns="" id="{2436485D-07BA-4772-BAB7-EBFE00FBC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3643" y="470474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1" name="Text Box 25">
            <a:extLst>
              <a:ext uri="{FF2B5EF4-FFF2-40B4-BE49-F238E27FC236}">
                <a16:creationId xmlns:a16="http://schemas.microsoft.com/office/drawing/2014/main" xmlns="" id="{AE5E59E5-DE04-4719-91A4-850D1C28A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9164" y="1750244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2" name="Text Box 26">
            <a:extLst>
              <a:ext uri="{FF2B5EF4-FFF2-40B4-BE49-F238E27FC236}">
                <a16:creationId xmlns:a16="http://schemas.microsoft.com/office/drawing/2014/main" xmlns="" id="{BCCC6C00-E151-4079-90F1-1E5667DCD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6843" y="3120616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3" name="Text Box 27">
            <a:extLst>
              <a:ext uri="{FF2B5EF4-FFF2-40B4-BE49-F238E27FC236}">
                <a16:creationId xmlns:a16="http://schemas.microsoft.com/office/drawing/2014/main" xmlns="" id="{289309EB-7056-4824-96A6-BADEC2F35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3468" y="470474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2</a:t>
            </a:r>
          </a:p>
        </p:txBody>
      </p:sp>
      <p:grpSp>
        <p:nvGrpSpPr>
          <p:cNvPr id="84" name="Group 32">
            <a:extLst>
              <a:ext uri="{FF2B5EF4-FFF2-40B4-BE49-F238E27FC236}">
                <a16:creationId xmlns:a16="http://schemas.microsoft.com/office/drawing/2014/main" xmlns="" id="{D3680CB9-FC75-4F98-9201-04E0E0AED61A}"/>
              </a:ext>
            </a:extLst>
          </p:cNvPr>
          <p:cNvGrpSpPr>
            <a:grpSpLocks/>
          </p:cNvGrpSpPr>
          <p:nvPr/>
        </p:nvGrpSpPr>
        <p:grpSpPr bwMode="auto">
          <a:xfrm>
            <a:off x="7817213" y="2722840"/>
            <a:ext cx="1143000" cy="1676400"/>
            <a:chOff x="4224" y="2400"/>
            <a:chExt cx="720" cy="1056"/>
          </a:xfrm>
        </p:grpSpPr>
        <p:sp>
          <p:nvSpPr>
            <p:cNvPr id="85" name="Text Box 29">
              <a:extLst>
                <a:ext uri="{FF2B5EF4-FFF2-40B4-BE49-F238E27FC236}">
                  <a16:creationId xmlns:a16="http://schemas.microsoft.com/office/drawing/2014/main" xmlns="" id="{08122457-4D90-41DB-8631-C698FBF7AD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2400"/>
              <a:ext cx="38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4400">
                  <a:solidFill>
                    <a:srgbClr val="CC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86" name="Line 30">
              <a:extLst>
                <a:ext uri="{FF2B5EF4-FFF2-40B4-BE49-F238E27FC236}">
                  <a16:creationId xmlns:a16="http://schemas.microsoft.com/office/drawing/2014/main" xmlns="" id="{B6F3FC9F-453E-4B52-9C69-A3E19CA8D8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2928"/>
              <a:ext cx="48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Text Box 31">
              <a:extLst>
                <a:ext uri="{FF2B5EF4-FFF2-40B4-BE49-F238E27FC236}">
                  <a16:creationId xmlns:a16="http://schemas.microsoft.com/office/drawing/2014/main" xmlns="" id="{9D708F2F-FBCC-4E04-A338-6C4B52F26E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2976"/>
              <a:ext cx="72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4400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100</a:t>
              </a:r>
            </a:p>
          </p:txBody>
        </p:sp>
      </p:grpSp>
      <p:sp>
        <p:nvSpPr>
          <p:cNvPr id="88" name="Text Box 34">
            <a:extLst>
              <a:ext uri="{FF2B5EF4-FFF2-40B4-BE49-F238E27FC236}">
                <a16:creationId xmlns:a16="http://schemas.microsoft.com/office/drawing/2014/main" xmlns="" id="{903E74FC-F761-4912-A765-E9B55FF30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0043" y="4323740"/>
            <a:ext cx="60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rgbClr val="CC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89" name="Line 35">
            <a:extLst>
              <a:ext uri="{FF2B5EF4-FFF2-40B4-BE49-F238E27FC236}">
                <a16:creationId xmlns:a16="http://schemas.microsoft.com/office/drawing/2014/main" xmlns="" id="{115A6DC5-8507-48DA-9CAD-99C9702D8051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5243" y="5161940"/>
            <a:ext cx="1219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Text Box 36">
            <a:extLst>
              <a:ext uri="{FF2B5EF4-FFF2-40B4-BE49-F238E27FC236}">
                <a16:creationId xmlns:a16="http://schemas.microsoft.com/office/drawing/2014/main" xmlns="" id="{9A70971C-E2BB-43C4-8F3F-A68A3A5FB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2843" y="5238140"/>
            <a:ext cx="160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rgbClr val="CC0000"/>
                </a:solidFill>
                <a:latin typeface="Times New Roman" panose="02020603050405020304" pitchFamily="18" charset="0"/>
              </a:rPr>
              <a:t>10000</a:t>
            </a:r>
          </a:p>
        </p:txBody>
      </p:sp>
      <p:grpSp>
        <p:nvGrpSpPr>
          <p:cNvPr id="91" name="Group 37">
            <a:extLst>
              <a:ext uri="{FF2B5EF4-FFF2-40B4-BE49-F238E27FC236}">
                <a16:creationId xmlns:a16="http://schemas.microsoft.com/office/drawing/2014/main" xmlns="" id="{A63F4B04-99FF-40D7-B5D5-B920F4461A68}"/>
              </a:ext>
            </a:extLst>
          </p:cNvPr>
          <p:cNvGrpSpPr>
            <a:grpSpLocks/>
          </p:cNvGrpSpPr>
          <p:nvPr/>
        </p:nvGrpSpPr>
        <p:grpSpPr bwMode="auto">
          <a:xfrm>
            <a:off x="7769573" y="1308919"/>
            <a:ext cx="1143000" cy="1676400"/>
            <a:chOff x="4224" y="2400"/>
            <a:chExt cx="720" cy="1056"/>
          </a:xfrm>
        </p:grpSpPr>
        <p:sp>
          <p:nvSpPr>
            <p:cNvPr id="92" name="Text Box 38">
              <a:extLst>
                <a:ext uri="{FF2B5EF4-FFF2-40B4-BE49-F238E27FC236}">
                  <a16:creationId xmlns:a16="http://schemas.microsoft.com/office/drawing/2014/main" xmlns="" id="{A94CB965-860D-4E67-93AC-FAB8801ACD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2400"/>
              <a:ext cx="38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4400">
                  <a:solidFill>
                    <a:srgbClr val="CC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93" name="Line 39">
              <a:extLst>
                <a:ext uri="{FF2B5EF4-FFF2-40B4-BE49-F238E27FC236}">
                  <a16:creationId xmlns:a16="http://schemas.microsoft.com/office/drawing/2014/main" xmlns="" id="{E413AF30-419F-4491-B50E-16005E744C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2928"/>
              <a:ext cx="48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Text Box 40">
              <a:extLst>
                <a:ext uri="{FF2B5EF4-FFF2-40B4-BE49-F238E27FC236}">
                  <a16:creationId xmlns:a16="http://schemas.microsoft.com/office/drawing/2014/main" xmlns="" id="{3CEB5D89-608D-4FC3-B24D-20E4FA8FFD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2976"/>
              <a:ext cx="72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4400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100</a:t>
              </a:r>
            </a:p>
          </p:txBody>
        </p:sp>
      </p:grpSp>
      <p:sp>
        <p:nvSpPr>
          <p:cNvPr id="95" name="Text Box 57">
            <a:extLst>
              <a:ext uri="{FF2B5EF4-FFF2-40B4-BE49-F238E27FC236}">
                <a16:creationId xmlns:a16="http://schemas.microsoft.com/office/drawing/2014/main" xmlns="" id="{471FE70A-9D1F-45E1-B266-0F5658439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0948" y="1925201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rgbClr val="CC00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96" name="Text Box 57">
            <a:extLst>
              <a:ext uri="{FF2B5EF4-FFF2-40B4-BE49-F238E27FC236}">
                <a16:creationId xmlns:a16="http://schemas.microsoft.com/office/drawing/2014/main" xmlns="" id="{AD4716E2-D28B-42E3-A6CE-2B79E73F3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803" y="2674217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4400" dirty="0">
                <a:solidFill>
                  <a:srgbClr val="CC0000"/>
                </a:solidFill>
                <a:latin typeface="Times New Roman" panose="02020603050405020304" pitchFamily="18" charset="0"/>
              </a:rPr>
              <a:t> 13</a:t>
            </a:r>
            <a:endParaRPr lang="en-US" altLang="en-US" sz="4400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" name="Text Box 57">
            <a:extLst>
              <a:ext uri="{FF2B5EF4-FFF2-40B4-BE49-F238E27FC236}">
                <a16:creationId xmlns:a16="http://schemas.microsoft.com/office/drawing/2014/main" xmlns="" id="{4DD4E221-5294-488A-9364-99CF59121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6962" y="3484840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4400" dirty="0">
                <a:solidFill>
                  <a:srgbClr val="CC0000"/>
                </a:solidFill>
                <a:latin typeface="Times New Roman" panose="02020603050405020304" pitchFamily="18" charset="0"/>
              </a:rPr>
              <a:t>6</a:t>
            </a:r>
            <a:endParaRPr lang="en-US" altLang="en-US" sz="4400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77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 animBg="1"/>
      <p:bldP spid="90" grpId="0"/>
      <p:bldP spid="95" grpId="0"/>
      <p:bldP spid="96" grpId="0"/>
      <p:bldP spid="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xmlns="" id="{50482090-3D71-4532-A4D8-1FA058B85109}"/>
              </a:ext>
            </a:extLst>
          </p:cNvPr>
          <p:cNvSpPr/>
          <p:nvPr/>
        </p:nvSpPr>
        <p:spPr>
          <a:xfrm>
            <a:off x="305965" y="258097"/>
            <a:ext cx="11444748" cy="6341806"/>
          </a:xfrm>
          <a:prstGeom prst="roundRect">
            <a:avLst/>
          </a:prstGeom>
          <a:solidFill>
            <a:schemeClr val="bg1"/>
          </a:solidFill>
          <a:ln>
            <a:solidFill>
              <a:srgbClr val="97CCB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18" name="图片 22">
            <a:extLst>
              <a:ext uri="{FF2B5EF4-FFF2-40B4-BE49-F238E27FC236}">
                <a16:creationId xmlns:a16="http://schemas.microsoft.com/office/drawing/2014/main" xmlns="" id="{02BA2978-99F8-4783-80AC-F4DEAD86FB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5382" y="3792571"/>
            <a:ext cx="442670" cy="2504059"/>
          </a:xfrm>
          <a:prstGeom prst="rect">
            <a:avLst/>
          </a:prstGeom>
        </p:spPr>
      </p:pic>
      <p:pic>
        <p:nvPicPr>
          <p:cNvPr id="19" name="图片 25">
            <a:extLst>
              <a:ext uri="{FF2B5EF4-FFF2-40B4-BE49-F238E27FC236}">
                <a16:creationId xmlns:a16="http://schemas.microsoft.com/office/drawing/2014/main" xmlns="" id="{6200B572-E184-4469-ACE6-345B43BE6E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6928" y="4791313"/>
            <a:ext cx="442670" cy="1870846"/>
          </a:xfrm>
          <a:prstGeom prst="rect">
            <a:avLst/>
          </a:prstGeom>
        </p:spPr>
      </p:pic>
      <p:pic>
        <p:nvPicPr>
          <p:cNvPr id="12" name="图片 24">
            <a:extLst>
              <a:ext uri="{FF2B5EF4-FFF2-40B4-BE49-F238E27FC236}">
                <a16:creationId xmlns:a16="http://schemas.microsoft.com/office/drawing/2014/main" xmlns="" id="{3C7A8809-8EE6-464D-A885-0B76C315BA3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745" y="4432332"/>
            <a:ext cx="887629" cy="2616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88814BA-F48B-4785-891F-439EFF6DE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5" y="4742140"/>
            <a:ext cx="1619250" cy="1996551"/>
          </a:xfrm>
          <a:prstGeom prst="rect">
            <a:avLst/>
          </a:prstGeom>
        </p:spPr>
      </p:pic>
      <p:pic>
        <p:nvPicPr>
          <p:cNvPr id="15" name="图片 5">
            <a:extLst>
              <a:ext uri="{FF2B5EF4-FFF2-40B4-BE49-F238E27FC236}">
                <a16:creationId xmlns:a16="http://schemas.microsoft.com/office/drawing/2014/main" xmlns="" id="{7547D88B-8600-46DA-87BE-B2CCAFCF091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4" y="-150952"/>
            <a:ext cx="2398472" cy="1520244"/>
          </a:xfrm>
          <a:prstGeom prst="rect">
            <a:avLst/>
          </a:prstGeom>
        </p:spPr>
      </p:pic>
      <p:pic>
        <p:nvPicPr>
          <p:cNvPr id="20" name="图片 26">
            <a:extLst>
              <a:ext uri="{FF2B5EF4-FFF2-40B4-BE49-F238E27FC236}">
                <a16:creationId xmlns:a16="http://schemas.microsoft.com/office/drawing/2014/main" xmlns="" id="{D8878299-784D-4EA1-91F8-F5C03ADCC46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9427" y="3765486"/>
            <a:ext cx="882573" cy="2834417"/>
          </a:xfrm>
          <a:prstGeom prst="rect">
            <a:avLst/>
          </a:prstGeom>
        </p:spPr>
      </p:pic>
      <p:pic>
        <p:nvPicPr>
          <p:cNvPr id="23" name="图片 1">
            <a:extLst>
              <a:ext uri="{FF2B5EF4-FFF2-40B4-BE49-F238E27FC236}">
                <a16:creationId xmlns:a16="http://schemas.microsoft.com/office/drawing/2014/main" xmlns="" id="{7B53A8DF-4791-4966-AC93-852ED55C158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014" y="154059"/>
            <a:ext cx="943173" cy="910222"/>
          </a:xfrm>
          <a:prstGeom prst="rect">
            <a:avLst/>
          </a:prstGeom>
        </p:spPr>
      </p:pic>
      <p:sp>
        <p:nvSpPr>
          <p:cNvPr id="34" name="Text Box 22">
            <a:extLst>
              <a:ext uri="{FF2B5EF4-FFF2-40B4-BE49-F238E27FC236}">
                <a16:creationId xmlns:a16="http://schemas.microsoft.com/office/drawing/2014/main" xmlns="" id="{ABF8AA34-67EA-402B-AD7A-9D8C45558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783" y="560439"/>
            <a:ext cx="974596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2: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Viết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thích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hợp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vào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chỗ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chấm</a:t>
            </a: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xmlns="" id="{536C1C08-0FA6-448A-8197-8304C5E01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4548" y="1796846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3" name="Text Box 7">
            <a:extLst>
              <a:ext uri="{FF2B5EF4-FFF2-40B4-BE49-F238E27FC236}">
                <a16:creationId xmlns:a16="http://schemas.microsoft.com/office/drawing/2014/main" xmlns="" id="{8B97FF35-BDEB-463D-8BA5-2EED643F6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987" y="1791437"/>
            <a:ext cx="640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dirty="0">
                <a:latin typeface="Times New Roman" panose="02020603050405020304" pitchFamily="18" charset="0"/>
              </a:rPr>
              <a:t>5m 9dm     =     …  dm</a:t>
            </a:r>
          </a:p>
        </p:txBody>
      </p:sp>
      <p:sp>
        <p:nvSpPr>
          <p:cNvPr id="74" name="Text Box 8">
            <a:extLst>
              <a:ext uri="{FF2B5EF4-FFF2-40B4-BE49-F238E27FC236}">
                <a16:creationId xmlns:a16="http://schemas.microsoft.com/office/drawing/2014/main" xmlns="" id="{7735CC06-FF1A-49DF-BEE7-65C95CF27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8700" y="1777187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75" name="Text Box 9">
            <a:extLst>
              <a:ext uri="{FF2B5EF4-FFF2-40B4-BE49-F238E27FC236}">
                <a16:creationId xmlns:a16="http://schemas.microsoft.com/office/drawing/2014/main" xmlns="" id="{8E601EBE-BE57-48E0-8A55-99A382B27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6344" y="180655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76" name="Text Box 10">
            <a:extLst>
              <a:ext uri="{FF2B5EF4-FFF2-40B4-BE49-F238E27FC236}">
                <a16:creationId xmlns:a16="http://schemas.microsoft.com/office/drawing/2014/main" xmlns="" id="{A809EDDD-DD7D-4E4C-A98B-7D32ED1AC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743" y="2386787"/>
            <a:ext cx="693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dirty="0">
                <a:latin typeface="Times New Roman" panose="02020603050405020304" pitchFamily="18" charset="0"/>
              </a:rPr>
              <a:t>8 m 50cm    =    …      cm </a:t>
            </a:r>
          </a:p>
        </p:txBody>
      </p:sp>
      <p:sp>
        <p:nvSpPr>
          <p:cNvPr id="77" name="Text Box 11">
            <a:extLst>
              <a:ext uri="{FF2B5EF4-FFF2-40B4-BE49-F238E27FC236}">
                <a16:creationId xmlns:a16="http://schemas.microsoft.com/office/drawing/2014/main" xmlns="" id="{721DF732-847E-470F-ABF2-2F7991DF6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8599" y="243507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78" name="Text Box 12">
            <a:extLst>
              <a:ext uri="{FF2B5EF4-FFF2-40B4-BE49-F238E27FC236}">
                <a16:creationId xmlns:a16="http://schemas.microsoft.com/office/drawing/2014/main" xmlns="" id="{EA3A75F1-AD6E-4A90-8F24-47360FCA9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743" y="2386787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79" name="Text Box 13">
            <a:extLst>
              <a:ext uri="{FF2B5EF4-FFF2-40B4-BE49-F238E27FC236}">
                <a16:creationId xmlns:a16="http://schemas.microsoft.com/office/drawing/2014/main" xmlns="" id="{9412C512-F09D-4D2D-8CFE-7269F6B28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743" y="3072587"/>
            <a:ext cx="609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dirty="0">
                <a:latin typeface="Times New Roman" panose="02020603050405020304" pitchFamily="18" charset="0"/>
              </a:rPr>
              <a:t>700dm = …  m</a:t>
            </a:r>
          </a:p>
        </p:txBody>
      </p:sp>
      <p:sp>
        <p:nvSpPr>
          <p:cNvPr id="80" name="Text Box 15">
            <a:extLst>
              <a:ext uri="{FF2B5EF4-FFF2-40B4-BE49-F238E27FC236}">
                <a16:creationId xmlns:a16="http://schemas.microsoft.com/office/drawing/2014/main" xmlns="" id="{B0CCB5EE-3F49-4052-88A0-A2B5A726A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4443" y="2370912"/>
            <a:ext cx="220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rgbClr val="CC0000"/>
                </a:solidFill>
                <a:latin typeface="Times New Roman" panose="02020603050405020304" pitchFamily="18" charset="0"/>
              </a:rPr>
              <a:t>80 050</a:t>
            </a:r>
          </a:p>
        </p:txBody>
      </p:sp>
      <p:sp>
        <p:nvSpPr>
          <p:cNvPr id="81" name="Text Box 16">
            <a:extLst>
              <a:ext uri="{FF2B5EF4-FFF2-40B4-BE49-F238E27FC236}">
                <a16:creationId xmlns:a16="http://schemas.microsoft.com/office/drawing/2014/main" xmlns="" id="{7B982F3C-B5EC-4D49-80CB-53F5EDB7F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2543" y="1777187"/>
            <a:ext cx="1447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rgbClr val="CC0000"/>
                </a:solidFill>
                <a:latin typeface="Times New Roman" panose="02020603050405020304" pitchFamily="18" charset="0"/>
              </a:rPr>
              <a:t>509</a:t>
            </a:r>
          </a:p>
        </p:txBody>
      </p:sp>
      <p:sp>
        <p:nvSpPr>
          <p:cNvPr id="82" name="Text Box 17">
            <a:extLst>
              <a:ext uri="{FF2B5EF4-FFF2-40B4-BE49-F238E27FC236}">
                <a16:creationId xmlns:a16="http://schemas.microsoft.com/office/drawing/2014/main" xmlns="" id="{B1B252CD-92A9-499B-980E-96144CAAE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417" y="2996387"/>
            <a:ext cx="53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rgbClr val="CC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83" name="Text Box 18">
            <a:extLst>
              <a:ext uri="{FF2B5EF4-FFF2-40B4-BE49-F238E27FC236}">
                <a16:creationId xmlns:a16="http://schemas.microsoft.com/office/drawing/2014/main" xmlns="" id="{B2FE9369-E5C3-4A68-B3F4-7A1FFC8C2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102749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4" name="Text Box 19">
            <a:extLst>
              <a:ext uri="{FF2B5EF4-FFF2-40B4-BE49-F238E27FC236}">
                <a16:creationId xmlns:a16="http://schemas.microsoft.com/office/drawing/2014/main" xmlns="" id="{4C06101F-AEA1-4686-9D52-6500AFD51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7143" y="1700987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5" name="Text Box 20">
            <a:extLst>
              <a:ext uri="{FF2B5EF4-FFF2-40B4-BE49-F238E27FC236}">
                <a16:creationId xmlns:a16="http://schemas.microsoft.com/office/drawing/2014/main" xmlns="" id="{7D55E728-6D75-4EED-991A-96E7197D4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343" y="2386787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6" name="Text Box 21">
            <a:extLst>
              <a:ext uri="{FF2B5EF4-FFF2-40B4-BE49-F238E27FC236}">
                <a16:creationId xmlns:a16="http://schemas.microsoft.com/office/drawing/2014/main" xmlns="" id="{901A6CE6-0208-46AD-93A7-6AC205A7D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5849" y="308575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7" name="Text Box 22">
            <a:extLst>
              <a:ext uri="{FF2B5EF4-FFF2-40B4-BE49-F238E27FC236}">
                <a16:creationId xmlns:a16="http://schemas.microsoft.com/office/drawing/2014/main" xmlns="" id="{5CCD4D55-9AFB-4B91-ACB0-284EA672A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743" y="3834587"/>
            <a:ext cx="609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dirty="0">
                <a:latin typeface="Times New Roman" panose="02020603050405020304" pitchFamily="18" charset="0"/>
              </a:rPr>
              <a:t>50 000cm = …  m</a:t>
            </a:r>
          </a:p>
        </p:txBody>
      </p:sp>
      <p:sp>
        <p:nvSpPr>
          <p:cNvPr id="88" name="Text Box 23">
            <a:extLst>
              <a:ext uri="{FF2B5EF4-FFF2-40B4-BE49-F238E27FC236}">
                <a16:creationId xmlns:a16="http://schemas.microsoft.com/office/drawing/2014/main" xmlns="" id="{0BAD6BBF-FBC5-4C44-BB3A-AB3E66E17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343" y="3758387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9" name="Text Box 24">
            <a:extLst>
              <a:ext uri="{FF2B5EF4-FFF2-40B4-BE49-F238E27FC236}">
                <a16:creationId xmlns:a16="http://schemas.microsoft.com/office/drawing/2014/main" xmlns="" id="{40B07E88-B8D0-4515-AA2B-196A6F46D66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398343" y="3843526"/>
            <a:ext cx="76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90" name="Text Box 25">
            <a:extLst>
              <a:ext uri="{FF2B5EF4-FFF2-40B4-BE49-F238E27FC236}">
                <a16:creationId xmlns:a16="http://schemas.microsoft.com/office/drawing/2014/main" xmlns="" id="{E3960710-2F7F-4FAF-9D89-AAB7A074B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743" y="3772331"/>
            <a:ext cx="53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rgbClr val="CC0000"/>
                </a:solidFill>
                <a:latin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3714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/>
      <p:bldP spid="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F5E8CB2-068B-436B-BC23-0E3CF96B1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2157"/>
            <a:ext cx="12192000" cy="4981074"/>
          </a:xfrm>
          <a:prstGeom prst="rect">
            <a:avLst/>
          </a:prstGeom>
        </p:spPr>
      </p:pic>
      <p:pic>
        <p:nvPicPr>
          <p:cNvPr id="13" name="图片 24">
            <a:extLst>
              <a:ext uri="{FF2B5EF4-FFF2-40B4-BE49-F238E27FC236}">
                <a16:creationId xmlns:a16="http://schemas.microsoft.com/office/drawing/2014/main" xmlns="" id="{3C7A8809-8EE6-464D-A885-0B76C315BA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745" y="4432332"/>
            <a:ext cx="887629" cy="2616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88814BA-F48B-4785-891F-439EFF6DEA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5" y="4742140"/>
            <a:ext cx="1619250" cy="1996551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xmlns="" id="{7547D88B-8600-46DA-87BE-B2CCAFCF091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4" y="-150952"/>
            <a:ext cx="2398472" cy="1520244"/>
          </a:xfrm>
          <a:prstGeom prst="rect">
            <a:avLst/>
          </a:prstGeom>
        </p:spPr>
      </p:pic>
      <p:pic>
        <p:nvPicPr>
          <p:cNvPr id="15" name="图片 26">
            <a:extLst>
              <a:ext uri="{FF2B5EF4-FFF2-40B4-BE49-F238E27FC236}">
                <a16:creationId xmlns:a16="http://schemas.microsoft.com/office/drawing/2014/main" xmlns="" id="{D8878299-784D-4EA1-91F8-F5C03ADCC46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9427" y="3765486"/>
            <a:ext cx="882573" cy="2834417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xmlns="" id="{7B53A8DF-4791-4966-AC93-852ED55C158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014" y="154059"/>
            <a:ext cx="943173" cy="910222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2DF0531A-58D3-46D6-8F9B-7D1F0004BC5C}"/>
              </a:ext>
            </a:extLst>
          </p:cNvPr>
          <p:cNvSpPr/>
          <p:nvPr/>
        </p:nvSpPr>
        <p:spPr>
          <a:xfrm>
            <a:off x="154858" y="280126"/>
            <a:ext cx="11444748" cy="6341806"/>
          </a:xfrm>
          <a:prstGeom prst="roundRect">
            <a:avLst/>
          </a:prstGeom>
          <a:solidFill>
            <a:schemeClr val="bg1"/>
          </a:solidFill>
          <a:ln>
            <a:solidFill>
              <a:srgbClr val="97CCB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7" name="Text Box 7">
            <a:extLst>
              <a:ext uri="{FF2B5EF4-FFF2-40B4-BE49-F238E27FC236}">
                <a16:creationId xmlns:a16="http://schemas.microsoft.com/office/drawing/2014/main" xmlns="" id="{BD45FE1F-63F3-4A26-94A4-E35C818E6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8613" y="1415854"/>
            <a:ext cx="640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dirty="0">
                <a:latin typeface="Times New Roman" panose="02020603050405020304" pitchFamily="18" charset="0"/>
              </a:rPr>
              <a:t> 2m 5dm  …     25dm</a:t>
            </a:r>
          </a:p>
        </p:txBody>
      </p:sp>
      <p:sp>
        <p:nvSpPr>
          <p:cNvPr id="38" name="Text Box 8">
            <a:extLst>
              <a:ext uri="{FF2B5EF4-FFF2-40B4-BE49-F238E27FC236}">
                <a16:creationId xmlns:a16="http://schemas.microsoft.com/office/drawing/2014/main" xmlns="" id="{185DB56B-3D2B-4133-95E6-F4C6AF303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0613" y="1415854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9" name="Text Box 9">
            <a:extLst>
              <a:ext uri="{FF2B5EF4-FFF2-40B4-BE49-F238E27FC236}">
                <a16:creationId xmlns:a16="http://schemas.microsoft.com/office/drawing/2014/main" xmlns="" id="{CF385C53-9460-4F8B-8C5E-B1551AEC1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3013" y="1339654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0" name="Text Box 10">
            <a:extLst>
              <a:ext uri="{FF2B5EF4-FFF2-40B4-BE49-F238E27FC236}">
                <a16:creationId xmlns:a16="http://schemas.microsoft.com/office/drawing/2014/main" xmlns="" id="{C6DE9AD7-59AD-4FF3-82CE-072851EC2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8613" y="1651773"/>
            <a:ext cx="69342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44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dirty="0">
                <a:latin typeface="Times New Roman" panose="02020603050405020304" pitchFamily="18" charset="0"/>
              </a:rPr>
              <a:t>3 </a:t>
            </a:r>
            <a:r>
              <a:rPr lang="vi-VN" altLang="en-US" sz="4400" dirty="0">
                <a:latin typeface="Times New Roman" panose="02020603050405020304" pitchFamily="18" charset="0"/>
              </a:rPr>
              <a:t>dm</a:t>
            </a:r>
            <a:r>
              <a:rPr lang="vi-VN" altLang="en-US" sz="4400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vi-VN" altLang="en-US" sz="4400" dirty="0">
                <a:latin typeface="Times New Roman" panose="02020603050405020304" pitchFamily="18" charset="0"/>
              </a:rPr>
              <a:t>5cm</a:t>
            </a:r>
            <a:r>
              <a:rPr lang="vi-VN" altLang="en-US" sz="4400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4400" dirty="0">
                <a:latin typeface="Times New Roman" panose="02020603050405020304" pitchFamily="18" charset="0"/>
              </a:rPr>
              <a:t>    …  305 </a:t>
            </a:r>
            <a:r>
              <a:rPr lang="vi-VN" altLang="en-US" sz="4400" dirty="0">
                <a:latin typeface="Times New Roman" panose="02020603050405020304" pitchFamily="18" charset="0"/>
              </a:rPr>
              <a:t>cm</a:t>
            </a:r>
            <a:r>
              <a:rPr lang="vi-VN" altLang="en-US" sz="4400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3" name="Text Box 13">
            <a:extLst>
              <a:ext uri="{FF2B5EF4-FFF2-40B4-BE49-F238E27FC236}">
                <a16:creationId xmlns:a16="http://schemas.microsoft.com/office/drawing/2014/main" xmlns="" id="{FD0045C7-605B-4486-9033-7208AFF1E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665" y="5095138"/>
            <a:ext cx="571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dirty="0">
                <a:latin typeface="Times New Roman" panose="02020603050405020304" pitchFamily="18" charset="0"/>
              </a:rPr>
              <a:t>65 </a:t>
            </a:r>
            <a:r>
              <a:rPr lang="vi-VN" altLang="en-US" sz="4400" dirty="0">
                <a:latin typeface="Times New Roman" panose="02020603050405020304" pitchFamily="18" charset="0"/>
              </a:rPr>
              <a:t>m</a:t>
            </a:r>
            <a:r>
              <a:rPr lang="vi-VN" altLang="en-US" sz="4400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4400" dirty="0">
                <a:latin typeface="Times New Roman" panose="02020603050405020304" pitchFamily="18" charset="0"/>
              </a:rPr>
              <a:t> …  6 </a:t>
            </a:r>
            <a:r>
              <a:rPr lang="vi-VN" altLang="en-US" sz="4400" dirty="0">
                <a:latin typeface="Times New Roman" panose="02020603050405020304" pitchFamily="18" charset="0"/>
              </a:rPr>
              <a:t>500 dm</a:t>
            </a:r>
            <a:r>
              <a:rPr lang="vi-VN" altLang="en-US" sz="4400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4400" dirty="0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44" name="Text Box 14">
            <a:extLst>
              <a:ext uri="{FF2B5EF4-FFF2-40B4-BE49-F238E27FC236}">
                <a16:creationId xmlns:a16="http://schemas.microsoft.com/office/drawing/2014/main" xmlns="" id="{7388B2BA-5795-45F5-B9F4-2E33E7471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613" y="653854"/>
            <a:ext cx="205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vi-VN" altLang="en-US" sz="4400" b="1" dirty="0">
                <a:latin typeface="Times New Roman" panose="02020603050405020304" pitchFamily="18" charset="0"/>
              </a:rPr>
              <a:t>3: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5" name="Text Box 19">
            <a:extLst>
              <a:ext uri="{FF2B5EF4-FFF2-40B4-BE49-F238E27FC236}">
                <a16:creationId xmlns:a16="http://schemas.microsoft.com/office/drawing/2014/main" xmlns="" id="{203A4DCD-2C39-4773-9BFA-7D21C062E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3613" y="1339654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8" name="Text Box 22">
            <a:extLst>
              <a:ext uri="{FF2B5EF4-FFF2-40B4-BE49-F238E27FC236}">
                <a16:creationId xmlns:a16="http://schemas.microsoft.com/office/drawing/2014/main" xmlns="" id="{CBFD8D0D-8118-422C-9756-D355EB59E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665" y="3860770"/>
            <a:ext cx="609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dirty="0">
                <a:latin typeface="Times New Roman" panose="02020603050405020304" pitchFamily="18" charset="0"/>
              </a:rPr>
              <a:t>3 </a:t>
            </a:r>
            <a:r>
              <a:rPr lang="vi-VN" altLang="en-US" sz="4400" dirty="0">
                <a:latin typeface="Times New Roman" panose="02020603050405020304" pitchFamily="18" charset="0"/>
              </a:rPr>
              <a:t>m</a:t>
            </a:r>
            <a:r>
              <a:rPr lang="vi-VN" altLang="en-US" sz="4400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4400" dirty="0">
                <a:latin typeface="Times New Roman" panose="02020603050405020304" pitchFamily="18" charset="0"/>
              </a:rPr>
              <a:t> 99 </a:t>
            </a:r>
            <a:r>
              <a:rPr lang="vi-VN" altLang="en-US" sz="4400" dirty="0">
                <a:latin typeface="Times New Roman" panose="02020603050405020304" pitchFamily="18" charset="0"/>
              </a:rPr>
              <a:t>dm</a:t>
            </a:r>
            <a:r>
              <a:rPr lang="vi-VN" altLang="en-US" sz="4400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4400" dirty="0">
                <a:latin typeface="Times New Roman" panose="02020603050405020304" pitchFamily="18" charset="0"/>
              </a:rPr>
              <a:t> ….. </a:t>
            </a:r>
            <a:r>
              <a:rPr lang="vi-VN" altLang="en-US" sz="4400" dirty="0">
                <a:latin typeface="Times New Roman" panose="02020603050405020304" pitchFamily="18" charset="0"/>
              </a:rPr>
              <a:t>4m</a:t>
            </a:r>
            <a:r>
              <a:rPr lang="vi-VN" altLang="en-US" sz="4400" baseline="30000" dirty="0">
                <a:latin typeface="Times New Roman" panose="02020603050405020304" pitchFamily="18" charset="0"/>
              </a:rPr>
              <a:t>2</a:t>
            </a:r>
            <a:endParaRPr lang="en-US" altLang="en-US" sz="4400" baseline="30000" dirty="0">
              <a:latin typeface="Times New Roman" panose="02020603050405020304" pitchFamily="18" charset="0"/>
            </a:endParaRPr>
          </a:p>
        </p:txBody>
      </p:sp>
      <p:sp>
        <p:nvSpPr>
          <p:cNvPr id="51" name="Text Box 26">
            <a:extLst>
              <a:ext uri="{FF2B5EF4-FFF2-40B4-BE49-F238E27FC236}">
                <a16:creationId xmlns:a16="http://schemas.microsoft.com/office/drawing/2014/main" xmlns="" id="{0F058CCE-3B95-4071-AB9B-67B076370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413" y="1339654"/>
            <a:ext cx="609600" cy="211137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&gt;&lt;=</a:t>
            </a:r>
          </a:p>
        </p:txBody>
      </p:sp>
      <p:sp>
        <p:nvSpPr>
          <p:cNvPr id="54" name="Text Box 29">
            <a:extLst>
              <a:ext uri="{FF2B5EF4-FFF2-40B4-BE49-F238E27FC236}">
                <a16:creationId xmlns:a16="http://schemas.microsoft.com/office/drawing/2014/main" xmlns="" id="{8D761B97-9934-40F4-AC6E-BCB51E557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7013" y="1339654"/>
            <a:ext cx="53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rgbClr val="CC0000"/>
                </a:solidFill>
                <a:latin typeface="Times New Roman" panose="02020603050405020304" pitchFamily="18" charset="0"/>
              </a:rPr>
              <a:t>&gt;</a:t>
            </a:r>
          </a:p>
        </p:txBody>
      </p:sp>
      <p:sp>
        <p:nvSpPr>
          <p:cNvPr id="56" name="Text Box 31">
            <a:extLst>
              <a:ext uri="{FF2B5EF4-FFF2-40B4-BE49-F238E27FC236}">
                <a16:creationId xmlns:a16="http://schemas.microsoft.com/office/drawing/2014/main" xmlns="" id="{1C179A64-9AA4-4333-894D-3205E2BAC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7831" y="2608932"/>
            <a:ext cx="83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4400" dirty="0">
                <a:solidFill>
                  <a:srgbClr val="CC0000"/>
                </a:solidFill>
                <a:latin typeface="Times New Roman" panose="02020603050405020304" pitchFamily="18" charset="0"/>
              </a:rPr>
              <a:t>=</a:t>
            </a:r>
            <a:endParaRPr lang="en-US" altLang="en-US" sz="4400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" name="Text Box 32">
            <a:extLst>
              <a:ext uri="{FF2B5EF4-FFF2-40B4-BE49-F238E27FC236}">
                <a16:creationId xmlns:a16="http://schemas.microsoft.com/office/drawing/2014/main" xmlns="" id="{364287CF-61D7-47FB-9155-696CFC922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6273" y="5061146"/>
            <a:ext cx="83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rgbClr val="CC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DB9B4EE6-7F80-41DE-AFEE-EC69A25C8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791" y="2137372"/>
            <a:ext cx="18049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205 dm</a:t>
            </a:r>
            <a:r>
              <a:rPr lang="vi-VN" alt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2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AutoShape 86">
            <a:extLst>
              <a:ext uri="{FF2B5EF4-FFF2-40B4-BE49-F238E27FC236}">
                <a16:creationId xmlns:a16="http://schemas.microsoft.com/office/drawing/2014/main" xmlns="" id="{7C564FD6-1755-42D7-AD86-EEE378B53F0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4255635" y="1518973"/>
            <a:ext cx="163512" cy="1219200"/>
          </a:xfrm>
          <a:prstGeom prst="rightBrace">
            <a:avLst>
              <a:gd name="adj1" fmla="val 41010"/>
              <a:gd name="adj2" fmla="val 50000"/>
            </a:avLst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757F980D-7FB2-4AA5-BCE0-5449EF635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791" y="3436877"/>
            <a:ext cx="17114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305 cm</a:t>
            </a:r>
            <a:r>
              <a:rPr lang="vi-VN" alt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2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AutoShape 86">
            <a:extLst>
              <a:ext uri="{FF2B5EF4-FFF2-40B4-BE49-F238E27FC236}">
                <a16:creationId xmlns:a16="http://schemas.microsoft.com/office/drawing/2014/main" xmlns="" id="{B7953C8E-44EF-4D56-ABE4-81E43AF427D3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4291329" y="2773724"/>
            <a:ext cx="163512" cy="1219200"/>
          </a:xfrm>
          <a:prstGeom prst="rightBrace">
            <a:avLst>
              <a:gd name="adj1" fmla="val 41010"/>
              <a:gd name="adj2" fmla="val 50000"/>
            </a:avLst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571EA73C-E030-4766-8C3C-4CB0A76BC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407" y="4703775"/>
            <a:ext cx="17963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399 dm</a:t>
            </a:r>
            <a:r>
              <a:rPr lang="vi-VN" alt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2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AutoShape 86">
            <a:extLst>
              <a:ext uri="{FF2B5EF4-FFF2-40B4-BE49-F238E27FC236}">
                <a16:creationId xmlns:a16="http://schemas.microsoft.com/office/drawing/2014/main" xmlns="" id="{D91B8347-49F1-4498-BABF-812691BB47F5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4277004" y="4053467"/>
            <a:ext cx="152195" cy="1213390"/>
          </a:xfrm>
          <a:prstGeom prst="rightBrace">
            <a:avLst>
              <a:gd name="adj1" fmla="val 41010"/>
              <a:gd name="adj2" fmla="val 50000"/>
            </a:avLst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EB9C40E-ECED-4C08-BD3D-BBF87976F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6692" y="4621452"/>
            <a:ext cx="17114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dm</a:t>
            </a:r>
            <a:r>
              <a:rPr lang="vi-VN" alt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2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AutoShape 86">
            <a:extLst>
              <a:ext uri="{FF2B5EF4-FFF2-40B4-BE49-F238E27FC236}">
                <a16:creationId xmlns:a16="http://schemas.microsoft.com/office/drawing/2014/main" xmlns="" id="{EC2EFE92-089E-410B-BD64-C0448D7E8C2A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7735917" y="4178659"/>
            <a:ext cx="163512" cy="838200"/>
          </a:xfrm>
          <a:prstGeom prst="rightBrace">
            <a:avLst>
              <a:gd name="adj1" fmla="val 41010"/>
              <a:gd name="adj2" fmla="val 50000"/>
            </a:avLst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 Box 29">
            <a:extLst>
              <a:ext uri="{FF2B5EF4-FFF2-40B4-BE49-F238E27FC236}">
                <a16:creationId xmlns:a16="http://schemas.microsoft.com/office/drawing/2014/main" xmlns="" id="{48A0161A-6144-432A-93EF-6CC3B9831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1590" y="3867955"/>
            <a:ext cx="53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4400" dirty="0">
                <a:solidFill>
                  <a:srgbClr val="CC0000"/>
                </a:solidFill>
                <a:latin typeface="Times New Roman" panose="02020603050405020304" pitchFamily="18" charset="0"/>
              </a:rPr>
              <a:t>&lt;</a:t>
            </a:r>
            <a:endParaRPr lang="en-US" altLang="en-US" sz="4400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C52578E6-1FDB-404E-AEAA-F3B1F737E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119" y="5932253"/>
            <a:ext cx="17963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6500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32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2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AutoShape 86">
            <a:extLst>
              <a:ext uri="{FF2B5EF4-FFF2-40B4-BE49-F238E27FC236}">
                <a16:creationId xmlns:a16="http://schemas.microsoft.com/office/drawing/2014/main" xmlns="" id="{ED37E16F-5E10-4CA5-A4E2-AC71B775CADF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4058617" y="5281945"/>
            <a:ext cx="152195" cy="1213390"/>
          </a:xfrm>
          <a:prstGeom prst="rightBrace">
            <a:avLst>
              <a:gd name="adj1" fmla="val 41010"/>
              <a:gd name="adj2" fmla="val 50000"/>
            </a:avLst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4272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/>
      <p:bldP spid="59" grpId="0" animBg="1"/>
      <p:bldP spid="60" grpId="0"/>
      <p:bldP spid="61" grpId="0" animBg="1"/>
      <p:bldP spid="62" grpId="0"/>
      <p:bldP spid="63" grpId="0" animBg="1"/>
      <p:bldP spid="64" grpId="0"/>
      <p:bldP spid="65" grpId="0" animBg="1"/>
      <p:bldP spid="66" grpId="0"/>
      <p:bldP spid="74" grpId="0"/>
      <p:bldP spid="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F5E8CB2-068B-436B-BC23-0E3CF96B1F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2157"/>
            <a:ext cx="12192000" cy="498107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9D1B6D3-C1BC-4E89-A10F-AA0342B78B2A}"/>
              </a:ext>
            </a:extLst>
          </p:cNvPr>
          <p:cNvSpPr/>
          <p:nvPr/>
        </p:nvSpPr>
        <p:spPr>
          <a:xfrm>
            <a:off x="373626" y="258097"/>
            <a:ext cx="11444748" cy="6341806"/>
          </a:xfrm>
          <a:prstGeom prst="roundRect">
            <a:avLst/>
          </a:prstGeom>
          <a:solidFill>
            <a:schemeClr val="bg1"/>
          </a:solidFill>
          <a:ln>
            <a:solidFill>
              <a:srgbClr val="97CCB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图片 24">
            <a:extLst>
              <a:ext uri="{FF2B5EF4-FFF2-40B4-BE49-F238E27FC236}">
                <a16:creationId xmlns:a16="http://schemas.microsoft.com/office/drawing/2014/main" xmlns="" id="{3C7A8809-8EE6-464D-A885-0B76C315BA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745" y="4432332"/>
            <a:ext cx="887629" cy="2616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88814BA-F48B-4785-891F-439EFF6DEA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5" y="4742140"/>
            <a:ext cx="1619250" cy="1996551"/>
          </a:xfrm>
          <a:prstGeom prst="rect">
            <a:avLst/>
          </a:prstGeom>
        </p:spPr>
      </p:pic>
      <p:pic>
        <p:nvPicPr>
          <p:cNvPr id="15" name="图片 26">
            <a:extLst>
              <a:ext uri="{FF2B5EF4-FFF2-40B4-BE49-F238E27FC236}">
                <a16:creationId xmlns:a16="http://schemas.microsoft.com/office/drawing/2014/main" xmlns="" id="{D8878299-784D-4EA1-91F8-F5C03ADCC46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9427" y="3765486"/>
            <a:ext cx="882573" cy="2834417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xmlns="" id="{7B53A8DF-4791-4966-AC93-852ED55C158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014" y="154059"/>
            <a:ext cx="943173" cy="91022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6D94CDBA-6FBC-48B1-91D0-8F628086AD01}"/>
              </a:ext>
            </a:extLst>
          </p:cNvPr>
          <p:cNvSpPr/>
          <p:nvPr/>
        </p:nvSpPr>
        <p:spPr>
          <a:xfrm>
            <a:off x="936742" y="2561660"/>
            <a:ext cx="9353887" cy="9634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dirty="0" err="1">
                <a:solidFill>
                  <a:srgbClr val="FF0000"/>
                </a:solidFill>
                <a:latin typeface="+mj-lt"/>
              </a:rPr>
              <a:t>Muốn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so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sánh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các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đơn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vị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đo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diện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tích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, ta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làm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thế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nào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?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BB6E7AE3-FF0C-4BBE-BAD5-4B2A53041346}"/>
              </a:ext>
            </a:extLst>
          </p:cNvPr>
          <p:cNvSpPr/>
          <p:nvPr/>
        </p:nvSpPr>
        <p:spPr>
          <a:xfrm>
            <a:off x="936741" y="2115859"/>
            <a:ext cx="9353887" cy="181541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Muốn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so </a:t>
            </a:r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sánh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các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đơn </a:t>
            </a:r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vị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đo </a:t>
            </a:r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diện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tích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ta đưa </a:t>
            </a:r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các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số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đo </a:t>
            </a:r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về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cùng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một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đơn </a:t>
            </a:r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vị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đo </a:t>
            </a:r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diện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tích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rồi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so </a:t>
            </a:r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sánh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với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nhau.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xmlns="" id="{4F110952-60FC-4F85-8228-CFF8CD29D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735219"/>
            <a:ext cx="205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vi-VN" altLang="en-US" sz="4400" b="1" dirty="0">
                <a:latin typeface="Times New Roman" panose="02020603050405020304" pitchFamily="18" charset="0"/>
              </a:rPr>
              <a:t>3: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37659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F5E8CB2-068B-436B-BC23-0E3CF96B1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2157"/>
            <a:ext cx="12192000" cy="498107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9D1B6D3-C1BC-4E89-A10F-AA0342B78B2A}"/>
              </a:ext>
            </a:extLst>
          </p:cNvPr>
          <p:cNvSpPr/>
          <p:nvPr/>
        </p:nvSpPr>
        <p:spPr>
          <a:xfrm>
            <a:off x="373626" y="258097"/>
            <a:ext cx="11444748" cy="6341806"/>
          </a:xfrm>
          <a:prstGeom prst="roundRect">
            <a:avLst/>
          </a:prstGeom>
          <a:solidFill>
            <a:schemeClr val="bg1"/>
          </a:solidFill>
          <a:ln>
            <a:solidFill>
              <a:srgbClr val="97CCB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图片 24">
            <a:extLst>
              <a:ext uri="{FF2B5EF4-FFF2-40B4-BE49-F238E27FC236}">
                <a16:creationId xmlns:a16="http://schemas.microsoft.com/office/drawing/2014/main" xmlns="" id="{3C7A8809-8EE6-464D-A885-0B76C315BA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745" y="4432332"/>
            <a:ext cx="887629" cy="2616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88814BA-F48B-4785-891F-439EFF6DEA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5" y="4742140"/>
            <a:ext cx="1619250" cy="1996551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xmlns="" id="{7547D88B-8600-46DA-87BE-B2CCAFCF091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4" y="-150952"/>
            <a:ext cx="2398472" cy="1520244"/>
          </a:xfrm>
          <a:prstGeom prst="rect">
            <a:avLst/>
          </a:prstGeom>
        </p:spPr>
      </p:pic>
      <p:pic>
        <p:nvPicPr>
          <p:cNvPr id="15" name="图片 26">
            <a:extLst>
              <a:ext uri="{FF2B5EF4-FFF2-40B4-BE49-F238E27FC236}">
                <a16:creationId xmlns:a16="http://schemas.microsoft.com/office/drawing/2014/main" xmlns="" id="{D8878299-784D-4EA1-91F8-F5C03ADCC46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9427" y="3765486"/>
            <a:ext cx="882573" cy="2834417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xmlns="" id="{7B53A8DF-4791-4966-AC93-852ED55C158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014" y="154059"/>
            <a:ext cx="943173" cy="9102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22">
                <a:extLst>
                  <a:ext uri="{FF2B5EF4-FFF2-40B4-BE49-F238E27FC236}">
                    <a16:creationId xmlns:a16="http://schemas.microsoft.com/office/drawing/2014/main" xmlns="" id="{C0838F77-D2A8-405A-962E-70869C5CD4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4783" y="560439"/>
                <a:ext cx="9745961" cy="1352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Bài</a:t>
                </a:r>
                <a:r>
                  <a:rPr kumimoji="0" lang="en-US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vi-V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4:</a:t>
                </a:r>
                <a:r>
                  <a:rPr kumimoji="0" lang="en-US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vi-VN" alt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Một</a:t>
                </a:r>
                <a:r>
                  <a:rPr kumimoji="0" lang="vi-V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vi-VN" alt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thửa</a:t>
                </a:r>
                <a:r>
                  <a:rPr kumimoji="0" lang="vi-V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vi-VN" alt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ruộng</a:t>
                </a:r>
                <a:r>
                  <a:rPr kumimoji="0" lang="vi-V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HCN </a:t>
                </a:r>
                <a:r>
                  <a:rPr kumimoji="0" lang="vi-VN" alt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có</a:t>
                </a:r>
                <a:r>
                  <a:rPr kumimoji="0" lang="vi-V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vi-VN" alt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chiều</a:t>
                </a:r>
                <a:r>
                  <a:rPr kumimoji="0" lang="vi-V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vi-VN" alt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dài</a:t>
                </a:r>
                <a:r>
                  <a:rPr kumimoji="0" lang="vi-V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64m </a:t>
                </a:r>
                <a:r>
                  <a:rPr kumimoji="0" lang="vi-VN" alt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và</a:t>
                </a:r>
                <a:r>
                  <a:rPr kumimoji="0" lang="vi-V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vi-VN" alt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chiều</a:t>
                </a:r>
                <a:r>
                  <a:rPr kumimoji="0" lang="vi-V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vi-VN" alt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rộng</a:t>
                </a:r>
                <a:r>
                  <a:rPr kumimoji="0" lang="vi-V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25m. Trung </a:t>
                </a:r>
                <a:r>
                  <a:rPr kumimoji="0" lang="vi-VN" alt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bình</a:t>
                </a:r>
                <a:r>
                  <a:rPr kumimoji="0" lang="vi-V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1m</a:t>
                </a:r>
                <a:r>
                  <a:rPr kumimoji="0" lang="vi-VN" altLang="en-US" sz="24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2</a:t>
                </a:r>
                <a:r>
                  <a:rPr kumimoji="0" lang="vi-V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vi-VN" alt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ruộng</a:t>
                </a:r>
                <a:r>
                  <a:rPr kumimoji="0" lang="vi-V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vi-VN" alt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đó</a:t>
                </a:r>
                <a:r>
                  <a:rPr kumimoji="0" lang="vi-V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thu </a:t>
                </a:r>
                <a:r>
                  <a:rPr kumimoji="0" lang="vi-VN" alt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hoạch</a:t>
                </a:r>
                <a:r>
                  <a:rPr kumimoji="0" lang="vi-V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vi-VN" alt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được</a:t>
                </a:r>
                <a:r>
                  <a:rPr kumimoji="0" lang="vi-V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alt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vi-VN" altLang="en-US" sz="24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vi-VN" alt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vi-VN" altLang="en-US" sz="24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kg</a:t>
                </a:r>
                <a:r>
                  <a:rPr lang="vi-V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vi-VN" alt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thóc</a:t>
                </a:r>
                <a:r>
                  <a:rPr lang="vi-V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. </a:t>
                </a:r>
                <a:r>
                  <a:rPr lang="vi-VN" alt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Hỏi</a:t>
                </a:r>
                <a:r>
                  <a:rPr lang="vi-V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trên </a:t>
                </a:r>
                <a:r>
                  <a:rPr lang="vi-VN" alt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cả</a:t>
                </a:r>
                <a:r>
                  <a:rPr lang="vi-V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vi-VN" alt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thửa</a:t>
                </a:r>
                <a:r>
                  <a:rPr lang="vi-V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vi-VN" alt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ruộng</a:t>
                </a:r>
                <a:r>
                  <a:rPr lang="vi-V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vi-VN" alt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đó</a:t>
                </a:r>
                <a:r>
                  <a:rPr lang="vi-V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vi-VN" alt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người</a:t>
                </a:r>
                <a:r>
                  <a:rPr lang="vi-V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ta thu </a:t>
                </a:r>
                <a:r>
                  <a:rPr lang="vi-VN" alt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hoạch</a:t>
                </a:r>
                <a:r>
                  <a:rPr lang="vi-V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vi-VN" alt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được</a:t>
                </a:r>
                <a:r>
                  <a:rPr lang="vi-V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bao nhiêu </a:t>
                </a:r>
                <a:r>
                  <a:rPr lang="vi-VN" alt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tạ</a:t>
                </a:r>
                <a:r>
                  <a:rPr lang="vi-V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vi-VN" alt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thóc</a:t>
                </a:r>
                <a:r>
                  <a:rPr lang="vi-V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?</a:t>
                </a:r>
                <a:endParaRPr kumimoji="0" lang="en-US" altLang="en-US" sz="2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 Box 22">
                <a:extLst>
                  <a:ext uri="{FF2B5EF4-FFF2-40B4-BE49-F238E27FC236}">
                    <a16:creationId xmlns:a16="http://schemas.microsoft.com/office/drawing/2014/main" id="{C0838F77-D2A8-405A-962E-70869C5CD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4783" y="560439"/>
                <a:ext cx="9745961" cy="1352550"/>
              </a:xfrm>
              <a:prstGeom prst="rect">
                <a:avLst/>
              </a:prstGeom>
              <a:blipFill>
                <a:blip r:embed="rId10"/>
                <a:stretch>
                  <a:fillRect l="-938" t="-3604" b="-945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6D94CDBA-6FBC-48B1-91D0-8F628086AD01}"/>
              </a:ext>
            </a:extLst>
          </p:cNvPr>
          <p:cNvSpPr/>
          <p:nvPr/>
        </p:nvSpPr>
        <p:spPr>
          <a:xfrm>
            <a:off x="3331599" y="2333786"/>
            <a:ext cx="4103124" cy="9634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dirty="0" err="1">
                <a:solidFill>
                  <a:srgbClr val="FF0000"/>
                </a:solidFill>
                <a:latin typeface="+mj-lt"/>
              </a:rPr>
              <a:t>Bài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toán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cho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biết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gì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? 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B307577D-773C-433E-9FF8-05113D34F055}"/>
              </a:ext>
            </a:extLst>
          </p:cNvPr>
          <p:cNvCxnSpPr/>
          <p:nvPr/>
        </p:nvCxnSpPr>
        <p:spPr>
          <a:xfrm>
            <a:off x="5383161" y="958645"/>
            <a:ext cx="1799304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90552FE5-5B57-44EB-BCE6-9BCCFB9D7824}"/>
              </a:ext>
            </a:extLst>
          </p:cNvPr>
          <p:cNvCxnSpPr>
            <a:cxnSpLocks/>
          </p:cNvCxnSpPr>
          <p:nvPr/>
        </p:nvCxnSpPr>
        <p:spPr>
          <a:xfrm>
            <a:off x="7733070" y="929148"/>
            <a:ext cx="1941872" cy="29497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12778077-BCC2-48D9-9362-461B887C6D56}"/>
              </a:ext>
            </a:extLst>
          </p:cNvPr>
          <p:cNvCxnSpPr>
            <a:cxnSpLocks/>
          </p:cNvCxnSpPr>
          <p:nvPr/>
        </p:nvCxnSpPr>
        <p:spPr>
          <a:xfrm>
            <a:off x="9859028" y="929148"/>
            <a:ext cx="789307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0B25F6C4-E125-4283-8A26-334178CDA3DB}"/>
              </a:ext>
            </a:extLst>
          </p:cNvPr>
          <p:cNvCxnSpPr>
            <a:cxnSpLocks/>
          </p:cNvCxnSpPr>
          <p:nvPr/>
        </p:nvCxnSpPr>
        <p:spPr>
          <a:xfrm>
            <a:off x="1224596" y="1403704"/>
            <a:ext cx="5839881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5EBDAA8C-2280-40D9-8C81-6708915EFD12}"/>
              </a:ext>
            </a:extLst>
          </p:cNvPr>
          <p:cNvCxnSpPr>
            <a:cxnSpLocks/>
          </p:cNvCxnSpPr>
          <p:nvPr/>
        </p:nvCxnSpPr>
        <p:spPr>
          <a:xfrm>
            <a:off x="7728394" y="1369292"/>
            <a:ext cx="2919941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6D40BBB8-56D4-47DF-A03F-2DC3B607601F}"/>
              </a:ext>
            </a:extLst>
          </p:cNvPr>
          <p:cNvCxnSpPr>
            <a:cxnSpLocks/>
          </p:cNvCxnSpPr>
          <p:nvPr/>
        </p:nvCxnSpPr>
        <p:spPr>
          <a:xfrm>
            <a:off x="1255696" y="1868745"/>
            <a:ext cx="5528562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0878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F5E8CB2-068B-436B-BC23-0E3CF96B1F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2157"/>
            <a:ext cx="12192000" cy="498107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9D1B6D3-C1BC-4E89-A10F-AA0342B78B2A}"/>
              </a:ext>
            </a:extLst>
          </p:cNvPr>
          <p:cNvSpPr/>
          <p:nvPr/>
        </p:nvSpPr>
        <p:spPr>
          <a:xfrm>
            <a:off x="373626" y="258097"/>
            <a:ext cx="11444748" cy="6341806"/>
          </a:xfrm>
          <a:prstGeom prst="roundRect">
            <a:avLst/>
          </a:prstGeom>
          <a:solidFill>
            <a:schemeClr val="bg1"/>
          </a:solidFill>
          <a:ln>
            <a:solidFill>
              <a:srgbClr val="97CCB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图片 24">
            <a:extLst>
              <a:ext uri="{FF2B5EF4-FFF2-40B4-BE49-F238E27FC236}">
                <a16:creationId xmlns:a16="http://schemas.microsoft.com/office/drawing/2014/main" xmlns="" id="{3C7A8809-8EE6-464D-A885-0B76C315BA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745" y="4432332"/>
            <a:ext cx="887629" cy="2616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88814BA-F48B-4785-891F-439EFF6DEA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5" y="4742140"/>
            <a:ext cx="1619250" cy="1996551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xmlns="" id="{7547D88B-8600-46DA-87BE-B2CCAFCF091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4" y="-150952"/>
            <a:ext cx="2398472" cy="1520244"/>
          </a:xfrm>
          <a:prstGeom prst="rect">
            <a:avLst/>
          </a:prstGeom>
        </p:spPr>
      </p:pic>
      <p:pic>
        <p:nvPicPr>
          <p:cNvPr id="15" name="图片 26">
            <a:extLst>
              <a:ext uri="{FF2B5EF4-FFF2-40B4-BE49-F238E27FC236}">
                <a16:creationId xmlns:a16="http://schemas.microsoft.com/office/drawing/2014/main" xmlns="" id="{D8878299-784D-4EA1-91F8-F5C03ADCC46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9427" y="3765486"/>
            <a:ext cx="882573" cy="2834417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xmlns="" id="{7B53A8DF-4791-4966-AC93-852ED55C158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014" y="154059"/>
            <a:ext cx="943173" cy="9102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22">
                <a:extLst>
                  <a:ext uri="{FF2B5EF4-FFF2-40B4-BE49-F238E27FC236}">
                    <a16:creationId xmlns:a16="http://schemas.microsoft.com/office/drawing/2014/main" xmlns="" id="{C0838F77-D2A8-405A-962E-70869C5CD4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4783" y="560439"/>
                <a:ext cx="9745961" cy="1352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Bài</a:t>
                </a:r>
                <a:r>
                  <a:rPr kumimoji="0" lang="en-US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vi-V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4:</a:t>
                </a:r>
                <a:r>
                  <a:rPr kumimoji="0" lang="en-US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vi-VN" alt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Một</a:t>
                </a:r>
                <a:r>
                  <a:rPr kumimoji="0" lang="vi-V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vi-VN" alt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thửa</a:t>
                </a:r>
                <a:r>
                  <a:rPr kumimoji="0" lang="vi-V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vi-VN" alt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ruộng</a:t>
                </a:r>
                <a:r>
                  <a:rPr kumimoji="0" lang="vi-V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HCN </a:t>
                </a:r>
                <a:r>
                  <a:rPr kumimoji="0" lang="vi-VN" alt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có</a:t>
                </a:r>
                <a:r>
                  <a:rPr kumimoji="0" lang="vi-V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vi-VN" alt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chiều</a:t>
                </a:r>
                <a:r>
                  <a:rPr kumimoji="0" lang="vi-V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vi-VN" alt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dài</a:t>
                </a:r>
                <a:r>
                  <a:rPr kumimoji="0" lang="vi-V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64m </a:t>
                </a:r>
                <a:r>
                  <a:rPr kumimoji="0" lang="vi-VN" alt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và</a:t>
                </a:r>
                <a:r>
                  <a:rPr kumimoji="0" lang="vi-V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vi-VN" alt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chiều</a:t>
                </a:r>
                <a:r>
                  <a:rPr kumimoji="0" lang="vi-V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vi-VN" alt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rộng</a:t>
                </a:r>
                <a:r>
                  <a:rPr kumimoji="0" lang="vi-V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25m. Trung </a:t>
                </a:r>
                <a:r>
                  <a:rPr kumimoji="0" lang="vi-VN" alt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bình</a:t>
                </a:r>
                <a:r>
                  <a:rPr kumimoji="0" lang="vi-V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1m</a:t>
                </a:r>
                <a:r>
                  <a:rPr kumimoji="0" lang="vi-VN" altLang="en-US" sz="24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2</a:t>
                </a:r>
                <a:r>
                  <a:rPr kumimoji="0" lang="vi-V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vi-VN" alt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ruộng</a:t>
                </a:r>
                <a:r>
                  <a:rPr kumimoji="0" lang="vi-V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vi-VN" alt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đó</a:t>
                </a:r>
                <a:r>
                  <a:rPr kumimoji="0" lang="vi-V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thu </a:t>
                </a:r>
                <a:r>
                  <a:rPr kumimoji="0" lang="vi-VN" alt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hoạch</a:t>
                </a:r>
                <a:r>
                  <a:rPr kumimoji="0" lang="vi-V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vi-VN" alt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được</a:t>
                </a:r>
                <a:r>
                  <a:rPr kumimoji="0" lang="vi-V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alt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vi-VN" altLang="en-US" sz="24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vi-VN" alt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vi-VN" altLang="en-US" sz="24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kg</a:t>
                </a:r>
                <a:r>
                  <a:rPr lang="vi-V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vi-VN" alt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thóc</a:t>
                </a:r>
                <a:r>
                  <a:rPr lang="vi-V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. </a:t>
                </a:r>
                <a:r>
                  <a:rPr lang="vi-VN" alt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Hỏi</a:t>
                </a:r>
                <a:r>
                  <a:rPr lang="vi-V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trên </a:t>
                </a:r>
                <a:r>
                  <a:rPr lang="vi-VN" alt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cả</a:t>
                </a:r>
                <a:r>
                  <a:rPr lang="vi-V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vi-VN" alt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thửa</a:t>
                </a:r>
                <a:r>
                  <a:rPr lang="vi-V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vi-VN" alt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ruộng</a:t>
                </a:r>
                <a:r>
                  <a:rPr lang="vi-V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vi-VN" alt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đó</a:t>
                </a:r>
                <a:r>
                  <a:rPr lang="vi-V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vi-VN" alt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người</a:t>
                </a:r>
                <a:r>
                  <a:rPr lang="vi-V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ta thu </a:t>
                </a:r>
                <a:r>
                  <a:rPr lang="vi-VN" alt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hoạch</a:t>
                </a:r>
                <a:r>
                  <a:rPr lang="vi-V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vi-VN" alt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được</a:t>
                </a:r>
                <a:r>
                  <a:rPr lang="vi-V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bao nhiêu </a:t>
                </a:r>
                <a:r>
                  <a:rPr lang="vi-VN" altLang="en-US" sz="24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tạ</a:t>
                </a:r>
                <a:r>
                  <a:rPr lang="vi-V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vi-VN" alt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thóc</a:t>
                </a:r>
                <a:r>
                  <a:rPr lang="vi-V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?</a:t>
                </a:r>
                <a:endParaRPr kumimoji="0" lang="en-US" altLang="en-US" sz="2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 Box 22">
                <a:extLst>
                  <a:ext uri="{FF2B5EF4-FFF2-40B4-BE49-F238E27FC236}">
                    <a16:creationId xmlns:a16="http://schemas.microsoft.com/office/drawing/2014/main" id="{C0838F77-D2A8-405A-962E-70869C5CD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4783" y="560439"/>
                <a:ext cx="9745961" cy="1352550"/>
              </a:xfrm>
              <a:prstGeom prst="rect">
                <a:avLst/>
              </a:prstGeom>
              <a:blipFill>
                <a:blip r:embed="rId9"/>
                <a:stretch>
                  <a:fillRect l="-938" t="-3604" b="-945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B307577D-773C-433E-9FF8-05113D34F055}"/>
              </a:ext>
            </a:extLst>
          </p:cNvPr>
          <p:cNvCxnSpPr/>
          <p:nvPr/>
        </p:nvCxnSpPr>
        <p:spPr>
          <a:xfrm>
            <a:off x="5383161" y="958645"/>
            <a:ext cx="1799304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90552FE5-5B57-44EB-BCE6-9BCCFB9D7824}"/>
              </a:ext>
            </a:extLst>
          </p:cNvPr>
          <p:cNvCxnSpPr>
            <a:cxnSpLocks/>
          </p:cNvCxnSpPr>
          <p:nvPr/>
        </p:nvCxnSpPr>
        <p:spPr>
          <a:xfrm>
            <a:off x="7733070" y="929148"/>
            <a:ext cx="1941872" cy="29497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12778077-BCC2-48D9-9362-461B887C6D56}"/>
              </a:ext>
            </a:extLst>
          </p:cNvPr>
          <p:cNvCxnSpPr>
            <a:cxnSpLocks/>
          </p:cNvCxnSpPr>
          <p:nvPr/>
        </p:nvCxnSpPr>
        <p:spPr>
          <a:xfrm>
            <a:off x="9859028" y="929148"/>
            <a:ext cx="789307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0B25F6C4-E125-4283-8A26-334178CDA3DB}"/>
              </a:ext>
            </a:extLst>
          </p:cNvPr>
          <p:cNvCxnSpPr>
            <a:cxnSpLocks/>
          </p:cNvCxnSpPr>
          <p:nvPr/>
        </p:nvCxnSpPr>
        <p:spPr>
          <a:xfrm>
            <a:off x="1224596" y="1403704"/>
            <a:ext cx="5839881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5EBDAA8C-2280-40D9-8C81-6708915EFD12}"/>
              </a:ext>
            </a:extLst>
          </p:cNvPr>
          <p:cNvCxnSpPr>
            <a:cxnSpLocks/>
          </p:cNvCxnSpPr>
          <p:nvPr/>
        </p:nvCxnSpPr>
        <p:spPr>
          <a:xfrm>
            <a:off x="7728394" y="1369292"/>
            <a:ext cx="2919941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6D40BBB8-56D4-47DF-A03F-2DC3B607601F}"/>
              </a:ext>
            </a:extLst>
          </p:cNvPr>
          <p:cNvCxnSpPr>
            <a:cxnSpLocks/>
          </p:cNvCxnSpPr>
          <p:nvPr/>
        </p:nvCxnSpPr>
        <p:spPr>
          <a:xfrm>
            <a:off x="1255696" y="1868745"/>
            <a:ext cx="5528562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 Box 7">
            <a:extLst>
              <a:ext uri="{FF2B5EF4-FFF2-40B4-BE49-F238E27FC236}">
                <a16:creationId xmlns:a16="http://schemas.microsoft.com/office/drawing/2014/main" xmlns="" id="{BD7051C6-BF36-41C6-9977-DCB516703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4960" y="1903500"/>
            <a:ext cx="541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                 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Giải</a:t>
            </a:r>
            <a:endParaRPr lang="en-US" altLang="en-US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xmlns="" id="{A0E8CAF6-022D-47B2-A678-905911B19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4676" y="2539543"/>
            <a:ext cx="723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</a:rPr>
              <a:t>Diện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tích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thửa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ruộng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vi-VN" altLang="en-US" dirty="0" err="1">
                <a:latin typeface="Times New Roman" panose="02020603050405020304" pitchFamily="18" charset="0"/>
              </a:rPr>
              <a:t>hình</a:t>
            </a:r>
            <a:r>
              <a:rPr lang="vi-VN" altLang="en-US" dirty="0">
                <a:latin typeface="Times New Roman" panose="02020603050405020304" pitchFamily="18" charset="0"/>
              </a:rPr>
              <a:t> </a:t>
            </a:r>
            <a:r>
              <a:rPr lang="vi-VN" altLang="en-US" dirty="0" err="1">
                <a:latin typeface="Times New Roman" panose="02020603050405020304" pitchFamily="18" charset="0"/>
              </a:rPr>
              <a:t>chữ</a:t>
            </a:r>
            <a:r>
              <a:rPr lang="vi-VN" altLang="en-US" dirty="0">
                <a:latin typeface="Times New Roman" panose="02020603050405020304" pitchFamily="18" charset="0"/>
              </a:rPr>
              <a:t> </a:t>
            </a:r>
            <a:r>
              <a:rPr lang="vi-VN" altLang="en-US" dirty="0" err="1">
                <a:latin typeface="Times New Roman" panose="02020603050405020304" pitchFamily="18" charset="0"/>
              </a:rPr>
              <a:t>nhật</a:t>
            </a:r>
            <a:r>
              <a:rPr lang="vi-VN" altLang="en-US" dirty="0">
                <a:latin typeface="Times New Roman" panose="02020603050405020304" pitchFamily="18" charset="0"/>
              </a:rPr>
              <a:t> </a:t>
            </a:r>
            <a:r>
              <a:rPr lang="vi-VN" altLang="en-US" dirty="0" err="1"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xmlns="" id="{8E9D0E6D-7985-4A4D-9D95-45BBDC79D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8783" y="3100317"/>
            <a:ext cx="518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64  x  25 = 1600 (</a:t>
            </a:r>
            <a:r>
              <a:rPr lang="vi-VN" altLang="en-US" dirty="0">
                <a:latin typeface="Times New Roman" panose="02020603050405020304" pitchFamily="18" charset="0"/>
              </a:rPr>
              <a:t>m</a:t>
            </a:r>
            <a:r>
              <a:rPr lang="vi-VN" altLang="en-US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6" name="Text Box 16">
            <a:extLst>
              <a:ext uri="{FF2B5EF4-FFF2-40B4-BE49-F238E27FC236}">
                <a16:creationId xmlns:a16="http://schemas.microsoft.com/office/drawing/2014/main" xmlns="" id="{70C7D925-8BAB-47A0-A1A5-DCC008DC1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0417" y="3753150"/>
            <a:ext cx="883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dirty="0" err="1">
                <a:latin typeface="Times New Roman" panose="02020603050405020304" pitchFamily="18" charset="0"/>
              </a:rPr>
              <a:t>Số</a:t>
            </a:r>
            <a:r>
              <a:rPr lang="vi-VN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thóc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cả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thửa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ruộng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đó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thu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hoạch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vi-VN" altLang="en-US" dirty="0" err="1">
                <a:latin typeface="Times New Roman" panose="02020603050405020304" pitchFamily="18" charset="0"/>
              </a:rPr>
              <a:t>là</a:t>
            </a:r>
            <a:r>
              <a:rPr lang="vi-VN" altLang="en-US" dirty="0">
                <a:latin typeface="Times New Roman" panose="02020603050405020304" pitchFamily="18" charset="0"/>
              </a:rPr>
              <a:t>: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28" name="Text Box 17">
            <a:extLst>
              <a:ext uri="{FF2B5EF4-FFF2-40B4-BE49-F238E27FC236}">
                <a16:creationId xmlns:a16="http://schemas.microsoft.com/office/drawing/2014/main" xmlns="" id="{DAF22C23-BFF5-4E06-BCF0-22A49F349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7943" y="4449752"/>
            <a:ext cx="609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x 1600 </a:t>
            </a:r>
            <a:r>
              <a:rPr lang="en-US" altLang="en-US" dirty="0" smtClean="0">
                <a:latin typeface="Times New Roman" panose="02020603050405020304" pitchFamily="18" charset="0"/>
              </a:rPr>
              <a:t>=  </a:t>
            </a:r>
            <a:r>
              <a:rPr lang="en-US" altLang="en-US" dirty="0">
                <a:latin typeface="Times New Roman" panose="02020603050405020304" pitchFamily="18" charset="0"/>
              </a:rPr>
              <a:t>800 </a:t>
            </a:r>
            <a:r>
              <a:rPr lang="vi-VN" altLang="en-US" dirty="0">
                <a:latin typeface="Times New Roman" panose="02020603050405020304" pitchFamily="18" charset="0"/>
              </a:rPr>
              <a:t>(</a:t>
            </a:r>
            <a:r>
              <a:rPr lang="vi-VN" altLang="en-US" dirty="0" err="1">
                <a:latin typeface="Times New Roman" panose="02020603050405020304" pitchFamily="18" charset="0"/>
              </a:rPr>
              <a:t>kg</a:t>
            </a:r>
            <a:r>
              <a:rPr lang="vi-VN" altLang="en-US" dirty="0">
                <a:latin typeface="Times New Roman" panose="02020603050405020304" pitchFamily="18" charset="0"/>
              </a:rPr>
              <a:t>)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grpSp>
        <p:nvGrpSpPr>
          <p:cNvPr id="30" name="Group 24">
            <a:extLst>
              <a:ext uri="{FF2B5EF4-FFF2-40B4-BE49-F238E27FC236}">
                <a16:creationId xmlns:a16="http://schemas.microsoft.com/office/drawing/2014/main" xmlns="" id="{EB853614-282F-40B2-8F15-201D21D87A0D}"/>
              </a:ext>
            </a:extLst>
          </p:cNvPr>
          <p:cNvGrpSpPr>
            <a:grpSpLocks/>
          </p:cNvGrpSpPr>
          <p:nvPr/>
        </p:nvGrpSpPr>
        <p:grpSpPr bwMode="auto">
          <a:xfrm>
            <a:off x="6195571" y="4229734"/>
            <a:ext cx="868906" cy="1128713"/>
            <a:chOff x="2208" y="2454"/>
            <a:chExt cx="598" cy="711"/>
          </a:xfrm>
        </p:grpSpPr>
        <p:sp>
          <p:nvSpPr>
            <p:cNvPr id="31" name="Text Box 19">
              <a:extLst>
                <a:ext uri="{FF2B5EF4-FFF2-40B4-BE49-F238E27FC236}">
                  <a16:creationId xmlns:a16="http://schemas.microsoft.com/office/drawing/2014/main" xmlns="" id="{718AFACD-4E60-4951-8BC4-BEF2DC9AA0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8" y="2454"/>
              <a:ext cx="38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2" name="Line 20">
              <a:extLst>
                <a:ext uri="{FF2B5EF4-FFF2-40B4-BE49-F238E27FC236}">
                  <a16:creationId xmlns:a16="http://schemas.microsoft.com/office/drawing/2014/main" xmlns="" id="{60512A33-BC52-456F-AEBF-7C87D39EF0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2832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33" name="Text Box 21">
              <a:extLst>
                <a:ext uri="{FF2B5EF4-FFF2-40B4-BE49-F238E27FC236}">
                  <a16:creationId xmlns:a16="http://schemas.microsoft.com/office/drawing/2014/main" xmlns="" id="{D9DB60AF-205E-4395-AE5D-A04FFD94B8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8" y="2797"/>
              <a:ext cx="52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34" name="Text Box 22">
            <a:extLst>
              <a:ext uri="{FF2B5EF4-FFF2-40B4-BE49-F238E27FC236}">
                <a16:creationId xmlns:a16="http://schemas.microsoft.com/office/drawing/2014/main" xmlns="" id="{9B11C664-D3E5-448D-A6E2-B6C545504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0417" y="5176526"/>
            <a:ext cx="327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dirty="0" err="1">
                <a:latin typeface="Times New Roman" panose="02020603050405020304" pitchFamily="18" charset="0"/>
              </a:rPr>
              <a:t>Đổi</a:t>
            </a:r>
            <a:r>
              <a:rPr lang="vi-VN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</a:rPr>
              <a:t>800kg = 8 </a:t>
            </a:r>
            <a:r>
              <a:rPr lang="en-US" altLang="en-US" dirty="0" err="1">
                <a:latin typeface="Times New Roman" panose="02020603050405020304" pitchFamily="18" charset="0"/>
              </a:rPr>
              <a:t>tạ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35" name="Text Box 23">
            <a:extLst>
              <a:ext uri="{FF2B5EF4-FFF2-40B4-BE49-F238E27FC236}">
                <a16:creationId xmlns:a16="http://schemas.microsoft.com/office/drawing/2014/main" xmlns="" id="{C7C53726-5131-469B-A1CE-FBCDABBD2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5215" y="5882949"/>
            <a:ext cx="327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</a:rPr>
              <a:t>Đáp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</a:rPr>
              <a:t> : 8 </a:t>
            </a:r>
            <a:r>
              <a:rPr lang="en-US" altLang="en-US" dirty="0" err="1">
                <a:latin typeface="Times New Roman" panose="02020603050405020304" pitchFamily="18" charset="0"/>
              </a:rPr>
              <a:t>tạ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438F22BF-9CC0-464B-A334-E328B0D25E0A}"/>
              </a:ext>
            </a:extLst>
          </p:cNvPr>
          <p:cNvSpPr/>
          <p:nvPr/>
        </p:nvSpPr>
        <p:spPr>
          <a:xfrm>
            <a:off x="7931569" y="587897"/>
            <a:ext cx="4162107" cy="9634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Khi </a:t>
            </a:r>
            <a:r>
              <a:rPr lang="vi-VN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giải</a:t>
            </a:r>
            <a:r>
              <a:rPr lang="vi-VN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bài</a:t>
            </a:r>
            <a:r>
              <a:rPr lang="vi-VN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toán</a:t>
            </a:r>
            <a:r>
              <a:rPr lang="vi-VN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có</a:t>
            </a:r>
            <a:r>
              <a:rPr lang="vi-VN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lời</a:t>
            </a:r>
            <a:r>
              <a:rPr lang="vi-VN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văn, ta </a:t>
            </a:r>
            <a:r>
              <a:rPr lang="vi-VN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cần</a:t>
            </a:r>
            <a:r>
              <a:rPr lang="vi-VN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lưu ý </a:t>
            </a:r>
            <a:r>
              <a:rPr lang="vi-VN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gì</a:t>
            </a:r>
            <a:r>
              <a:rPr lang="vi-VN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?</a:t>
            </a:r>
            <a:endParaRPr lang="en-US" sz="32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9E8A879-6FF8-41BA-A20D-A9A14BD797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345545" y="2098622"/>
            <a:ext cx="3787472" cy="822960"/>
          </a:xfrm>
          <a:prstGeom prst="rect">
            <a:avLst/>
          </a:prstGeom>
        </p:spPr>
      </p:pic>
      <p:sp>
        <p:nvSpPr>
          <p:cNvPr id="38" name="Text Box 6">
            <a:extLst>
              <a:ext uri="{FF2B5EF4-FFF2-40B4-BE49-F238E27FC236}">
                <a16:creationId xmlns:a16="http://schemas.microsoft.com/office/drawing/2014/main" xmlns="" id="{5996192D-5E8D-4B99-B71D-AC0CFE432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50" y="2010076"/>
            <a:ext cx="201168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3"/>
          <p:cNvSpPr txBox="1"/>
          <p:nvPr/>
        </p:nvSpPr>
        <p:spPr>
          <a:xfrm>
            <a:off x="204082" y="2949036"/>
            <a:ext cx="4276967" cy="3046988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+mj-lt"/>
                <a:cs typeface="UTM Deutsch Gothic" panose="02040603050506020204" charset="0"/>
              </a:rPr>
              <a:t>Chiều</a:t>
            </a:r>
            <a:r>
              <a:rPr lang="en-US" sz="3200" dirty="0" smtClean="0">
                <a:solidFill>
                  <a:schemeClr val="tx1"/>
                </a:solidFill>
                <a:latin typeface="+mj-lt"/>
                <a:cs typeface="UTM Deutsch Gothic" panose="0204060305050602020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+mj-lt"/>
                <a:cs typeface="UTM Deutsch Gothic" panose="02040603050506020204" charset="0"/>
              </a:rPr>
              <a:t>dài</a:t>
            </a:r>
            <a:r>
              <a:rPr lang="en-US" sz="3200" dirty="0" smtClean="0">
                <a:solidFill>
                  <a:schemeClr val="tx1"/>
                </a:solidFill>
                <a:latin typeface="+mj-lt"/>
                <a:cs typeface="UTM Deutsch Gothic" panose="02040603050506020204" charset="0"/>
              </a:rPr>
              <a:t>: 64 </a:t>
            </a:r>
            <a:r>
              <a:rPr lang="en-US" sz="3200" dirty="0" smtClean="0">
                <a:solidFill>
                  <a:schemeClr val="tx1"/>
                </a:solidFill>
                <a:latin typeface="+mj-lt"/>
                <a:cs typeface="UTM Deutsch Gothic" panose="02040603050506020204" charset="0"/>
              </a:rPr>
              <a:t>m</a:t>
            </a:r>
            <a:r>
              <a:rPr lang="vi-VN" sz="3200" dirty="0" smtClean="0">
                <a:solidFill>
                  <a:schemeClr val="tx1"/>
                </a:solidFill>
                <a:latin typeface="+mj-lt"/>
                <a:cs typeface="UTM Deutsch Gothic" panose="02040603050506020204" charset="0"/>
              </a:rPr>
              <a:t>.</a:t>
            </a:r>
            <a:endParaRPr lang="en-US" sz="3200" dirty="0" smtClean="0">
              <a:solidFill>
                <a:schemeClr val="tx1"/>
              </a:solidFill>
              <a:latin typeface="+mj-lt"/>
              <a:cs typeface="UTM Deutsch Gothic" panose="02040603050506020204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UTM Deutsch Gothic" panose="02040603050506020204" charset="0"/>
              </a:rPr>
              <a:t>Chiều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UTM Deutsch Gothic" panose="0204060305050602020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UTM Deutsch Gothic" panose="02040603050506020204" charset="0"/>
              </a:rPr>
              <a:t>rộng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UTM Deutsch Gothic" panose="02040603050506020204" charset="0"/>
              </a:rPr>
              <a:t>: 25 m</a:t>
            </a:r>
            <a:endParaRPr kumimoji="0" lang="en-US" sz="32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UTM Deutsch Gothic" panose="02040603050506020204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aseline="0" dirty="0" smtClean="0">
              <a:solidFill>
                <a:schemeClr val="tx1"/>
              </a:solidFill>
              <a:latin typeface="+mj-lt"/>
              <a:cs typeface="UTM Deutsch Gothic" panose="02040603050506020204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aseline="0" dirty="0" smtClean="0">
                <a:solidFill>
                  <a:schemeClr val="tx1"/>
                </a:solidFill>
                <a:latin typeface="+mj-lt"/>
                <a:cs typeface="UTM Deutsch Gothic" panose="02040603050506020204" charset="0"/>
              </a:rPr>
              <a:t>1m</a:t>
            </a:r>
            <a:r>
              <a:rPr lang="en-US" sz="3200" baseline="30000" dirty="0" smtClean="0">
                <a:solidFill>
                  <a:schemeClr val="tx1"/>
                </a:solidFill>
                <a:latin typeface="+mj-lt"/>
                <a:cs typeface="UTM Deutsch Gothic" panose="02040603050506020204" charset="0"/>
              </a:rPr>
              <a:t>2</a:t>
            </a:r>
            <a:r>
              <a:rPr lang="en-US" sz="3200" dirty="0" smtClean="0">
                <a:solidFill>
                  <a:schemeClr val="tx1"/>
                </a:solidFill>
                <a:latin typeface="+mj-lt"/>
                <a:cs typeface="UTM Deutsch Gothic" panose="02040603050506020204" charset="0"/>
              </a:rPr>
              <a:t>:        kg</a:t>
            </a:r>
            <a:endParaRPr lang="en-US" sz="3200" dirty="0" smtClean="0">
              <a:solidFill>
                <a:schemeClr val="tx1"/>
              </a:solidFill>
              <a:latin typeface="+mj-lt"/>
              <a:cs typeface="UTM Deutsch Gothic" panose="02040603050506020204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UTM Deutsch Gothic" panose="02040603050506020204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UTM Deutsch Gothic" panose="02040603050506020204" charset="0"/>
              </a:rPr>
              <a:t>Cả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UTM Deutsch Gothic" panose="0204060305050602020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UTM Deutsch Gothic" panose="02040603050506020204" charset="0"/>
              </a:rPr>
              <a:t>thửa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UTM Deutsch Gothic" panose="0204060305050602020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UTM Deutsch Gothic" panose="02040603050506020204" charset="0"/>
              </a:rPr>
              <a:t>ruộng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UTM Deutsch Gothic" panose="02040603050506020204" charset="0"/>
              </a:rPr>
              <a:t>:…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UTM Deutsch Gothic" panose="02040603050506020204" charset="0"/>
              </a:rPr>
              <a:t>tạ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UTM Deutsch Gothic" panose="02040603050506020204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Deutsch Gothic" panose="02040603050506020204" charset="0"/>
              <a:cs typeface="UTM Deutsch Gothic" panose="02040603050506020204" charset="0"/>
            </a:endParaRPr>
          </a:p>
        </p:txBody>
      </p:sp>
      <p:grpSp>
        <p:nvGrpSpPr>
          <p:cNvPr id="40" name="Group 24">
            <a:extLst>
              <a:ext uri="{FF2B5EF4-FFF2-40B4-BE49-F238E27FC236}">
                <a16:creationId xmlns:a16="http://schemas.microsoft.com/office/drawing/2014/main" xmlns="" id="{EB853614-282F-40B2-8F15-201D21D87A0D}"/>
              </a:ext>
            </a:extLst>
          </p:cNvPr>
          <p:cNvGrpSpPr>
            <a:grpSpLocks/>
          </p:cNvGrpSpPr>
          <p:nvPr/>
        </p:nvGrpSpPr>
        <p:grpSpPr bwMode="auto">
          <a:xfrm>
            <a:off x="1266835" y="4135782"/>
            <a:ext cx="868906" cy="1128713"/>
            <a:chOff x="2208" y="2454"/>
            <a:chExt cx="598" cy="711"/>
          </a:xfrm>
        </p:grpSpPr>
        <p:sp>
          <p:nvSpPr>
            <p:cNvPr id="41" name="Text Box 19">
              <a:extLst>
                <a:ext uri="{FF2B5EF4-FFF2-40B4-BE49-F238E27FC236}">
                  <a16:creationId xmlns:a16="http://schemas.microsoft.com/office/drawing/2014/main" xmlns="" id="{718AFACD-4E60-4951-8BC4-BEF2DC9AA0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8" y="2454"/>
              <a:ext cx="38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2" name="Line 20">
              <a:extLst>
                <a:ext uri="{FF2B5EF4-FFF2-40B4-BE49-F238E27FC236}">
                  <a16:creationId xmlns:a16="http://schemas.microsoft.com/office/drawing/2014/main" xmlns="" id="{60512A33-BC52-456F-AEBF-7C87D39EF0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2832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43" name="Text Box 21">
              <a:extLst>
                <a:ext uri="{FF2B5EF4-FFF2-40B4-BE49-F238E27FC236}">
                  <a16:creationId xmlns:a16="http://schemas.microsoft.com/office/drawing/2014/main" xmlns="" id="{D9DB60AF-205E-4395-AE5D-A04FFD94B8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8" y="2797"/>
              <a:ext cx="52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Times New Roman" panose="0202060305040502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86786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6" grpId="0"/>
      <p:bldP spid="28" grpId="0"/>
      <p:bldP spid="34" grpId="0"/>
      <p:bldP spid="35" grpId="0"/>
      <p:bldP spid="36" grpId="0" animBg="1"/>
      <p:bldP spid="38" grpId="0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2">
            <a:extLst>
              <a:ext uri="{FF2B5EF4-FFF2-40B4-BE49-F238E27FC236}">
                <a16:creationId xmlns:a16="http://schemas.microsoft.com/office/drawing/2014/main" xmlns="" id="{001D12CE-C3AA-4598-BB6B-4068E05ED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582" y="-255048"/>
            <a:ext cx="4132837" cy="924502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58D8160-43EE-4995-998C-34ADA0D198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63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3A6DB07-978F-442B-B01F-AA44368C0A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926"/>
            <a:ext cx="12192000" cy="4981074"/>
          </a:xfrm>
          <a:prstGeom prst="rect">
            <a:avLst/>
          </a:prstGeom>
        </p:spPr>
      </p:pic>
      <p:sp>
        <p:nvSpPr>
          <p:cNvPr id="20" name="矩形 6">
            <a:extLst>
              <a:ext uri="{FF2B5EF4-FFF2-40B4-BE49-F238E27FC236}">
                <a16:creationId xmlns:a16="http://schemas.microsoft.com/office/drawing/2014/main" xmlns="" id="{4FAA4C23-E038-4899-AB98-738460B1C8A4}"/>
              </a:ext>
            </a:extLst>
          </p:cNvPr>
          <p:cNvSpPr/>
          <p:nvPr/>
        </p:nvSpPr>
        <p:spPr>
          <a:xfrm>
            <a:off x="4029582" y="897860"/>
            <a:ext cx="4663005" cy="1972662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2752228"/>
              </a:avLst>
            </a:prstTxWarp>
            <a:spAutoFit/>
          </a:bodyPr>
          <a:lstStyle/>
          <a:p>
            <a:r>
              <a:rPr lang="en-US" altLang="zh-CN" sz="6000" b="1">
                <a:solidFill>
                  <a:srgbClr val="4C786C"/>
                </a:solidFill>
                <a:latin typeface="UTM Bienvenue" panose="02040603050506020204" pitchFamily="18" charset="0"/>
                <a:ea typeface="华康娃娃体W5" panose="040B0509000000000000" pitchFamily="81" charset="-122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27046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 0.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 -0.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9D1B6D3-C1BC-4E89-A10F-AA0342B78B2A}"/>
              </a:ext>
            </a:extLst>
          </p:cNvPr>
          <p:cNvSpPr/>
          <p:nvPr/>
        </p:nvSpPr>
        <p:spPr>
          <a:xfrm>
            <a:off x="373626" y="258097"/>
            <a:ext cx="11444748" cy="6341806"/>
          </a:xfrm>
          <a:prstGeom prst="roundRect">
            <a:avLst/>
          </a:prstGeom>
          <a:solidFill>
            <a:schemeClr val="bg1"/>
          </a:solidFill>
          <a:ln>
            <a:solidFill>
              <a:srgbClr val="97CCB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图片 1">
            <a:extLst>
              <a:ext uri="{FF2B5EF4-FFF2-40B4-BE49-F238E27FC236}">
                <a16:creationId xmlns:a16="http://schemas.microsoft.com/office/drawing/2014/main" xmlns="" id="{7B53A8DF-4791-4966-AC93-852ED55C15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124" y="258097"/>
            <a:ext cx="1231002" cy="1187995"/>
          </a:xfrm>
          <a:prstGeom prst="rect">
            <a:avLst/>
          </a:prstGeom>
        </p:spPr>
      </p:pic>
      <p:pic>
        <p:nvPicPr>
          <p:cNvPr id="11" name="图片 27">
            <a:extLst>
              <a:ext uri="{FF2B5EF4-FFF2-40B4-BE49-F238E27FC236}">
                <a16:creationId xmlns:a16="http://schemas.microsoft.com/office/drawing/2014/main" xmlns="" id="{A625BBCC-729F-4D30-ACBC-206D885DE8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9666" y="3711671"/>
            <a:ext cx="1108210" cy="3536636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:a16="http://schemas.microsoft.com/office/drawing/2014/main" xmlns="" id="{A05AE8A4-1918-4CBD-9C71-54B352547DD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2541" y="4996269"/>
            <a:ext cx="329119" cy="1861731"/>
          </a:xfrm>
          <a:prstGeom prst="rect">
            <a:avLst/>
          </a:prstGeom>
        </p:spPr>
      </p:pic>
      <p:pic>
        <p:nvPicPr>
          <p:cNvPr id="10" name="图片 23">
            <a:extLst>
              <a:ext uri="{FF2B5EF4-FFF2-40B4-BE49-F238E27FC236}">
                <a16:creationId xmlns:a16="http://schemas.microsoft.com/office/drawing/2014/main" xmlns="" id="{7D44089F-B898-47E1-A7B9-F76B6E94E4B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654" y="4996269"/>
            <a:ext cx="512023" cy="1861731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xmlns="" id="{EC9A334E-68C4-4463-878B-6D3EFF7D2C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" t="40450" r="70777" b="39200"/>
          <a:stretch/>
        </p:blipFill>
        <p:spPr>
          <a:xfrm>
            <a:off x="1604628" y="604151"/>
            <a:ext cx="871872" cy="59406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CD1D9BC6-CB24-4779-B6B3-07E74F9ABF3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4" t="-3513" r="36284" b="71995"/>
          <a:stretch/>
        </p:blipFill>
        <p:spPr>
          <a:xfrm>
            <a:off x="10903954" y="3146329"/>
            <a:ext cx="1170432" cy="1072161"/>
          </a:xfrm>
          <a:prstGeom prst="rect">
            <a:avLst/>
          </a:prstGeom>
        </p:spPr>
      </p:pic>
      <p:pic>
        <p:nvPicPr>
          <p:cNvPr id="21" name="图片 23">
            <a:extLst>
              <a:ext uri="{FF2B5EF4-FFF2-40B4-BE49-F238E27FC236}">
                <a16:creationId xmlns:a16="http://schemas.microsoft.com/office/drawing/2014/main" xmlns="" id="{98AA12EF-1E1D-4AB8-A65F-D775A854120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936" y="4859358"/>
            <a:ext cx="512023" cy="1861731"/>
          </a:xfrm>
          <a:prstGeom prst="rect">
            <a:avLst/>
          </a:prstGeom>
        </p:spPr>
      </p:pic>
      <p:pic>
        <p:nvPicPr>
          <p:cNvPr id="15" name="图片 18">
            <a:extLst>
              <a:ext uri="{FF2B5EF4-FFF2-40B4-BE49-F238E27FC236}">
                <a16:creationId xmlns:a16="http://schemas.microsoft.com/office/drawing/2014/main" xmlns="" id="{B6C53BD9-3431-4C93-8ED1-F8510156771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" t="1224" r="66331" b="67514"/>
          <a:stretch/>
        </p:blipFill>
        <p:spPr>
          <a:xfrm>
            <a:off x="448936" y="5479989"/>
            <a:ext cx="1194773" cy="1063409"/>
          </a:xfrm>
          <a:prstGeom prst="rect">
            <a:avLst/>
          </a:prstGeom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xmlns="" id="{FBE3FE04-AFB6-4397-8906-5C8E39FD1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742" y="1215574"/>
            <a:ext cx="80772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4400" dirty="0">
                <a:latin typeface="Times New Roman" panose="02020603050405020304" pitchFamily="18" charset="0"/>
              </a:rPr>
              <a:t>1. </a:t>
            </a:r>
            <a:r>
              <a:rPr lang="en-US" altLang="en-US" sz="4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thích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để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điền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chỗ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chấm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>
                <a:solidFill>
                  <a:schemeClr val="accent2"/>
                </a:solidFill>
                <a:latin typeface="Times New Roman" panose="02020603050405020304" pitchFamily="18" charset="0"/>
              </a:rPr>
              <a:t>760 dm = ……m…..dm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Times New Roman" panose="02020603050405020304" pitchFamily="18" charset="0"/>
              </a:rPr>
              <a:t>A. 7 m 6 dm  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Times New Roman" panose="02020603050405020304" pitchFamily="18" charset="0"/>
              </a:rPr>
              <a:t>B. 70 m 6 dm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Times New Roman" panose="02020603050405020304" pitchFamily="18" charset="0"/>
              </a:rPr>
              <a:t>C. 7 m  60 dm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Times New Roman" panose="02020603050405020304" pitchFamily="18" charset="0"/>
              </a:rPr>
              <a:t>D.  70 m 60 dm </a:t>
            </a:r>
          </a:p>
        </p:txBody>
      </p:sp>
      <p:sp>
        <p:nvSpPr>
          <p:cNvPr id="23" name="Text Box 8">
            <a:extLst>
              <a:ext uri="{FF2B5EF4-FFF2-40B4-BE49-F238E27FC236}">
                <a16:creationId xmlns:a16="http://schemas.microsoft.com/office/drawing/2014/main" xmlns="" id="{103B2ED2-B6F5-4717-942B-7CBDB550B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5242" y="1843319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xmlns="" id="{954ED671-2A31-40D9-9BC8-D937FF4F9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7142" y="2587174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5" name="Text Box 10">
            <a:extLst>
              <a:ext uri="{FF2B5EF4-FFF2-40B4-BE49-F238E27FC236}">
                <a16:creationId xmlns:a16="http://schemas.microsoft.com/office/drawing/2014/main" xmlns="" id="{5B39BB89-12ED-40AE-B959-98647314C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6542" y="3272974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xmlns="" id="{C7162F05-A651-4A59-9340-95105D085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5742" y="3349174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7" name="Text Box 12">
            <a:extLst>
              <a:ext uri="{FF2B5EF4-FFF2-40B4-BE49-F238E27FC236}">
                <a16:creationId xmlns:a16="http://schemas.microsoft.com/office/drawing/2014/main" xmlns="" id="{3DAABB34-3641-438C-B059-9A6D71631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5542" y="3882574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8" name="Text Box 13">
            <a:extLst>
              <a:ext uri="{FF2B5EF4-FFF2-40B4-BE49-F238E27FC236}">
                <a16:creationId xmlns:a16="http://schemas.microsoft.com/office/drawing/2014/main" xmlns="" id="{AF6294FF-7C4D-46D2-AEB0-C4274DFEF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942" y="3882574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xmlns="" id="{8B2D9ED7-770C-4237-BFDE-7BA7BE209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6542" y="4568374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xmlns="" id="{9B2A0354-D563-4266-8457-0F83AC5E2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2942" y="4568374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1" name="Oval 17">
            <a:extLst>
              <a:ext uri="{FF2B5EF4-FFF2-40B4-BE49-F238E27FC236}">
                <a16:creationId xmlns:a16="http://schemas.microsoft.com/office/drawing/2014/main" xmlns="" id="{7816234B-F0F1-4F1F-B055-F01EDCA67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1542" y="3958774"/>
            <a:ext cx="762000" cy="6096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latin typeface="Times New Roman" panose="02020603050405020304" pitchFamily="18" charset="0"/>
            </a:endParaRPr>
          </a:p>
        </p:txBody>
      </p:sp>
      <p:sp>
        <p:nvSpPr>
          <p:cNvPr id="32" name="Text Box 18">
            <a:extLst>
              <a:ext uri="{FF2B5EF4-FFF2-40B4-BE49-F238E27FC236}">
                <a16:creationId xmlns:a16="http://schemas.microsoft.com/office/drawing/2014/main" xmlns="" id="{B0064310-5777-42B2-ADA2-7251BE67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430" y="1885499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3" name="Text Box 19">
            <a:extLst>
              <a:ext uri="{FF2B5EF4-FFF2-40B4-BE49-F238E27FC236}">
                <a16:creationId xmlns:a16="http://schemas.microsoft.com/office/drawing/2014/main" xmlns="" id="{15FAAC53-E844-4497-BBD5-6F41C7612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9585" y="1885498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  <a:latin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422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6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2">
            <a:extLst>
              <a:ext uri="{FF2B5EF4-FFF2-40B4-BE49-F238E27FC236}">
                <a16:creationId xmlns:a16="http://schemas.microsoft.com/office/drawing/2014/main" xmlns="" id="{001D12CE-C3AA-4598-BB6B-4068E05ED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464" y="922715"/>
            <a:ext cx="4287073" cy="910450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58D8160-43EE-4995-998C-34ADA0D198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630"/>
            <a:ext cx="12192000" cy="6858000"/>
          </a:xfrm>
          <a:prstGeom prst="rect">
            <a:avLst/>
          </a:prstGeom>
        </p:spPr>
      </p:pic>
      <p:sp>
        <p:nvSpPr>
          <p:cNvPr id="20" name="矩形 6">
            <a:extLst>
              <a:ext uri="{FF2B5EF4-FFF2-40B4-BE49-F238E27FC236}">
                <a16:creationId xmlns:a16="http://schemas.microsoft.com/office/drawing/2014/main" xmlns="" id="{4FAA4C23-E038-4899-AB98-738460B1C8A4}"/>
              </a:ext>
            </a:extLst>
          </p:cNvPr>
          <p:cNvSpPr/>
          <p:nvPr/>
        </p:nvSpPr>
        <p:spPr>
          <a:xfrm>
            <a:off x="188685" y="1958829"/>
            <a:ext cx="11088915" cy="2538115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4147353"/>
              </a:avLst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4C786C"/>
                </a:solidFill>
                <a:effectLst/>
                <a:uLnTx/>
                <a:uFillTx/>
                <a:latin typeface="UTM Bienvenue" panose="02040603050506020204" pitchFamily="18" charset="0"/>
                <a:ea typeface="华康娃娃体W5" panose="040B0509000000000000" pitchFamily="81" charset="-122"/>
                <a:cs typeface="+mn-cs"/>
              </a:rPr>
              <a:t>YÊU CẦU CẦN ĐẠT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4C786C"/>
              </a:solidFill>
              <a:effectLst/>
              <a:uLnTx/>
              <a:uFillTx/>
              <a:latin typeface="UTM Bienvenue" panose="02040603050506020204" pitchFamily="18" charset="0"/>
              <a:ea typeface="华康娃娃体W5" panose="040B0509000000000000" pitchFamily="81" charset="-122"/>
              <a:cs typeface="+mn-cs"/>
            </a:endParaRPr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xmlns="" id="{15FF81E9-0C09-4601-8C36-3BB51A55C4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9783"/>
            <a:ext cx="12192000" cy="498107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8E1BBF19-F6F3-4789-9D63-8A5ECE81E826}"/>
              </a:ext>
            </a:extLst>
          </p:cNvPr>
          <p:cNvSpPr/>
          <p:nvPr/>
        </p:nvSpPr>
        <p:spPr>
          <a:xfrm>
            <a:off x="2184400" y="2869443"/>
            <a:ext cx="7474857" cy="2964543"/>
          </a:xfrm>
          <a:prstGeom prst="roundRect">
            <a:avLst/>
          </a:prstGeom>
          <a:solidFill>
            <a:schemeClr val="bg1"/>
          </a:solidFill>
          <a:ln>
            <a:solidFill>
              <a:srgbClr val="97CCB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Chuyển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đổi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được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các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 đơn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vị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 đo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diện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tích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Thực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hiện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được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các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phép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tính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với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số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 đo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diện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tích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#9Slide03 Arima Madurai ExtraBo" panose="00000900000000000000" pitchFamily="2" charset="0"/>
              <a:ea typeface="+mn-ea"/>
              <a:cs typeface="#9Slide03 Arima Madurai ExtraBo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39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 0.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 -0.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9D1B6D3-C1BC-4E89-A10F-AA0342B78B2A}"/>
              </a:ext>
            </a:extLst>
          </p:cNvPr>
          <p:cNvSpPr/>
          <p:nvPr/>
        </p:nvSpPr>
        <p:spPr>
          <a:xfrm>
            <a:off x="413316" y="379283"/>
            <a:ext cx="11444748" cy="6341806"/>
          </a:xfrm>
          <a:prstGeom prst="roundRect">
            <a:avLst/>
          </a:prstGeom>
          <a:solidFill>
            <a:schemeClr val="bg1"/>
          </a:solidFill>
          <a:ln>
            <a:solidFill>
              <a:srgbClr val="97CCB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图片 1">
            <a:extLst>
              <a:ext uri="{FF2B5EF4-FFF2-40B4-BE49-F238E27FC236}">
                <a16:creationId xmlns:a16="http://schemas.microsoft.com/office/drawing/2014/main" xmlns="" id="{7B53A8DF-4791-4966-AC93-852ED55C15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124" y="258097"/>
            <a:ext cx="1231002" cy="1187995"/>
          </a:xfrm>
          <a:prstGeom prst="rect">
            <a:avLst/>
          </a:prstGeom>
        </p:spPr>
      </p:pic>
      <p:pic>
        <p:nvPicPr>
          <p:cNvPr id="11" name="图片 27">
            <a:extLst>
              <a:ext uri="{FF2B5EF4-FFF2-40B4-BE49-F238E27FC236}">
                <a16:creationId xmlns:a16="http://schemas.microsoft.com/office/drawing/2014/main" xmlns="" id="{A625BBCC-729F-4D30-ACBC-206D885DE8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9666" y="3711671"/>
            <a:ext cx="1108210" cy="3536636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:a16="http://schemas.microsoft.com/office/drawing/2014/main" xmlns="" id="{A05AE8A4-1918-4CBD-9C71-54B352547DD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2541" y="4996269"/>
            <a:ext cx="329119" cy="1861731"/>
          </a:xfrm>
          <a:prstGeom prst="rect">
            <a:avLst/>
          </a:prstGeom>
        </p:spPr>
      </p:pic>
      <p:pic>
        <p:nvPicPr>
          <p:cNvPr id="10" name="图片 23">
            <a:extLst>
              <a:ext uri="{FF2B5EF4-FFF2-40B4-BE49-F238E27FC236}">
                <a16:creationId xmlns:a16="http://schemas.microsoft.com/office/drawing/2014/main" xmlns="" id="{7D44089F-B898-47E1-A7B9-F76B6E94E4B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654" y="4996269"/>
            <a:ext cx="512023" cy="1861731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xmlns="" id="{EC9A334E-68C4-4463-878B-6D3EFF7D2C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" t="40450" r="70777" b="39200"/>
          <a:stretch/>
        </p:blipFill>
        <p:spPr>
          <a:xfrm>
            <a:off x="1604628" y="604151"/>
            <a:ext cx="871872" cy="59406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CD1D9BC6-CB24-4779-B6B3-07E74F9ABF3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4" t="-3513" r="36284" b="71995"/>
          <a:stretch/>
        </p:blipFill>
        <p:spPr>
          <a:xfrm>
            <a:off x="10903954" y="3146329"/>
            <a:ext cx="1170432" cy="1072161"/>
          </a:xfrm>
          <a:prstGeom prst="rect">
            <a:avLst/>
          </a:prstGeom>
        </p:spPr>
      </p:pic>
      <p:pic>
        <p:nvPicPr>
          <p:cNvPr id="21" name="图片 23">
            <a:extLst>
              <a:ext uri="{FF2B5EF4-FFF2-40B4-BE49-F238E27FC236}">
                <a16:creationId xmlns:a16="http://schemas.microsoft.com/office/drawing/2014/main" xmlns="" id="{98AA12EF-1E1D-4AB8-A65F-D775A854120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936" y="4859358"/>
            <a:ext cx="512023" cy="1861731"/>
          </a:xfrm>
          <a:prstGeom prst="rect">
            <a:avLst/>
          </a:prstGeom>
        </p:spPr>
      </p:pic>
      <p:pic>
        <p:nvPicPr>
          <p:cNvPr id="15" name="图片 18">
            <a:extLst>
              <a:ext uri="{FF2B5EF4-FFF2-40B4-BE49-F238E27FC236}">
                <a16:creationId xmlns:a16="http://schemas.microsoft.com/office/drawing/2014/main" xmlns="" id="{B6C53BD9-3431-4C93-8ED1-F8510156771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" t="1224" r="66331" b="67514"/>
          <a:stretch/>
        </p:blipFill>
        <p:spPr>
          <a:xfrm>
            <a:off x="448936" y="5479989"/>
            <a:ext cx="1194773" cy="1063409"/>
          </a:xfrm>
          <a:prstGeom prst="rect">
            <a:avLst/>
          </a:prstGeom>
        </p:spPr>
      </p:pic>
      <p:sp>
        <p:nvSpPr>
          <p:cNvPr id="16" name="Text Box 4">
            <a:extLst>
              <a:ext uri="{FF2B5EF4-FFF2-40B4-BE49-F238E27FC236}">
                <a16:creationId xmlns:a16="http://schemas.microsoft.com/office/drawing/2014/main" xmlns="" id="{7C291A79-FA62-4211-B590-A5BE537E5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914" y="1422400"/>
            <a:ext cx="82296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4400" dirty="0">
                <a:latin typeface="Times New Roman" panose="02020603050405020304" pitchFamily="18" charset="0"/>
              </a:rPr>
              <a:t>2. </a:t>
            </a:r>
            <a:r>
              <a:rPr lang="en-US" altLang="en-US" sz="4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thích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để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điền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chỗ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chấm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>
                <a:solidFill>
                  <a:schemeClr val="accent2"/>
                </a:solidFill>
                <a:latin typeface="Times New Roman" panose="02020603050405020304" pitchFamily="18" charset="0"/>
              </a:rPr>
              <a:t>3m 5dm = …………..dm      </a:t>
            </a:r>
            <a:r>
              <a:rPr lang="en-US" altLang="en-US" sz="4400" dirty="0" err="1">
                <a:latin typeface="Times New Roman" panose="02020603050405020304" pitchFamily="18" charset="0"/>
              </a:rPr>
              <a:t>là</a:t>
            </a:r>
            <a:r>
              <a:rPr lang="en-US" altLang="en-US" sz="4400" dirty="0">
                <a:latin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Times New Roman" panose="02020603050405020304" pitchFamily="18" charset="0"/>
              </a:rPr>
              <a:t>a. 35                           c. 350                       b. 305                         d. 3050</a:t>
            </a: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xmlns="" id="{E0EC402D-9521-4BE4-90A6-50B382AF0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6220" y="20320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9" name="Text Box 6">
            <a:extLst>
              <a:ext uri="{FF2B5EF4-FFF2-40B4-BE49-F238E27FC236}">
                <a16:creationId xmlns:a16="http://schemas.microsoft.com/office/drawing/2014/main" xmlns="" id="{708DE3E9-D000-4CA6-9110-E949DA517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5364" y="20320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xmlns="" id="{0B5E02BB-C159-4BDE-8023-A750F95AC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164" y="20320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4" name="Oval 8">
            <a:extLst>
              <a:ext uri="{FF2B5EF4-FFF2-40B4-BE49-F238E27FC236}">
                <a16:creationId xmlns:a16="http://schemas.microsoft.com/office/drawing/2014/main" xmlns="" id="{E9301C87-3032-4F59-8C78-3F6D0C3BD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4368" y="4218490"/>
            <a:ext cx="762000" cy="6096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16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6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2">
            <a:extLst>
              <a:ext uri="{FF2B5EF4-FFF2-40B4-BE49-F238E27FC236}">
                <a16:creationId xmlns:a16="http://schemas.microsoft.com/office/drawing/2014/main" xmlns="" id="{001D12CE-C3AA-4598-BB6B-4068E05ED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464" y="922715"/>
            <a:ext cx="4287073" cy="910450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58D8160-43EE-4995-998C-34ADA0D198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630"/>
            <a:ext cx="12192000" cy="6858000"/>
          </a:xfrm>
          <a:prstGeom prst="rect">
            <a:avLst/>
          </a:prstGeom>
        </p:spPr>
      </p:pic>
      <p:sp>
        <p:nvSpPr>
          <p:cNvPr id="20" name="矩形 6">
            <a:extLst>
              <a:ext uri="{FF2B5EF4-FFF2-40B4-BE49-F238E27FC236}">
                <a16:creationId xmlns:a16="http://schemas.microsoft.com/office/drawing/2014/main" xmlns="" id="{4FAA4C23-E038-4899-AB98-738460B1C8A4}"/>
              </a:ext>
            </a:extLst>
          </p:cNvPr>
          <p:cNvSpPr/>
          <p:nvPr/>
        </p:nvSpPr>
        <p:spPr>
          <a:xfrm>
            <a:off x="188685" y="1958829"/>
            <a:ext cx="11088915" cy="2538115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4147353"/>
              </a:avLst>
            </a:prstTxWarp>
            <a:spAutoFit/>
          </a:bodyPr>
          <a:lstStyle/>
          <a:p>
            <a:r>
              <a:rPr lang="vi-VN" altLang="zh-CN" sz="8800" b="1" dirty="0">
                <a:solidFill>
                  <a:srgbClr val="4C786C"/>
                </a:solidFill>
                <a:latin typeface="UTM Bienvenue" panose="02040603050506020204" pitchFamily="18" charset="0"/>
                <a:ea typeface="华康娃娃体W5" panose="040B0509000000000000" pitchFamily="81" charset="-122"/>
              </a:rPr>
              <a:t>ĐỊNH HƯỚNG HỌC TẬP</a:t>
            </a:r>
            <a:endParaRPr lang="en-US" altLang="zh-CN" sz="8800" b="1" dirty="0">
              <a:solidFill>
                <a:srgbClr val="4C786C"/>
              </a:solidFill>
              <a:latin typeface="UTM Bienvenue" panose="02040603050506020204" pitchFamily="18" charset="0"/>
              <a:ea typeface="华康娃娃体W5" panose="040B0509000000000000" pitchFamily="81" charset="-122"/>
            </a:endParaRPr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xmlns="" id="{15FF81E9-0C09-4601-8C36-3BB51A55C4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9783"/>
            <a:ext cx="12192000" cy="498107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8E1BBF19-F6F3-4789-9D63-8A5ECE81E826}"/>
              </a:ext>
            </a:extLst>
          </p:cNvPr>
          <p:cNvSpPr/>
          <p:nvPr/>
        </p:nvSpPr>
        <p:spPr>
          <a:xfrm>
            <a:off x="2184400" y="2869443"/>
            <a:ext cx="7474857" cy="2964543"/>
          </a:xfrm>
          <a:prstGeom prst="roundRect">
            <a:avLst/>
          </a:prstGeom>
          <a:solidFill>
            <a:schemeClr val="bg1"/>
          </a:solidFill>
          <a:ln>
            <a:solidFill>
              <a:srgbClr val="97CCB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bg1">
                    <a:lumMod val="50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- Ôn </a:t>
            </a:r>
            <a:r>
              <a:rPr lang="vi-VN" sz="3200" dirty="0" err="1">
                <a:solidFill>
                  <a:schemeClr val="bg1">
                    <a:lumMod val="50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tập</a:t>
            </a:r>
            <a:r>
              <a:rPr lang="vi-VN" sz="3200" dirty="0">
                <a:solidFill>
                  <a:schemeClr val="bg1">
                    <a:lumMod val="50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vi-VN" sz="3200" dirty="0" err="1">
                <a:solidFill>
                  <a:schemeClr val="bg1">
                    <a:lumMod val="50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lại</a:t>
            </a:r>
            <a:r>
              <a:rPr lang="vi-VN" sz="3200" dirty="0">
                <a:solidFill>
                  <a:schemeClr val="bg1">
                    <a:lumMod val="50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vi-VN" sz="3200" dirty="0" err="1">
                <a:solidFill>
                  <a:schemeClr val="bg1">
                    <a:lumMod val="50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về</a:t>
            </a:r>
            <a:r>
              <a:rPr lang="vi-VN" sz="3200" dirty="0">
                <a:solidFill>
                  <a:schemeClr val="bg1">
                    <a:lumMod val="50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vi-VN" sz="3200" dirty="0" err="1">
                <a:solidFill>
                  <a:schemeClr val="bg1">
                    <a:lumMod val="50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các</a:t>
            </a:r>
            <a:r>
              <a:rPr lang="vi-VN" sz="3200" dirty="0">
                <a:solidFill>
                  <a:schemeClr val="bg1">
                    <a:lumMod val="50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vi-VN" sz="3200" dirty="0" err="1">
                <a:solidFill>
                  <a:schemeClr val="bg1">
                    <a:lumMod val="50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dạng</a:t>
            </a:r>
            <a:r>
              <a:rPr lang="vi-VN" sz="3200" dirty="0">
                <a:solidFill>
                  <a:schemeClr val="bg1">
                    <a:lumMod val="50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vi-VN" sz="3200" dirty="0" err="1">
                <a:solidFill>
                  <a:schemeClr val="bg1">
                    <a:lumMod val="50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toán</a:t>
            </a:r>
            <a:r>
              <a:rPr lang="vi-VN" sz="3200" dirty="0">
                <a:solidFill>
                  <a:schemeClr val="bg1">
                    <a:lumMod val="50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liên quan </a:t>
            </a:r>
            <a:r>
              <a:rPr lang="vi-VN" sz="3200" dirty="0" err="1">
                <a:solidFill>
                  <a:schemeClr val="bg1">
                    <a:lumMod val="50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tới</a:t>
            </a:r>
            <a:r>
              <a:rPr lang="vi-VN" sz="3200" dirty="0">
                <a:solidFill>
                  <a:schemeClr val="bg1">
                    <a:lumMod val="50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đơn </a:t>
            </a:r>
            <a:r>
              <a:rPr lang="vi-VN" sz="3200" dirty="0" err="1">
                <a:solidFill>
                  <a:schemeClr val="bg1">
                    <a:lumMod val="50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vị</a:t>
            </a:r>
            <a:r>
              <a:rPr lang="vi-VN" sz="3200" dirty="0">
                <a:solidFill>
                  <a:schemeClr val="bg1">
                    <a:lumMod val="50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đo </a:t>
            </a:r>
            <a:r>
              <a:rPr lang="vi-VN" sz="3200" dirty="0" err="1">
                <a:solidFill>
                  <a:schemeClr val="bg1">
                    <a:lumMod val="50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diện</a:t>
            </a:r>
            <a:r>
              <a:rPr lang="vi-VN" sz="3200" dirty="0">
                <a:solidFill>
                  <a:schemeClr val="bg1">
                    <a:lumMod val="50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vi-VN" sz="3200" dirty="0" err="1">
                <a:solidFill>
                  <a:schemeClr val="bg1">
                    <a:lumMod val="50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tích</a:t>
            </a:r>
            <a:r>
              <a:rPr lang="vi-VN" sz="3200" dirty="0">
                <a:solidFill>
                  <a:schemeClr val="bg1">
                    <a:lumMod val="50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vi-VN" sz="3200" dirty="0">
                <a:solidFill>
                  <a:schemeClr val="bg1">
                    <a:lumMod val="50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Xem </a:t>
            </a:r>
            <a:r>
              <a:rPr lang="vi-VN" sz="3200" dirty="0" err="1">
                <a:solidFill>
                  <a:schemeClr val="bg1">
                    <a:lumMod val="50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trước</a:t>
            </a:r>
            <a:r>
              <a:rPr lang="vi-VN" sz="3200" dirty="0">
                <a:solidFill>
                  <a:schemeClr val="bg1">
                    <a:lumMod val="50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vi-VN" sz="3200" dirty="0" err="1">
                <a:solidFill>
                  <a:schemeClr val="bg1">
                    <a:lumMod val="50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bài</a:t>
            </a:r>
            <a:r>
              <a:rPr lang="vi-VN" sz="3200" dirty="0">
                <a:solidFill>
                  <a:schemeClr val="bg1">
                    <a:lumMod val="50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sau: Ôn </a:t>
            </a:r>
            <a:r>
              <a:rPr lang="vi-VN" sz="3200" dirty="0" err="1">
                <a:solidFill>
                  <a:schemeClr val="bg1">
                    <a:lumMod val="50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tập</a:t>
            </a:r>
            <a:r>
              <a:rPr lang="vi-VN" sz="3200" dirty="0">
                <a:solidFill>
                  <a:schemeClr val="bg1">
                    <a:lumMod val="50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vi-VN" sz="3200" dirty="0" err="1">
                <a:solidFill>
                  <a:schemeClr val="bg1">
                    <a:lumMod val="50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về</a:t>
            </a:r>
            <a:r>
              <a:rPr lang="vi-VN" sz="3200" dirty="0">
                <a:solidFill>
                  <a:schemeClr val="bg1">
                    <a:lumMod val="50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vi-VN" sz="3200" dirty="0" err="1">
                <a:solidFill>
                  <a:schemeClr val="bg1">
                    <a:lumMod val="50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hình</a:t>
            </a:r>
            <a:r>
              <a:rPr lang="vi-VN" sz="3200" dirty="0">
                <a:solidFill>
                  <a:schemeClr val="bg1">
                    <a:lumMod val="50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vi-VN" sz="3200" dirty="0" err="1">
                <a:solidFill>
                  <a:schemeClr val="bg1">
                    <a:lumMod val="50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học</a:t>
            </a:r>
            <a:r>
              <a:rPr lang="vi-VN" sz="3200" dirty="0">
                <a:solidFill>
                  <a:schemeClr val="bg1">
                    <a:lumMod val="50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.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#9Slide03 Arima Madurai ExtraBo" panose="00000900000000000000" pitchFamily="2" charset="0"/>
              <a:cs typeface="#9Slide03 Arima Madurai ExtraBo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1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 0.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 -0.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_图片 6">
            <a:extLst>
              <a:ext uri="{FF2B5EF4-FFF2-40B4-BE49-F238E27FC236}">
                <a16:creationId xmlns:a16="http://schemas.microsoft.com/office/drawing/2014/main" xmlns="" id="{8F3F264D-C8B4-4D13-A0C0-23E1007DB7A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06375" y="364460"/>
            <a:ext cx="6391214" cy="6167928"/>
          </a:xfrm>
          <a:prstGeom prst="rect">
            <a:avLst/>
          </a:prstGeom>
        </p:spPr>
      </p:pic>
      <p:pic>
        <p:nvPicPr>
          <p:cNvPr id="11" name="图片 3">
            <a:extLst>
              <a:ext uri="{FF2B5EF4-FFF2-40B4-BE49-F238E27FC236}">
                <a16:creationId xmlns:a16="http://schemas.microsoft.com/office/drawing/2014/main" xmlns="" id="{45180476-02F8-4CD8-ABE6-5464B0906F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36446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3A6DB07-978F-442B-B01F-AA44368C0A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4236"/>
            <a:ext cx="12192000" cy="4981074"/>
          </a:xfrm>
          <a:prstGeom prst="rect">
            <a:avLst/>
          </a:prstGeom>
        </p:spPr>
      </p:pic>
      <p:sp>
        <p:nvSpPr>
          <p:cNvPr id="12" name="矩形 6">
            <a:extLst>
              <a:ext uri="{FF2B5EF4-FFF2-40B4-BE49-F238E27FC236}">
                <a16:creationId xmlns:a16="http://schemas.microsoft.com/office/drawing/2014/main" xmlns="" id="{A3F8478F-427A-4D0F-86B6-9C65E11C0138}"/>
              </a:ext>
            </a:extLst>
          </p:cNvPr>
          <p:cNvSpPr/>
          <p:nvPr/>
        </p:nvSpPr>
        <p:spPr>
          <a:xfrm>
            <a:off x="3139405" y="964952"/>
            <a:ext cx="647324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500" b="1">
                <a:solidFill>
                  <a:srgbClr val="4C786C"/>
                </a:solidFill>
                <a:latin typeface="UTM Bienvenue" panose="02040603050506020204" pitchFamily="18" charset="0"/>
                <a:ea typeface="华康娃娃体W5" panose="040B0509000000000000" pitchFamily="81" charset="-122"/>
              </a:rPr>
              <a:t>Tạm biệt!</a:t>
            </a:r>
          </a:p>
        </p:txBody>
      </p:sp>
    </p:spTree>
    <p:extLst>
      <p:ext uri="{BB962C8B-B14F-4D97-AF65-F5344CB8AC3E}">
        <p14:creationId xmlns:p14="http://schemas.microsoft.com/office/powerpoint/2010/main" val="4283007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1.58659 -0.0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23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2.91667E-6 0.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A33A7E4-DCB7-4709-931E-87268A9A43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2" t="84774" r="44265"/>
          <a:stretch/>
        </p:blipFill>
        <p:spPr>
          <a:xfrm rot="5400000">
            <a:off x="-56644" y="1457064"/>
            <a:ext cx="617359" cy="50407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AA2F9B2-3B2A-46B0-95A0-86DF9B0C38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9" t="4699" r="54299" b="86077"/>
          <a:stretch/>
        </p:blipFill>
        <p:spPr>
          <a:xfrm rot="5400000">
            <a:off x="3486426" y="410420"/>
            <a:ext cx="652826" cy="61104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B4E9AE1-54CA-40D2-B29D-35593411EDE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66" y="534441"/>
            <a:ext cx="2398472" cy="152024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258CBE-3DC8-4E1B-9004-AE17043CEE91}"/>
              </a:ext>
            </a:extLst>
          </p:cNvPr>
          <p:cNvSpPr/>
          <p:nvPr/>
        </p:nvSpPr>
        <p:spPr>
          <a:xfrm>
            <a:off x="6558888" y="1099714"/>
            <a:ext cx="24769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zh-CN" sz="3600" b="1" dirty="0" err="1">
                <a:solidFill>
                  <a:srgbClr val="4C786C"/>
                </a:solidFill>
                <a:latin typeface="UTM Bienvenue" panose="02040603050506020204" pitchFamily="18" charset="0"/>
                <a:ea typeface="华康娃娃体W5" panose="040B0509000000000000" pitchFamily="81" charset="-122"/>
              </a:rPr>
              <a:t>KHỞi</a:t>
            </a:r>
            <a:r>
              <a:rPr lang="en-US" altLang="zh-CN" sz="3600" b="1" dirty="0">
                <a:solidFill>
                  <a:srgbClr val="4C786C"/>
                </a:solidFill>
                <a:latin typeface="UTM Bienvenue" panose="02040603050506020204" pitchFamily="18" charset="0"/>
                <a:ea typeface="华康娃娃体W5" panose="040B0509000000000000" pitchFamily="81" charset="-122"/>
              </a:rPr>
              <a:t> ĐỘNG</a:t>
            </a:r>
            <a:endParaRPr lang="zh-CN" altLang="en-US" sz="3600" b="1" dirty="0">
              <a:solidFill>
                <a:srgbClr val="4C786C"/>
              </a:solidFill>
              <a:latin typeface="UTM Bienvenue" panose="02040603050506020204" pitchFamily="18" charset="0"/>
              <a:ea typeface="华康娃娃体W5" panose="040B0509000000000000" pitchFamily="81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83E4E84-26BB-4057-85BE-322FCCC32B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86877" y="1045323"/>
            <a:ext cx="526340" cy="677056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xmlns="" id="{16BBE5F5-1244-4236-8792-3EC6F3D89D73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flipV="1">
            <a:off x="6366839" y="1669875"/>
            <a:ext cx="3204000" cy="288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14A36D3A-A1F6-407A-95CE-127D4FB06F4E}"/>
              </a:ext>
            </a:extLst>
          </p:cNvPr>
          <p:cNvSpPr/>
          <p:nvPr/>
        </p:nvSpPr>
        <p:spPr>
          <a:xfrm>
            <a:off x="6558888" y="2470540"/>
            <a:ext cx="2712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4C786C"/>
                </a:solidFill>
                <a:latin typeface="UTM Bienvenue" panose="02040603050506020204" pitchFamily="18" charset="0"/>
                <a:ea typeface="华康娃娃体W5" panose="040B0509000000000000" pitchFamily="81" charset="-122"/>
              </a:rPr>
              <a:t>LUYỆN TẬP</a:t>
            </a:r>
            <a:endParaRPr lang="zh-CN" altLang="en-US" sz="3600" b="1" dirty="0">
              <a:solidFill>
                <a:srgbClr val="4C786C"/>
              </a:solidFill>
              <a:latin typeface="UTM Bienvenue" panose="02040603050506020204" pitchFamily="18" charset="0"/>
              <a:ea typeface="华康娃娃体W5" panose="040B0509000000000000" pitchFamily="81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21605F2-D4EE-4908-A9B9-41B1AA8742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86877" y="2416149"/>
            <a:ext cx="526340" cy="677056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xmlns="" id="{78BD038A-5A59-4283-86DE-77E7B98D1C15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flipV="1">
            <a:off x="6366839" y="3040701"/>
            <a:ext cx="3204000" cy="2880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22E5CACA-4ED5-4589-BF30-1A753B0530ED}"/>
              </a:ext>
            </a:extLst>
          </p:cNvPr>
          <p:cNvSpPr/>
          <p:nvPr/>
        </p:nvSpPr>
        <p:spPr>
          <a:xfrm>
            <a:off x="6558888" y="3888719"/>
            <a:ext cx="27350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4C786C"/>
                </a:solidFill>
                <a:latin typeface="UTM Bienvenue" panose="02040603050506020204" pitchFamily="18" charset="0"/>
                <a:ea typeface="华康娃娃体W5" panose="040B0509000000000000" pitchFamily="81" charset="-122"/>
              </a:rPr>
              <a:t>VẬN DỤNG</a:t>
            </a:r>
            <a:endParaRPr lang="zh-CN" altLang="en-US" sz="3600" b="1" dirty="0">
              <a:solidFill>
                <a:srgbClr val="4C786C"/>
              </a:solidFill>
              <a:latin typeface="UTM Bienvenue" panose="02040603050506020204" pitchFamily="18" charset="0"/>
              <a:ea typeface="华康娃娃体W5" panose="040B0509000000000000" pitchFamily="81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11F21B45-0028-4C1B-A0D4-21D3009787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86877" y="3834328"/>
            <a:ext cx="526340" cy="677056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xmlns="" id="{94A22A20-8D03-4105-93C7-FAD74765C156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flipV="1">
            <a:off x="6366839" y="4458880"/>
            <a:ext cx="3204000" cy="2880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4650FACD-E4EA-4B9B-8E83-4BDD03C66958}"/>
              </a:ext>
            </a:extLst>
          </p:cNvPr>
          <p:cNvSpPr/>
          <p:nvPr/>
        </p:nvSpPr>
        <p:spPr>
          <a:xfrm>
            <a:off x="6872551" y="5300695"/>
            <a:ext cx="20152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4C786C"/>
                </a:solidFill>
                <a:latin typeface="UTM Bienvenue" panose="02040603050506020204" pitchFamily="18" charset="0"/>
                <a:ea typeface="华康娃娃体W5" panose="040B0509000000000000" pitchFamily="81" charset="-122"/>
              </a:rPr>
              <a:t>DẶN DÒ</a:t>
            </a:r>
            <a:endParaRPr lang="zh-CN" altLang="en-US" sz="3600" b="1" dirty="0">
              <a:solidFill>
                <a:srgbClr val="4C786C"/>
              </a:solidFill>
              <a:latin typeface="UTM Bienvenue" panose="02040603050506020204" pitchFamily="18" charset="0"/>
              <a:ea typeface="华康娃娃体W5" panose="040B0509000000000000" pitchFamily="81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9622A512-BC01-44E2-95B4-2BB282135E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5140" y="5246304"/>
            <a:ext cx="526340" cy="677056"/>
          </a:xfrm>
          <a:prstGeom prst="rect">
            <a:avLst/>
          </a:prstGeom>
        </p:spPr>
      </p:pic>
      <p:pic>
        <p:nvPicPr>
          <p:cNvPr id="21" name="图形 20">
            <a:extLst>
              <a:ext uri="{FF2B5EF4-FFF2-40B4-BE49-F238E27FC236}">
                <a16:creationId xmlns:a16="http://schemas.microsoft.com/office/drawing/2014/main" xmlns="" id="{02C3557A-9095-454D-A727-D7F33D5D49A9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flipV="1">
            <a:off x="6325102" y="5870856"/>
            <a:ext cx="3204000" cy="288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9EF7F89D-FA68-4EF9-A8DA-7C492456201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671" y="4876472"/>
            <a:ext cx="373752" cy="211420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F4A6A5E7-307F-49C9-BF5B-6EC88176831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345" y="4903433"/>
            <a:ext cx="512023" cy="186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3D9F30AE-6B5F-4B77-BADC-E5F751BDEE4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280" y="5460640"/>
            <a:ext cx="584103" cy="172156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256F353C-8C20-4792-9256-771B826D07EF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130" y="4998154"/>
            <a:ext cx="442670" cy="187084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DF8A152C-607D-41F3-B76D-14BCBBFA9567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4427" y="5494542"/>
            <a:ext cx="473498" cy="152065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FA6CC096-0175-4669-988E-13EFB1C847CB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438" y="3767099"/>
            <a:ext cx="1226057" cy="391272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205E8B8F-8A84-45F0-A272-0EC84A8DF82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89082" y="4876472"/>
            <a:ext cx="373752" cy="211420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73563615-35E4-4D2B-9C77-C068FAB2F7A0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447" y="2021334"/>
            <a:ext cx="2954480" cy="2851261"/>
          </a:xfrm>
          <a:prstGeom prst="rect">
            <a:avLst/>
          </a:prstGeom>
        </p:spPr>
      </p:pic>
      <p:sp>
        <p:nvSpPr>
          <p:cNvPr id="32" name="PA_PA-文本框 41">
            <a:extLst>
              <a:ext uri="{FF2B5EF4-FFF2-40B4-BE49-F238E27FC236}">
                <a16:creationId xmlns:a16="http://schemas.microsoft.com/office/drawing/2014/main" xmlns="" id="{678B593E-F1F0-475F-B5F9-0019B6D0C3B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 rot="16200000">
            <a:off x="10542430" y="5254819"/>
            <a:ext cx="26205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20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3521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32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820"/>
                                </p:stCondLst>
                                <p:childTnLst>
                                  <p:par>
                                    <p:cTn id="9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320"/>
                                </p:stCondLst>
                                <p:childTnLst>
                                  <p:par>
                                    <p:cTn id="1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9284 -2.22222E-6 L 2.08333E-6 -2.22222E-6 " pathEditMode="relative" rAng="0" ptsTypes="AA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63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6667"/>
                                      </p:iterate>
                                      <p:childTnLst>
                                        <p:set>
                                          <p:cBhvr>
                                            <p:cTn id="2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403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9283 -2.22222E-6 L -4.375E-6 -2.22222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63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6667"/>
                                      </p:iterate>
                                      <p:childTnLst>
                                        <p:set>
                                          <p:cBhvr>
                                            <p:cTn id="35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7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487"/>
                                </p:stCondLst>
                                <p:childTnLst>
                                  <p:par>
                                    <p:cTn id="3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9284 -2.96296E-6 L 2.08333E-6 -2.96296E-6 " pathEditMode="relative" rAng="0" ptsTypes="AA">
                                          <p:cBhvr>
                                            <p:cTn id="4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63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6667"/>
                                      </p:iterate>
                                      <p:childTnLst>
                                        <p:set>
                                          <p:cBhvr>
                                            <p:cTn id="48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9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5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487"/>
                                </p:stCondLst>
                                <p:childTnLst>
                                  <p:par>
                                    <p:cTn id="5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9284 -2.96296E-6 L 1.25E-6 -2.96296E-6 " pathEditMode="relative" rAng="0" ptsTypes="AA">
                                          <p:cBhvr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63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6000"/>
                                      </p:iterate>
                                      <p:childTnLst>
                                        <p:set>
                                          <p:cBhvr>
                                            <p:cTn id="61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6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6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6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6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1" grpId="0"/>
          <p:bldP spid="15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32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820"/>
                                </p:stCondLst>
                                <p:childTnLst>
                                  <p:par>
                                    <p:cTn id="9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320"/>
                                </p:stCondLst>
                                <p:childTnLst>
                                  <p:par>
                                    <p:cTn id="1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9284 -2.22222E-6 L 2.08333E-6 -2.22222E-6 " pathEditMode="relative" rAng="0" ptsTypes="AA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63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6667"/>
                                      </p:iterate>
                                      <p:childTnLst>
                                        <p:set>
                                          <p:cBhvr>
                                            <p:cTn id="2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403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9283 -2.22222E-6 L -4.375E-6 -2.22222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63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6667"/>
                                      </p:iterate>
                                      <p:childTnLst>
                                        <p:set>
                                          <p:cBhvr>
                                            <p:cTn id="35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7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487"/>
                                </p:stCondLst>
                                <p:childTnLst>
                                  <p:par>
                                    <p:cTn id="3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9284 -2.96296E-6 L 2.08333E-6 -2.96296E-6 " pathEditMode="relative" rAng="0" ptsTypes="AA">
                                          <p:cBhvr>
                                            <p:cTn id="4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63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6667"/>
                                      </p:iterate>
                                      <p:childTnLst>
                                        <p:set>
                                          <p:cBhvr>
                                            <p:cTn id="48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9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5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487"/>
                                </p:stCondLst>
                                <p:childTnLst>
                                  <p:par>
                                    <p:cTn id="5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9284 -2.96296E-6 L 1.25E-6 -2.96296E-6 " pathEditMode="relative" rAng="0" ptsTypes="AA">
                                          <p:cBhvr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63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6000"/>
                                      </p:iterate>
                                      <p:childTnLst>
                                        <p:set>
                                          <p:cBhvr>
                                            <p:cTn id="61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6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6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1" grpId="0"/>
          <p:bldP spid="15" grpId="0"/>
          <p:bldP spid="19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2">
            <a:extLst>
              <a:ext uri="{FF2B5EF4-FFF2-40B4-BE49-F238E27FC236}">
                <a16:creationId xmlns:a16="http://schemas.microsoft.com/office/drawing/2014/main" xmlns="" id="{001D12CE-C3AA-4598-BB6B-4068E05ED2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80263"/>
          <a:stretch/>
        </p:blipFill>
        <p:spPr>
          <a:xfrm>
            <a:off x="4029581" y="3015493"/>
            <a:ext cx="4132837" cy="588929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58D8160-43EE-4995-998C-34ADA0D19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63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3A6DB07-978F-442B-B01F-AA44368C0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926"/>
            <a:ext cx="12192000" cy="4981074"/>
          </a:xfrm>
          <a:prstGeom prst="rect">
            <a:avLst/>
          </a:prstGeom>
        </p:spPr>
      </p:pic>
      <p:sp>
        <p:nvSpPr>
          <p:cNvPr id="20" name="矩形 6">
            <a:extLst>
              <a:ext uri="{FF2B5EF4-FFF2-40B4-BE49-F238E27FC236}">
                <a16:creationId xmlns:a16="http://schemas.microsoft.com/office/drawing/2014/main" xmlns="" id="{4FAA4C23-E038-4899-AB98-738460B1C8A4}"/>
              </a:ext>
            </a:extLst>
          </p:cNvPr>
          <p:cNvSpPr/>
          <p:nvPr/>
        </p:nvSpPr>
        <p:spPr>
          <a:xfrm>
            <a:off x="3732212" y="897860"/>
            <a:ext cx="4727576" cy="3245877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2666011"/>
              </a:avLst>
            </a:prstTxWarp>
            <a:spAutoFit/>
          </a:bodyPr>
          <a:lstStyle/>
          <a:p>
            <a:r>
              <a:rPr lang="en-US" altLang="zh-CN" sz="6000" b="1">
                <a:solidFill>
                  <a:srgbClr val="4C786C"/>
                </a:solidFill>
                <a:latin typeface="UTM Bienvenue" panose="02040603050506020204" pitchFamily="18" charset="0"/>
                <a:ea typeface="华康娃娃体W5" panose="040B0509000000000000" pitchFamily="81" charset="-122"/>
              </a:rPr>
              <a:t>KHỞI ĐỘNG</a:t>
            </a:r>
            <a:endParaRPr lang="zh-CN" altLang="en-US" sz="6000" b="1" dirty="0">
              <a:solidFill>
                <a:srgbClr val="4C786C"/>
              </a:solidFill>
              <a:latin typeface="UTM Bienvenue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3986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 0.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 -0.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3A6DB07-978F-442B-B01F-AA44368C0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5976"/>
            <a:ext cx="12192000" cy="4981074"/>
          </a:xfrm>
          <a:prstGeom prst="rect">
            <a:avLst/>
          </a:prstGeom>
        </p:spPr>
      </p:pic>
      <p:sp>
        <p:nvSpPr>
          <p:cNvPr id="6" name="矩形 6">
            <a:extLst>
              <a:ext uri="{FF2B5EF4-FFF2-40B4-BE49-F238E27FC236}">
                <a16:creationId xmlns:a16="http://schemas.microsoft.com/office/drawing/2014/main" xmlns="" id="{9ACB38EE-49AF-43DF-B6B0-3BE1173EE612}"/>
              </a:ext>
            </a:extLst>
          </p:cNvPr>
          <p:cNvSpPr/>
          <p:nvPr/>
        </p:nvSpPr>
        <p:spPr>
          <a:xfrm>
            <a:off x="711535" y="302233"/>
            <a:ext cx="9013035" cy="2093655"/>
          </a:xfrm>
          <a:prstGeom prst="snip2DiagRect">
            <a:avLst/>
          </a:prstGeom>
          <a:solidFill>
            <a:schemeClr val="bg1"/>
          </a:solidFill>
          <a:ln w="57150">
            <a:solidFill>
              <a:srgbClr val="6BAE45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vi-VN" altLang="zh-CN" sz="5400" dirty="0" err="1">
                <a:solidFill>
                  <a:srgbClr val="6BAE45"/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Kể</a:t>
            </a:r>
            <a:r>
              <a:rPr lang="vi-VN" altLang="zh-CN" sz="5400" dirty="0">
                <a:solidFill>
                  <a:srgbClr val="6BAE45"/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 tên </a:t>
            </a:r>
            <a:r>
              <a:rPr lang="vi-VN" altLang="zh-CN" sz="5400" dirty="0" err="1">
                <a:solidFill>
                  <a:srgbClr val="6BAE45"/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các</a:t>
            </a:r>
            <a:r>
              <a:rPr lang="vi-VN" altLang="zh-CN" sz="5400" dirty="0">
                <a:solidFill>
                  <a:srgbClr val="6BAE45"/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 đơn </a:t>
            </a:r>
            <a:r>
              <a:rPr lang="vi-VN" altLang="zh-CN" sz="5400" dirty="0" err="1">
                <a:solidFill>
                  <a:srgbClr val="6BAE45"/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vị</a:t>
            </a:r>
            <a:r>
              <a:rPr lang="vi-VN" altLang="zh-CN" sz="5400" dirty="0">
                <a:solidFill>
                  <a:srgbClr val="6BAE45"/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 đo </a:t>
            </a:r>
            <a:r>
              <a:rPr lang="vi-VN" altLang="zh-CN" sz="5400" dirty="0" err="1">
                <a:solidFill>
                  <a:srgbClr val="6BAE45"/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diện</a:t>
            </a:r>
            <a:r>
              <a:rPr lang="vi-VN" altLang="zh-CN" sz="5400" dirty="0">
                <a:solidFill>
                  <a:srgbClr val="6BAE45"/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 </a:t>
            </a:r>
            <a:r>
              <a:rPr lang="vi-VN" altLang="zh-CN" sz="5400" dirty="0" err="1">
                <a:solidFill>
                  <a:srgbClr val="6BAE45"/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tích</a:t>
            </a:r>
            <a:r>
              <a:rPr lang="vi-VN" altLang="zh-CN" sz="5400" dirty="0">
                <a:solidFill>
                  <a:srgbClr val="6BAE45"/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 em </a:t>
            </a:r>
            <a:r>
              <a:rPr lang="vi-VN" altLang="zh-CN" sz="5400" dirty="0" err="1">
                <a:solidFill>
                  <a:srgbClr val="6BAE45"/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đã</a:t>
            </a:r>
            <a:r>
              <a:rPr lang="vi-VN" altLang="zh-CN" sz="5400" dirty="0">
                <a:solidFill>
                  <a:srgbClr val="6BAE45"/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 </a:t>
            </a:r>
            <a:r>
              <a:rPr lang="vi-VN" altLang="zh-CN" sz="5400" dirty="0" err="1">
                <a:solidFill>
                  <a:srgbClr val="6BAE45"/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học</a:t>
            </a:r>
            <a:r>
              <a:rPr lang="vi-VN" altLang="zh-CN" sz="5400" dirty="0">
                <a:solidFill>
                  <a:srgbClr val="6BAE45"/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 </a:t>
            </a:r>
            <a:r>
              <a:rPr lang="vi-VN" altLang="zh-CN" sz="5400" dirty="0" err="1">
                <a:solidFill>
                  <a:srgbClr val="6BAE45"/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từ</a:t>
            </a:r>
            <a:r>
              <a:rPr lang="vi-VN" altLang="zh-CN" sz="5400" dirty="0">
                <a:solidFill>
                  <a:srgbClr val="6BAE45"/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 </a:t>
            </a:r>
            <a:r>
              <a:rPr lang="vi-VN" altLang="zh-CN" sz="5400" dirty="0" err="1">
                <a:solidFill>
                  <a:srgbClr val="6BAE45"/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lớn</a:t>
            </a:r>
            <a:r>
              <a:rPr lang="vi-VN" altLang="zh-CN" sz="5400" dirty="0">
                <a:solidFill>
                  <a:srgbClr val="6BAE45"/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 </a:t>
            </a:r>
            <a:r>
              <a:rPr lang="vi-VN" altLang="zh-CN" sz="5400" dirty="0" err="1">
                <a:solidFill>
                  <a:srgbClr val="6BAE45"/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đến</a:t>
            </a:r>
            <a:r>
              <a:rPr lang="vi-VN" altLang="zh-CN" sz="5400" dirty="0">
                <a:solidFill>
                  <a:srgbClr val="6BAE45"/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 </a:t>
            </a:r>
            <a:r>
              <a:rPr lang="vi-VN" altLang="zh-CN" sz="5400" dirty="0" err="1">
                <a:solidFill>
                  <a:srgbClr val="6BAE45"/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bé</a:t>
            </a:r>
            <a:r>
              <a:rPr lang="vi-VN" altLang="zh-CN" sz="5400" dirty="0">
                <a:solidFill>
                  <a:srgbClr val="6BAE45"/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.</a:t>
            </a:r>
            <a:endParaRPr lang="zh-CN" altLang="en-US" sz="5400" dirty="0">
              <a:solidFill>
                <a:srgbClr val="6BAE45"/>
              </a:solidFill>
              <a:effectLst/>
              <a:latin typeface="UTM Avo" panose="02040603050506020204" pitchFamily="18" charset="0"/>
              <a:ea typeface="华康娃娃体W5" panose="040B0509000000000000" pitchFamily="81" charset="-122"/>
            </a:endParaRPr>
          </a:p>
        </p:txBody>
      </p:sp>
      <p:sp>
        <p:nvSpPr>
          <p:cNvPr id="8" name="矩形 6">
            <a:extLst>
              <a:ext uri="{FF2B5EF4-FFF2-40B4-BE49-F238E27FC236}">
                <a16:creationId xmlns:a16="http://schemas.microsoft.com/office/drawing/2014/main" xmlns="" id="{61BC82C6-4378-47D1-ADBD-04CA7BC4D07D}"/>
              </a:ext>
            </a:extLst>
          </p:cNvPr>
          <p:cNvSpPr/>
          <p:nvPr/>
        </p:nvSpPr>
        <p:spPr>
          <a:xfrm>
            <a:off x="711535" y="2983584"/>
            <a:ext cx="5673595" cy="1101923"/>
          </a:xfrm>
          <a:prstGeom prst="snip2Diag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vi-VN" altLang="zh-CN" sz="5400" b="1" dirty="0">
                <a:solidFill>
                  <a:schemeClr val="accent2">
                    <a:lumMod val="75000"/>
                  </a:schemeClr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Km</a:t>
            </a:r>
            <a:r>
              <a:rPr lang="vi-VN" altLang="zh-CN" sz="5400" b="1" baseline="30000" dirty="0">
                <a:solidFill>
                  <a:schemeClr val="accent2">
                    <a:lumMod val="75000"/>
                  </a:schemeClr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2</a:t>
            </a:r>
            <a:r>
              <a:rPr lang="vi-VN" altLang="zh-CN" sz="5400" b="1" dirty="0">
                <a:solidFill>
                  <a:schemeClr val="accent2">
                    <a:lumMod val="75000"/>
                  </a:schemeClr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, m</a:t>
            </a:r>
            <a:r>
              <a:rPr lang="vi-VN" altLang="zh-CN" sz="5400" b="1" baseline="30000" dirty="0">
                <a:solidFill>
                  <a:schemeClr val="accent2">
                    <a:lumMod val="75000"/>
                  </a:schemeClr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2</a:t>
            </a:r>
            <a:r>
              <a:rPr lang="vi-VN" altLang="zh-CN" sz="5400" b="1" dirty="0">
                <a:solidFill>
                  <a:schemeClr val="accent2">
                    <a:lumMod val="75000"/>
                  </a:schemeClr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,</a:t>
            </a:r>
            <a:r>
              <a:rPr lang="vi-VN" altLang="zh-CN" sz="5400" b="1" baseline="30000" dirty="0">
                <a:solidFill>
                  <a:schemeClr val="accent2">
                    <a:lumMod val="75000"/>
                  </a:schemeClr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 </a:t>
            </a:r>
            <a:r>
              <a:rPr lang="vi-VN" altLang="zh-CN" sz="5400" b="1" dirty="0">
                <a:solidFill>
                  <a:schemeClr val="accent2">
                    <a:lumMod val="75000"/>
                  </a:schemeClr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dm</a:t>
            </a:r>
            <a:r>
              <a:rPr lang="vi-VN" altLang="zh-CN" sz="5400" b="1" baseline="30000" dirty="0">
                <a:solidFill>
                  <a:schemeClr val="accent2">
                    <a:lumMod val="75000"/>
                  </a:schemeClr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2</a:t>
            </a:r>
            <a:r>
              <a:rPr lang="vi-VN" altLang="zh-CN" sz="5400" b="1" dirty="0">
                <a:solidFill>
                  <a:schemeClr val="accent2">
                    <a:lumMod val="75000"/>
                  </a:schemeClr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, cm</a:t>
            </a:r>
            <a:r>
              <a:rPr lang="vi-VN" altLang="zh-CN" sz="5400" b="1" baseline="30000" dirty="0">
                <a:solidFill>
                  <a:schemeClr val="accent2">
                    <a:lumMod val="75000"/>
                  </a:schemeClr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2</a:t>
            </a:r>
            <a:r>
              <a:rPr lang="vi-VN" altLang="zh-CN" sz="5400" b="1" dirty="0">
                <a:solidFill>
                  <a:schemeClr val="accent2">
                    <a:lumMod val="75000"/>
                  </a:schemeClr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 </a:t>
            </a:r>
            <a:endParaRPr lang="zh-CN" altLang="en-US" sz="5400" b="1" baseline="30000" dirty="0">
              <a:solidFill>
                <a:schemeClr val="accent2">
                  <a:lumMod val="75000"/>
                </a:schemeClr>
              </a:solidFill>
              <a:effectLst/>
              <a:latin typeface="UTM Avo" panose="02040603050506020204" pitchFamily="18" charset="0"/>
              <a:ea typeface="华康娃娃体W5" panose="040B0509000000000000" pitchFamily="81" charset="-122"/>
            </a:endParaRPr>
          </a:p>
        </p:txBody>
      </p:sp>
      <p:pic>
        <p:nvPicPr>
          <p:cNvPr id="9" name="PA_图片 6">
            <a:extLst>
              <a:ext uri="{FF2B5EF4-FFF2-40B4-BE49-F238E27FC236}">
                <a16:creationId xmlns:a16="http://schemas.microsoft.com/office/drawing/2014/main" xmlns="" id="{8F3F264D-C8B4-4D13-A0C0-23E1007DB7A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06375" y="364460"/>
            <a:ext cx="6391214" cy="6167928"/>
          </a:xfrm>
          <a:prstGeom prst="rect">
            <a:avLst/>
          </a:prstGeom>
        </p:spPr>
      </p:pic>
      <p:pic>
        <p:nvPicPr>
          <p:cNvPr id="10" name="图片 32">
            <a:extLst>
              <a:ext uri="{FF2B5EF4-FFF2-40B4-BE49-F238E27FC236}">
                <a16:creationId xmlns:a16="http://schemas.microsoft.com/office/drawing/2014/main" xmlns="" id="{05ECFF30-68EF-4D33-8A78-3828FAB3536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80263"/>
          <a:stretch/>
        </p:blipFill>
        <p:spPr>
          <a:xfrm>
            <a:off x="9132602" y="3534545"/>
            <a:ext cx="4132837" cy="588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27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1.58659 -0.0048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23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2">
            <a:extLst>
              <a:ext uri="{FF2B5EF4-FFF2-40B4-BE49-F238E27FC236}">
                <a16:creationId xmlns:a16="http://schemas.microsoft.com/office/drawing/2014/main" xmlns="" id="{001D12CE-C3AA-4598-BB6B-4068E05ED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074" y="1876926"/>
            <a:ext cx="5733851" cy="706989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58D8160-43EE-4995-998C-34ADA0D198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63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3A6DB07-978F-442B-B01F-AA44368C0A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926"/>
            <a:ext cx="12192000" cy="4981074"/>
          </a:xfrm>
          <a:prstGeom prst="rect">
            <a:avLst/>
          </a:prstGeom>
        </p:spPr>
      </p:pic>
      <p:sp>
        <p:nvSpPr>
          <p:cNvPr id="20" name="矩形 6">
            <a:extLst>
              <a:ext uri="{FF2B5EF4-FFF2-40B4-BE49-F238E27FC236}">
                <a16:creationId xmlns:a16="http://schemas.microsoft.com/office/drawing/2014/main" xmlns="" id="{4FAA4C23-E038-4899-AB98-738460B1C8A4}"/>
              </a:ext>
            </a:extLst>
          </p:cNvPr>
          <p:cNvSpPr/>
          <p:nvPr/>
        </p:nvSpPr>
        <p:spPr>
          <a:xfrm>
            <a:off x="3880896" y="897860"/>
            <a:ext cx="5390425" cy="2597694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3533728"/>
              </a:avLst>
            </a:prstTxWarp>
            <a:spAutoFit/>
          </a:bodyPr>
          <a:lstStyle/>
          <a:p>
            <a:r>
              <a:rPr lang="en-US" altLang="zh-CN" sz="6000" b="1">
                <a:solidFill>
                  <a:srgbClr val="4C786C"/>
                </a:solidFill>
                <a:latin typeface="UTM Bienvenue" panose="02040603050506020204" pitchFamily="18" charset="0"/>
                <a:ea typeface="华康娃娃体W5" panose="040B0509000000000000" pitchFamily="81" charset="-122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88209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 0.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 -0.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9D1B6D3-C1BC-4E89-A10F-AA0342B78B2A}"/>
              </a:ext>
            </a:extLst>
          </p:cNvPr>
          <p:cNvSpPr/>
          <p:nvPr/>
        </p:nvSpPr>
        <p:spPr>
          <a:xfrm>
            <a:off x="448263" y="258097"/>
            <a:ext cx="11444748" cy="6341806"/>
          </a:xfrm>
          <a:prstGeom prst="roundRect">
            <a:avLst/>
          </a:prstGeom>
          <a:solidFill>
            <a:schemeClr val="bg1"/>
          </a:solidFill>
          <a:ln>
            <a:solidFill>
              <a:srgbClr val="97CCB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18" name="图片 22">
            <a:extLst>
              <a:ext uri="{FF2B5EF4-FFF2-40B4-BE49-F238E27FC236}">
                <a16:creationId xmlns:a16="http://schemas.microsoft.com/office/drawing/2014/main" xmlns="" id="{02BA2978-99F8-4783-80AC-F4DEAD86FB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5382" y="3792571"/>
            <a:ext cx="442670" cy="2504059"/>
          </a:xfrm>
          <a:prstGeom prst="rect">
            <a:avLst/>
          </a:prstGeom>
        </p:spPr>
      </p:pic>
      <p:pic>
        <p:nvPicPr>
          <p:cNvPr id="19" name="图片 25">
            <a:extLst>
              <a:ext uri="{FF2B5EF4-FFF2-40B4-BE49-F238E27FC236}">
                <a16:creationId xmlns:a16="http://schemas.microsoft.com/office/drawing/2014/main" xmlns="" id="{6200B572-E184-4469-ACE6-345B43BE6E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6928" y="4791313"/>
            <a:ext cx="442670" cy="1870846"/>
          </a:xfrm>
          <a:prstGeom prst="rect">
            <a:avLst/>
          </a:prstGeom>
        </p:spPr>
      </p:pic>
      <p:pic>
        <p:nvPicPr>
          <p:cNvPr id="12" name="图片 24">
            <a:extLst>
              <a:ext uri="{FF2B5EF4-FFF2-40B4-BE49-F238E27FC236}">
                <a16:creationId xmlns:a16="http://schemas.microsoft.com/office/drawing/2014/main" xmlns="" id="{3C7A8809-8EE6-464D-A885-0B76C315BA3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745" y="4432332"/>
            <a:ext cx="887629" cy="2616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88814BA-F48B-4785-891F-439EFF6DE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5" y="4742140"/>
            <a:ext cx="1619250" cy="1996551"/>
          </a:xfrm>
          <a:prstGeom prst="rect">
            <a:avLst/>
          </a:prstGeom>
        </p:spPr>
      </p:pic>
      <p:pic>
        <p:nvPicPr>
          <p:cNvPr id="15" name="图片 5">
            <a:extLst>
              <a:ext uri="{FF2B5EF4-FFF2-40B4-BE49-F238E27FC236}">
                <a16:creationId xmlns:a16="http://schemas.microsoft.com/office/drawing/2014/main" xmlns="" id="{7547D88B-8600-46DA-87BE-B2CCAFCF091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4" y="-150952"/>
            <a:ext cx="2398472" cy="1520244"/>
          </a:xfrm>
          <a:prstGeom prst="rect">
            <a:avLst/>
          </a:prstGeom>
        </p:spPr>
      </p:pic>
      <p:pic>
        <p:nvPicPr>
          <p:cNvPr id="20" name="图片 26">
            <a:extLst>
              <a:ext uri="{FF2B5EF4-FFF2-40B4-BE49-F238E27FC236}">
                <a16:creationId xmlns:a16="http://schemas.microsoft.com/office/drawing/2014/main" xmlns="" id="{D8878299-784D-4EA1-91F8-F5C03ADCC46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9427" y="3765486"/>
            <a:ext cx="882573" cy="2834417"/>
          </a:xfrm>
          <a:prstGeom prst="rect">
            <a:avLst/>
          </a:prstGeom>
        </p:spPr>
      </p:pic>
      <p:pic>
        <p:nvPicPr>
          <p:cNvPr id="22" name="图片 6">
            <a:extLst>
              <a:ext uri="{FF2B5EF4-FFF2-40B4-BE49-F238E27FC236}">
                <a16:creationId xmlns:a16="http://schemas.microsoft.com/office/drawing/2014/main" xmlns="" id="{FF5E8CB2-068B-436B-BC23-0E3CF96B1F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2157"/>
            <a:ext cx="12192000" cy="4981074"/>
          </a:xfrm>
          <a:prstGeom prst="rect">
            <a:avLst/>
          </a:prstGeom>
        </p:spPr>
      </p:pic>
      <p:pic>
        <p:nvPicPr>
          <p:cNvPr id="23" name="图片 1">
            <a:extLst>
              <a:ext uri="{FF2B5EF4-FFF2-40B4-BE49-F238E27FC236}">
                <a16:creationId xmlns:a16="http://schemas.microsoft.com/office/drawing/2014/main" xmlns="" id="{7B53A8DF-4791-4966-AC93-852ED55C158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014" y="154059"/>
            <a:ext cx="943173" cy="910222"/>
          </a:xfrm>
          <a:prstGeom prst="rect">
            <a:avLst/>
          </a:prstGeom>
        </p:spPr>
      </p:pic>
      <p:sp>
        <p:nvSpPr>
          <p:cNvPr id="24" name="矩形 6">
            <a:extLst>
              <a:ext uri="{FF2B5EF4-FFF2-40B4-BE49-F238E27FC236}">
                <a16:creationId xmlns:a16="http://schemas.microsoft.com/office/drawing/2014/main" xmlns="" id="{4B4167F0-624D-4D68-9E3D-6DA1D23D9919}"/>
              </a:ext>
            </a:extLst>
          </p:cNvPr>
          <p:cNvSpPr/>
          <p:nvPr/>
        </p:nvSpPr>
        <p:spPr>
          <a:xfrm>
            <a:off x="1286316" y="614208"/>
            <a:ext cx="9856598" cy="4893647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Bài</a:t>
            </a: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 1: </a:t>
            </a:r>
            <a:r>
              <a:rPr kumimoji="0" lang="vi-VN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Viết</a:t>
            </a: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 </a:t>
            </a:r>
            <a:r>
              <a:rPr kumimoji="0" lang="vi-VN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số</a:t>
            </a: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 </a:t>
            </a:r>
            <a:r>
              <a:rPr kumimoji="0" lang="vi-VN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thích</a:t>
            </a: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 </a:t>
            </a:r>
            <a:r>
              <a:rPr kumimoji="0" lang="vi-VN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hợp</a:t>
            </a: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 </a:t>
            </a:r>
            <a:r>
              <a:rPr kumimoji="0" lang="vi-VN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vào</a:t>
            </a: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 </a:t>
            </a:r>
            <a:r>
              <a:rPr kumimoji="0" lang="vi-VN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chỗ</a:t>
            </a: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 </a:t>
            </a:r>
            <a:r>
              <a:rPr kumimoji="0" lang="vi-VN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chấm</a:t>
            </a: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6BAE45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1 m</a:t>
            </a:r>
            <a:r>
              <a:rPr kumimoji="0" lang="vi-VN" altLang="zh-CN" sz="4800" b="1" i="0" u="none" strike="noStrike" kern="1200" cap="none" spc="0" normalizeH="0" baseline="30000" noProof="0" dirty="0">
                <a:ln>
                  <a:noFill/>
                </a:ln>
                <a:solidFill>
                  <a:srgbClr val="6BAE45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2</a:t>
            </a: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6BAE45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 = ……dm</a:t>
            </a:r>
            <a:r>
              <a:rPr kumimoji="0" lang="vi-VN" altLang="zh-CN" sz="4800" b="1" i="0" u="none" strike="noStrike" kern="1200" cap="none" spc="0" normalizeH="0" baseline="30000" noProof="0" dirty="0">
                <a:ln>
                  <a:noFill/>
                </a:ln>
                <a:solidFill>
                  <a:srgbClr val="6BAE45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2	 </a:t>
            </a:r>
            <a:r>
              <a:rPr lang="en-US" altLang="zh-CN" sz="4800" b="1" baseline="30000" dirty="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</a:t>
            </a:r>
            <a:r>
              <a:rPr lang="en-US" altLang="zh-CN" sz="4800" b="1" dirty="0" smtClean="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    </a:t>
            </a:r>
            <a:r>
              <a:rPr kumimoji="0" lang="vi-VN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BAE45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1km</a:t>
            </a:r>
            <a:r>
              <a:rPr kumimoji="0" lang="vi-VN" altLang="zh-CN" sz="4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6BAE45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2</a:t>
            </a:r>
            <a:r>
              <a:rPr kumimoji="0" lang="vi-VN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BAE45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 </a:t>
            </a: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6BAE45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= …….m</a:t>
            </a:r>
            <a:r>
              <a:rPr kumimoji="0" lang="vi-VN" altLang="zh-CN" sz="4800" b="1" i="0" u="none" strike="noStrike" kern="1200" cap="none" spc="0" normalizeH="0" baseline="30000" noProof="0" dirty="0">
                <a:ln>
                  <a:noFill/>
                </a:ln>
                <a:solidFill>
                  <a:srgbClr val="6BAE45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2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6BAE45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1 m</a:t>
            </a:r>
            <a:r>
              <a:rPr kumimoji="0" lang="vi-VN" altLang="zh-CN" sz="4800" b="1" i="0" u="none" strike="noStrike" kern="1200" cap="none" spc="0" normalizeH="0" baseline="30000" noProof="0" dirty="0">
                <a:ln>
                  <a:noFill/>
                </a:ln>
                <a:solidFill>
                  <a:srgbClr val="6BAE45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2</a:t>
            </a: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6BAE45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 = ……cm</a:t>
            </a:r>
            <a:r>
              <a:rPr kumimoji="0" lang="vi-VN" altLang="zh-CN" sz="4800" b="1" i="0" u="none" strike="noStrike" kern="1200" cap="none" spc="0" normalizeH="0" baseline="30000" noProof="0" dirty="0">
                <a:ln>
                  <a:noFill/>
                </a:ln>
                <a:solidFill>
                  <a:srgbClr val="6BAE45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2                  </a:t>
            </a: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6BAE45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1 dm</a:t>
            </a:r>
            <a:r>
              <a:rPr kumimoji="0" lang="vi-VN" altLang="zh-CN" sz="4800" b="1" i="0" u="none" strike="noStrike" kern="1200" cap="none" spc="0" normalizeH="0" baseline="30000" noProof="0" dirty="0">
                <a:ln>
                  <a:noFill/>
                </a:ln>
                <a:solidFill>
                  <a:srgbClr val="6BAE45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2</a:t>
            </a: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6BAE45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 = ……cm</a:t>
            </a:r>
            <a:r>
              <a:rPr kumimoji="0" lang="vi-VN" altLang="zh-CN" sz="4800" b="1" i="0" u="none" strike="noStrike" kern="1200" cap="none" spc="0" normalizeH="0" baseline="30000" noProof="0" dirty="0">
                <a:ln>
                  <a:noFill/>
                </a:ln>
                <a:solidFill>
                  <a:srgbClr val="6BAE45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2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zh-CN" sz="4800" b="1" i="0" u="none" strike="noStrike" kern="1200" cap="none" spc="0" normalizeH="0" baseline="30000" noProof="0" dirty="0">
              <a:ln>
                <a:noFill/>
              </a:ln>
              <a:solidFill>
                <a:srgbClr val="6BAE45"/>
              </a:solidFill>
              <a:effectLst/>
              <a:uLnTx/>
              <a:uFillTx/>
              <a:latin typeface="UTM Avo" panose="02040603050506020204" pitchFamily="18" charset="0"/>
              <a:ea typeface="华康娃娃体W5" panose="040B0509000000000000" pitchFamily="81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800" b="1" i="0" u="none" strike="noStrike" kern="1200" cap="none" spc="0" normalizeH="0" baseline="30000" noProof="0" dirty="0">
              <a:ln>
                <a:noFill/>
              </a:ln>
              <a:solidFill>
                <a:srgbClr val="6BAE45"/>
              </a:solidFill>
              <a:effectLst/>
              <a:uLnTx/>
              <a:uFillTx/>
              <a:latin typeface="UTM Avo" panose="02040603050506020204" pitchFamily="18" charset="0"/>
              <a:ea typeface="华康娃娃体W5" panose="040B0509000000000000" pitchFamily="8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07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9D1B6D3-C1BC-4E89-A10F-AA0342B78B2A}"/>
              </a:ext>
            </a:extLst>
          </p:cNvPr>
          <p:cNvSpPr/>
          <p:nvPr/>
        </p:nvSpPr>
        <p:spPr>
          <a:xfrm>
            <a:off x="251219" y="117582"/>
            <a:ext cx="11444748" cy="6341806"/>
          </a:xfrm>
          <a:prstGeom prst="roundRect">
            <a:avLst/>
          </a:prstGeom>
          <a:solidFill>
            <a:schemeClr val="bg1"/>
          </a:solidFill>
          <a:ln>
            <a:solidFill>
              <a:srgbClr val="97CCB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图片 22">
            <a:extLst>
              <a:ext uri="{FF2B5EF4-FFF2-40B4-BE49-F238E27FC236}">
                <a16:creationId xmlns:a16="http://schemas.microsoft.com/office/drawing/2014/main" xmlns="" id="{02BA2978-99F8-4783-80AC-F4DEAD86FB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5382" y="3792571"/>
            <a:ext cx="442670" cy="2504059"/>
          </a:xfrm>
          <a:prstGeom prst="rect">
            <a:avLst/>
          </a:prstGeom>
        </p:spPr>
      </p:pic>
      <p:pic>
        <p:nvPicPr>
          <p:cNvPr id="19" name="图片 25">
            <a:extLst>
              <a:ext uri="{FF2B5EF4-FFF2-40B4-BE49-F238E27FC236}">
                <a16:creationId xmlns:a16="http://schemas.microsoft.com/office/drawing/2014/main" xmlns="" id="{6200B572-E184-4469-ACE6-345B43BE6E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6928" y="4791313"/>
            <a:ext cx="442670" cy="1870846"/>
          </a:xfrm>
          <a:prstGeom prst="rect">
            <a:avLst/>
          </a:prstGeom>
        </p:spPr>
      </p:pic>
      <p:pic>
        <p:nvPicPr>
          <p:cNvPr id="12" name="图片 24">
            <a:extLst>
              <a:ext uri="{FF2B5EF4-FFF2-40B4-BE49-F238E27FC236}">
                <a16:creationId xmlns:a16="http://schemas.microsoft.com/office/drawing/2014/main" xmlns="" id="{3C7A8809-8EE6-464D-A885-0B76C315BA3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745" y="4432332"/>
            <a:ext cx="887629" cy="2616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88814BA-F48B-4785-891F-439EFF6DE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5" y="4742140"/>
            <a:ext cx="1619250" cy="1996551"/>
          </a:xfrm>
          <a:prstGeom prst="rect">
            <a:avLst/>
          </a:prstGeom>
        </p:spPr>
      </p:pic>
      <p:pic>
        <p:nvPicPr>
          <p:cNvPr id="15" name="图片 5">
            <a:extLst>
              <a:ext uri="{FF2B5EF4-FFF2-40B4-BE49-F238E27FC236}">
                <a16:creationId xmlns:a16="http://schemas.microsoft.com/office/drawing/2014/main" xmlns="" id="{7547D88B-8600-46DA-87BE-B2CCAFCF091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4" y="-150952"/>
            <a:ext cx="2398472" cy="1520244"/>
          </a:xfrm>
          <a:prstGeom prst="rect">
            <a:avLst/>
          </a:prstGeom>
        </p:spPr>
      </p:pic>
      <p:pic>
        <p:nvPicPr>
          <p:cNvPr id="20" name="图片 26">
            <a:extLst>
              <a:ext uri="{FF2B5EF4-FFF2-40B4-BE49-F238E27FC236}">
                <a16:creationId xmlns:a16="http://schemas.microsoft.com/office/drawing/2014/main" xmlns="" id="{D8878299-784D-4EA1-91F8-F5C03ADCC46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9427" y="3765486"/>
            <a:ext cx="882573" cy="2834417"/>
          </a:xfrm>
          <a:prstGeom prst="rect">
            <a:avLst/>
          </a:prstGeom>
        </p:spPr>
      </p:pic>
      <p:pic>
        <p:nvPicPr>
          <p:cNvPr id="22" name="图片 6">
            <a:extLst>
              <a:ext uri="{FF2B5EF4-FFF2-40B4-BE49-F238E27FC236}">
                <a16:creationId xmlns:a16="http://schemas.microsoft.com/office/drawing/2014/main" xmlns="" id="{FF5E8CB2-068B-436B-BC23-0E3CF96B1F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2157"/>
            <a:ext cx="12192000" cy="4981074"/>
          </a:xfrm>
          <a:prstGeom prst="rect">
            <a:avLst/>
          </a:prstGeom>
        </p:spPr>
      </p:pic>
      <p:pic>
        <p:nvPicPr>
          <p:cNvPr id="23" name="图片 1">
            <a:extLst>
              <a:ext uri="{FF2B5EF4-FFF2-40B4-BE49-F238E27FC236}">
                <a16:creationId xmlns:a16="http://schemas.microsoft.com/office/drawing/2014/main" xmlns="" id="{7B53A8DF-4791-4966-AC93-852ED55C158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014" y="154059"/>
            <a:ext cx="943173" cy="910222"/>
          </a:xfrm>
          <a:prstGeom prst="rect">
            <a:avLst/>
          </a:prstGeom>
        </p:spPr>
      </p:pic>
      <p:sp>
        <p:nvSpPr>
          <p:cNvPr id="24" name="矩形 6">
            <a:extLst>
              <a:ext uri="{FF2B5EF4-FFF2-40B4-BE49-F238E27FC236}">
                <a16:creationId xmlns:a16="http://schemas.microsoft.com/office/drawing/2014/main" xmlns="" id="{4B4167F0-624D-4D68-9E3D-6DA1D23D9919}"/>
              </a:ext>
            </a:extLst>
          </p:cNvPr>
          <p:cNvSpPr/>
          <p:nvPr/>
        </p:nvSpPr>
        <p:spPr>
          <a:xfrm>
            <a:off x="1167701" y="392504"/>
            <a:ext cx="9856598" cy="1063304"/>
          </a:xfrm>
          <a:prstGeom prst="rect">
            <a:avLst/>
          </a:prstGeom>
          <a:solidFill>
            <a:srgbClr val="B5E7DB"/>
          </a:solidFill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800" b="1" dirty="0" smtClean="0">
                <a:solidFill>
                  <a:srgbClr val="FF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Đ</a:t>
            </a:r>
            <a:r>
              <a:rPr lang="vi-VN" altLang="zh-CN" sz="4800" b="1" dirty="0" smtClean="0">
                <a:solidFill>
                  <a:srgbClr val="FF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ƠN </a:t>
            </a:r>
            <a:r>
              <a:rPr lang="vi-VN" altLang="zh-CN" sz="4800" b="1" dirty="0">
                <a:solidFill>
                  <a:srgbClr val="FF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VỊ DIỆN TÍCH </a:t>
            </a:r>
            <a:r>
              <a:rPr lang="vi-VN" altLang="zh-CN" sz="4800" b="1" dirty="0" smtClean="0">
                <a:solidFill>
                  <a:srgbClr val="FF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Đ</a:t>
            </a:r>
            <a:r>
              <a:rPr lang="en-US" altLang="zh-CN" sz="4800" b="1" dirty="0" smtClean="0">
                <a:solidFill>
                  <a:srgbClr val="FF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Ã HỌC</a:t>
            </a:r>
            <a:endParaRPr lang="vi-VN" altLang="zh-CN" sz="4800" b="1" baseline="30000" dirty="0">
              <a:solidFill>
                <a:srgbClr val="6BAE45"/>
              </a:solidFill>
              <a:latin typeface="UTM Avo" panose="02040603050506020204" pitchFamily="18" charset="0"/>
              <a:ea typeface="华康娃娃体W5" panose="040B0509000000000000" pitchFamily="81" charset="-122"/>
            </a:endParaRPr>
          </a:p>
        </p:txBody>
      </p:sp>
      <p:sp>
        <p:nvSpPr>
          <p:cNvPr id="14" name="矩形 6">
            <a:extLst>
              <a:ext uri="{FF2B5EF4-FFF2-40B4-BE49-F238E27FC236}">
                <a16:creationId xmlns:a16="http://schemas.microsoft.com/office/drawing/2014/main" xmlns="" id="{D8E472E0-555F-4463-8221-D83B77D9C65B}"/>
              </a:ext>
            </a:extLst>
          </p:cNvPr>
          <p:cNvSpPr/>
          <p:nvPr/>
        </p:nvSpPr>
        <p:spPr>
          <a:xfrm>
            <a:off x="704850" y="1918744"/>
            <a:ext cx="10489176" cy="991731"/>
          </a:xfrm>
          <a:prstGeom prst="snip2Diag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vi-VN" altLang="zh-CN" sz="4800" b="1" dirty="0">
                <a:solidFill>
                  <a:srgbClr val="FFFF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k</a:t>
            </a:r>
            <a:r>
              <a:rPr lang="vi-VN" altLang="zh-CN" sz="4800" b="1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m</a:t>
            </a:r>
            <a:r>
              <a:rPr lang="vi-VN" altLang="zh-CN" sz="4800" b="1" baseline="30000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2</a:t>
            </a:r>
            <a:r>
              <a:rPr lang="vi-VN" altLang="zh-CN" sz="4800" b="1" dirty="0">
                <a:solidFill>
                  <a:srgbClr val="FFFF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</a:t>
            </a:r>
            <a:r>
              <a:rPr lang="vi-VN" altLang="zh-CN" sz="4800" b="1" dirty="0" smtClean="0">
                <a:solidFill>
                  <a:srgbClr val="FFFF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-</a:t>
            </a:r>
            <a:r>
              <a:rPr lang="vi-VN" altLang="zh-CN" sz="4800" b="1" dirty="0" smtClean="0">
                <a:solidFill>
                  <a:srgbClr val="FFFF00"/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 </a:t>
            </a:r>
            <a:r>
              <a:rPr lang="vi-VN" altLang="zh-CN" sz="4800" b="1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m</a:t>
            </a:r>
            <a:r>
              <a:rPr lang="vi-VN" altLang="zh-CN" sz="4800" b="1" baseline="30000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2</a:t>
            </a:r>
            <a:r>
              <a:rPr lang="vi-VN" altLang="zh-CN" sz="4800" b="1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 -</a:t>
            </a:r>
            <a:r>
              <a:rPr lang="vi-VN" altLang="zh-CN" sz="4800" b="1" baseline="30000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 </a:t>
            </a:r>
            <a:r>
              <a:rPr lang="vi-VN" altLang="zh-CN" sz="4800" b="1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dm</a:t>
            </a:r>
            <a:r>
              <a:rPr lang="vi-VN" altLang="zh-CN" sz="4800" b="1" baseline="30000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2</a:t>
            </a:r>
            <a:r>
              <a:rPr lang="vi-VN" altLang="zh-CN" sz="4800" b="1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 – cm</a:t>
            </a:r>
            <a:r>
              <a:rPr lang="vi-VN" altLang="zh-CN" sz="4800" b="1" baseline="30000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2</a:t>
            </a:r>
            <a:r>
              <a:rPr lang="vi-VN" altLang="zh-CN" sz="4800" b="1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 </a:t>
            </a:r>
            <a:r>
              <a:rPr lang="vi-VN" altLang="zh-CN" sz="4800" b="1" dirty="0" smtClean="0">
                <a:solidFill>
                  <a:srgbClr val="FFFF00"/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 </a:t>
            </a:r>
            <a:r>
              <a:rPr lang="vi-VN" altLang="zh-CN" sz="4800" b="1" baseline="30000" dirty="0" smtClean="0">
                <a:solidFill>
                  <a:srgbClr val="FFFF00"/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 </a:t>
            </a:r>
            <a:r>
              <a:rPr lang="vi-VN" altLang="zh-CN" sz="4800" b="1" dirty="0" smtClean="0">
                <a:solidFill>
                  <a:srgbClr val="FFFF00"/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 </a:t>
            </a:r>
            <a:endParaRPr lang="zh-CN" altLang="en-US" sz="4800" b="1" baseline="30000" dirty="0">
              <a:solidFill>
                <a:srgbClr val="FFFF00"/>
              </a:solidFill>
              <a:effectLst/>
              <a:latin typeface="UTM Avo" panose="02040603050506020204" pitchFamily="18" charset="0"/>
              <a:ea typeface="华康娃娃体W5" panose="040B0509000000000000" pitchFamily="81" charset="-122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61CD7B7D-3273-4922-BC65-95291C994B1B}"/>
              </a:ext>
            </a:extLst>
          </p:cNvPr>
          <p:cNvSpPr/>
          <p:nvPr/>
        </p:nvSpPr>
        <p:spPr>
          <a:xfrm>
            <a:off x="1582819" y="3429000"/>
            <a:ext cx="8733237" cy="10577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+mj-lt"/>
              </a:rPr>
              <a:t>Hai đơn </a:t>
            </a:r>
            <a:r>
              <a:rPr lang="vi-VN" sz="3200" b="1" dirty="0" err="1">
                <a:latin typeface="+mj-lt"/>
              </a:rPr>
              <a:t>vị</a:t>
            </a:r>
            <a:r>
              <a:rPr lang="vi-VN" sz="3200" b="1" dirty="0">
                <a:latin typeface="+mj-lt"/>
              </a:rPr>
              <a:t> đo </a:t>
            </a:r>
            <a:r>
              <a:rPr lang="vi-VN" sz="3200" b="1" dirty="0" err="1">
                <a:latin typeface="+mj-lt"/>
              </a:rPr>
              <a:t>diện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tích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liền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kề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có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mối</a:t>
            </a:r>
            <a:r>
              <a:rPr lang="vi-VN" sz="3200" b="1" dirty="0">
                <a:latin typeface="+mj-lt"/>
              </a:rPr>
              <a:t> liên </a:t>
            </a:r>
            <a:r>
              <a:rPr lang="vi-VN" sz="3200" b="1" dirty="0" err="1">
                <a:latin typeface="+mj-lt"/>
              </a:rPr>
              <a:t>hệ</a:t>
            </a:r>
            <a:r>
              <a:rPr lang="vi-VN" sz="3200" b="1" dirty="0">
                <a:latin typeface="+mj-lt"/>
              </a:rPr>
              <a:t> như </a:t>
            </a:r>
            <a:r>
              <a:rPr lang="vi-VN" sz="3200" b="1" dirty="0" err="1">
                <a:latin typeface="+mj-lt"/>
              </a:rPr>
              <a:t>thế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nào</a:t>
            </a:r>
            <a:r>
              <a:rPr lang="vi-VN" sz="3200" b="1" dirty="0">
                <a:latin typeface="+mj-lt"/>
              </a:rPr>
              <a:t>?</a:t>
            </a:r>
            <a:endParaRPr lang="en-US" sz="3200" b="1" dirty="0">
              <a:latin typeface="+mj-lt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A11BEE04-00E8-4DD1-A3D2-075BA19608A0}"/>
              </a:ext>
            </a:extLst>
          </p:cNvPr>
          <p:cNvSpPr/>
          <p:nvPr/>
        </p:nvSpPr>
        <p:spPr>
          <a:xfrm>
            <a:off x="1569798" y="3457419"/>
            <a:ext cx="8733237" cy="10577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Hai đơn </a:t>
            </a:r>
            <a:r>
              <a:rPr lang="vi-VN" sz="3200" b="1" dirty="0" err="1">
                <a:solidFill>
                  <a:srgbClr val="FF0000"/>
                </a:solidFill>
                <a:latin typeface="+mj-lt"/>
              </a:rPr>
              <a:t>vị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đo </a:t>
            </a:r>
            <a:r>
              <a:rPr lang="vi-VN" sz="3200" b="1" dirty="0" err="1">
                <a:solidFill>
                  <a:srgbClr val="FF0000"/>
                </a:solidFill>
                <a:latin typeface="+mj-lt"/>
              </a:rPr>
              <a:t>diện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j-lt"/>
              </a:rPr>
              <a:t>tích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j-lt"/>
              </a:rPr>
              <a:t>liền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j-lt"/>
              </a:rPr>
              <a:t>kề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: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C664843F-A9CA-446D-91D0-BA0C859CE8B0}"/>
              </a:ext>
            </a:extLst>
          </p:cNvPr>
          <p:cNvSpPr/>
          <p:nvPr/>
        </p:nvSpPr>
        <p:spPr>
          <a:xfrm>
            <a:off x="1297308" y="4851390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C96CEAD4-8D42-40DF-9D20-28195F436879}"/>
              </a:ext>
            </a:extLst>
          </p:cNvPr>
          <p:cNvSpPr/>
          <p:nvPr/>
        </p:nvSpPr>
        <p:spPr>
          <a:xfrm>
            <a:off x="2437304" y="4659344"/>
            <a:ext cx="7317392" cy="83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b="1" dirty="0">
                <a:latin typeface="+mj-lt"/>
              </a:rPr>
              <a:t>Đơn vị lớn gấp 100 lần đơn vị </a:t>
            </a:r>
            <a:r>
              <a:rPr lang="vi-VN" sz="3200" b="1" dirty="0" smtClean="0">
                <a:latin typeface="+mj-lt"/>
              </a:rPr>
              <a:t>bé.</a:t>
            </a:r>
            <a:endParaRPr lang="en-US" sz="3200" b="1" dirty="0">
              <a:latin typeface="+mj-lt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xmlns="" id="{073C17D7-3A61-4CFF-B7E2-948534C1E113}"/>
              </a:ext>
            </a:extLst>
          </p:cNvPr>
          <p:cNvSpPr/>
          <p:nvPr/>
        </p:nvSpPr>
        <p:spPr>
          <a:xfrm>
            <a:off x="1335693" y="5811998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xmlns="" id="{C51DBEFC-717A-4E86-BAD4-8F8C0A648ADC}"/>
                  </a:ext>
                </a:extLst>
              </p:cNvPr>
              <p:cNvSpPr/>
              <p:nvPr/>
            </p:nvSpPr>
            <p:spPr>
              <a:xfrm>
                <a:off x="2418876" y="5637884"/>
                <a:ext cx="7317392" cy="83440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vi-VN" sz="3200" b="1" dirty="0">
                    <a:latin typeface="+mj-lt"/>
                  </a:rPr>
                  <a:t>Đơn </a:t>
                </a:r>
                <a:r>
                  <a:rPr lang="vi-VN" sz="3200" b="1" dirty="0" err="1">
                    <a:latin typeface="+mj-lt"/>
                  </a:rPr>
                  <a:t>vị</a:t>
                </a:r>
                <a:r>
                  <a:rPr lang="vi-VN" sz="3200" b="1" dirty="0">
                    <a:latin typeface="+mj-lt"/>
                  </a:rPr>
                  <a:t> </a:t>
                </a:r>
                <a:r>
                  <a:rPr lang="vi-VN" sz="3200" b="1" dirty="0" err="1">
                    <a:latin typeface="+mj-lt"/>
                  </a:rPr>
                  <a:t>bé</a:t>
                </a:r>
                <a:r>
                  <a:rPr lang="vi-VN" sz="3200" b="1" dirty="0">
                    <a:latin typeface="+mj-lt"/>
                  </a:rPr>
                  <a:t> </a:t>
                </a:r>
                <a:r>
                  <a:rPr lang="vi-VN" sz="3200" b="1" dirty="0" err="1">
                    <a:latin typeface="+mj-lt"/>
                  </a:rPr>
                  <a:t>bằng</a:t>
                </a:r>
                <a:r>
                  <a:rPr lang="vi-VN" sz="3200" b="1" dirty="0">
                    <a:latin typeface="+mj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vi-VN" sz="3200" b="1" dirty="0">
                    <a:latin typeface="+mj-lt"/>
                  </a:rPr>
                  <a:t>  đơn </a:t>
                </a:r>
                <a:r>
                  <a:rPr lang="vi-VN" sz="3200" b="1" dirty="0" err="1">
                    <a:latin typeface="+mj-lt"/>
                  </a:rPr>
                  <a:t>vị</a:t>
                </a:r>
                <a:r>
                  <a:rPr lang="vi-VN" sz="3200" b="1" dirty="0">
                    <a:latin typeface="+mj-lt"/>
                  </a:rPr>
                  <a:t> </a:t>
                </a:r>
                <a:r>
                  <a:rPr lang="vi-VN" sz="3200" b="1" dirty="0" err="1">
                    <a:latin typeface="+mj-lt"/>
                  </a:rPr>
                  <a:t>lớn</a:t>
                </a:r>
                <a:r>
                  <a:rPr lang="vi-VN" sz="3200" b="1" dirty="0">
                    <a:latin typeface="+mj-lt"/>
                  </a:rPr>
                  <a:t>.</a:t>
                </a:r>
                <a:endParaRPr lang="en-US" sz="32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C51DBEFC-717A-4E86-BAD4-8F8C0A648A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876" y="5637884"/>
                <a:ext cx="7317392" cy="834400"/>
              </a:xfrm>
              <a:prstGeom prst="roundRect">
                <a:avLst/>
              </a:prstGeom>
              <a:blipFill>
                <a:blip r:embed="rId12"/>
                <a:stretch>
                  <a:fillRect l="-1582"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254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4" grpId="0" animBg="1"/>
      <p:bldP spid="16" grpId="0" animBg="1"/>
      <p:bldP spid="5" grpId="0" animBg="1"/>
      <p:bldP spid="17" grpId="0" animBg="1"/>
      <p:bldP spid="21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9D1B6D3-C1BC-4E89-A10F-AA0342B78B2A}"/>
              </a:ext>
            </a:extLst>
          </p:cNvPr>
          <p:cNvSpPr/>
          <p:nvPr/>
        </p:nvSpPr>
        <p:spPr>
          <a:xfrm>
            <a:off x="448263" y="258097"/>
            <a:ext cx="11444748" cy="6341806"/>
          </a:xfrm>
          <a:prstGeom prst="roundRect">
            <a:avLst/>
          </a:prstGeom>
          <a:solidFill>
            <a:schemeClr val="bg1"/>
          </a:solidFill>
          <a:ln>
            <a:solidFill>
              <a:srgbClr val="97CCB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18" name="图片 22">
            <a:extLst>
              <a:ext uri="{FF2B5EF4-FFF2-40B4-BE49-F238E27FC236}">
                <a16:creationId xmlns:a16="http://schemas.microsoft.com/office/drawing/2014/main" xmlns="" id="{02BA2978-99F8-4783-80AC-F4DEAD86FB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5382" y="3792571"/>
            <a:ext cx="442670" cy="2504059"/>
          </a:xfrm>
          <a:prstGeom prst="rect">
            <a:avLst/>
          </a:prstGeom>
        </p:spPr>
      </p:pic>
      <p:pic>
        <p:nvPicPr>
          <p:cNvPr id="19" name="图片 25">
            <a:extLst>
              <a:ext uri="{FF2B5EF4-FFF2-40B4-BE49-F238E27FC236}">
                <a16:creationId xmlns:a16="http://schemas.microsoft.com/office/drawing/2014/main" xmlns="" id="{6200B572-E184-4469-ACE6-345B43BE6E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6928" y="4791313"/>
            <a:ext cx="442670" cy="1870846"/>
          </a:xfrm>
          <a:prstGeom prst="rect">
            <a:avLst/>
          </a:prstGeom>
        </p:spPr>
      </p:pic>
      <p:pic>
        <p:nvPicPr>
          <p:cNvPr id="12" name="图片 24">
            <a:extLst>
              <a:ext uri="{FF2B5EF4-FFF2-40B4-BE49-F238E27FC236}">
                <a16:creationId xmlns:a16="http://schemas.microsoft.com/office/drawing/2014/main" xmlns="" id="{3C7A8809-8EE6-464D-A885-0B76C315BA3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745" y="4432332"/>
            <a:ext cx="887629" cy="2616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88814BA-F48B-4785-891F-439EFF6DE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5" y="4742140"/>
            <a:ext cx="1619250" cy="1996551"/>
          </a:xfrm>
          <a:prstGeom prst="rect">
            <a:avLst/>
          </a:prstGeom>
        </p:spPr>
      </p:pic>
      <p:pic>
        <p:nvPicPr>
          <p:cNvPr id="15" name="图片 5">
            <a:extLst>
              <a:ext uri="{FF2B5EF4-FFF2-40B4-BE49-F238E27FC236}">
                <a16:creationId xmlns:a16="http://schemas.microsoft.com/office/drawing/2014/main" xmlns="" id="{7547D88B-8600-46DA-87BE-B2CCAFCF091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4" y="-150952"/>
            <a:ext cx="2398472" cy="1520244"/>
          </a:xfrm>
          <a:prstGeom prst="rect">
            <a:avLst/>
          </a:prstGeom>
        </p:spPr>
      </p:pic>
      <p:pic>
        <p:nvPicPr>
          <p:cNvPr id="20" name="图片 26">
            <a:extLst>
              <a:ext uri="{FF2B5EF4-FFF2-40B4-BE49-F238E27FC236}">
                <a16:creationId xmlns:a16="http://schemas.microsoft.com/office/drawing/2014/main" xmlns="" id="{D8878299-784D-4EA1-91F8-F5C03ADCC46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9427" y="3765486"/>
            <a:ext cx="882573" cy="2834417"/>
          </a:xfrm>
          <a:prstGeom prst="rect">
            <a:avLst/>
          </a:prstGeom>
        </p:spPr>
      </p:pic>
      <p:pic>
        <p:nvPicPr>
          <p:cNvPr id="22" name="图片 6">
            <a:extLst>
              <a:ext uri="{FF2B5EF4-FFF2-40B4-BE49-F238E27FC236}">
                <a16:creationId xmlns:a16="http://schemas.microsoft.com/office/drawing/2014/main" xmlns="" id="{FF5E8CB2-068B-436B-BC23-0E3CF96B1F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2157"/>
            <a:ext cx="12192000" cy="4981074"/>
          </a:xfrm>
          <a:prstGeom prst="rect">
            <a:avLst/>
          </a:prstGeom>
        </p:spPr>
      </p:pic>
      <p:pic>
        <p:nvPicPr>
          <p:cNvPr id="23" name="图片 1">
            <a:extLst>
              <a:ext uri="{FF2B5EF4-FFF2-40B4-BE49-F238E27FC236}">
                <a16:creationId xmlns:a16="http://schemas.microsoft.com/office/drawing/2014/main" xmlns="" id="{7B53A8DF-4791-4966-AC93-852ED55C158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014" y="154059"/>
            <a:ext cx="943173" cy="910222"/>
          </a:xfrm>
          <a:prstGeom prst="rect">
            <a:avLst/>
          </a:prstGeom>
        </p:spPr>
      </p:pic>
      <p:sp>
        <p:nvSpPr>
          <p:cNvPr id="24" name="矩形 6">
            <a:extLst>
              <a:ext uri="{FF2B5EF4-FFF2-40B4-BE49-F238E27FC236}">
                <a16:creationId xmlns:a16="http://schemas.microsoft.com/office/drawing/2014/main" xmlns="" id="{4B4167F0-624D-4D68-9E3D-6DA1D23D9919}"/>
              </a:ext>
            </a:extLst>
          </p:cNvPr>
          <p:cNvSpPr/>
          <p:nvPr/>
        </p:nvSpPr>
        <p:spPr>
          <a:xfrm>
            <a:off x="1286316" y="614208"/>
            <a:ext cx="9856598" cy="4893647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Bài</a:t>
            </a: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 1: </a:t>
            </a:r>
            <a:r>
              <a:rPr kumimoji="0" lang="vi-VN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Viết</a:t>
            </a: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 </a:t>
            </a:r>
            <a:r>
              <a:rPr kumimoji="0" lang="vi-VN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số</a:t>
            </a: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 </a:t>
            </a:r>
            <a:r>
              <a:rPr kumimoji="0" lang="vi-VN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thích</a:t>
            </a: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 </a:t>
            </a:r>
            <a:r>
              <a:rPr kumimoji="0" lang="vi-VN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hợp</a:t>
            </a: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 </a:t>
            </a:r>
            <a:r>
              <a:rPr kumimoji="0" lang="vi-VN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vào</a:t>
            </a: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 </a:t>
            </a:r>
            <a:r>
              <a:rPr kumimoji="0" lang="vi-VN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chỗ</a:t>
            </a: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 </a:t>
            </a:r>
            <a:r>
              <a:rPr kumimoji="0" lang="vi-VN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chấm</a:t>
            </a: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6BAE45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1 m</a:t>
            </a:r>
            <a:r>
              <a:rPr kumimoji="0" lang="vi-VN" altLang="zh-CN" sz="4800" b="1" i="0" u="none" strike="noStrike" kern="1200" cap="none" spc="0" normalizeH="0" baseline="30000" noProof="0" dirty="0">
                <a:ln>
                  <a:noFill/>
                </a:ln>
                <a:solidFill>
                  <a:srgbClr val="6BAE45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2</a:t>
            </a: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6BAE45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 = ……dm</a:t>
            </a:r>
            <a:r>
              <a:rPr kumimoji="0" lang="vi-VN" altLang="zh-CN" sz="4800" b="1" i="0" u="none" strike="noStrike" kern="1200" cap="none" spc="0" normalizeH="0" baseline="30000" noProof="0" dirty="0">
                <a:ln>
                  <a:noFill/>
                </a:ln>
                <a:solidFill>
                  <a:srgbClr val="6BAE45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2	 </a:t>
            </a:r>
            <a:r>
              <a:rPr kumimoji="0" lang="vi-VN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BAE45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1km</a:t>
            </a:r>
            <a:r>
              <a:rPr kumimoji="0" lang="vi-VN" altLang="zh-CN" sz="4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6BAE45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2</a:t>
            </a:r>
            <a:r>
              <a:rPr kumimoji="0" lang="vi-VN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BAE45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 </a:t>
            </a: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6BAE45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= </a:t>
            </a:r>
            <a:r>
              <a:rPr kumimoji="0" lang="vi-VN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BAE45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………...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BAE45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 </a:t>
            </a:r>
            <a:r>
              <a:rPr kumimoji="0" lang="vi-VN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BAE45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m</a:t>
            </a:r>
            <a:r>
              <a:rPr kumimoji="0" lang="vi-VN" altLang="zh-CN" sz="4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6BAE45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2</a:t>
            </a:r>
            <a:endParaRPr kumimoji="0" lang="vi-VN" altLang="zh-CN" sz="4800" b="1" i="0" u="none" strike="noStrike" kern="1200" cap="none" spc="0" normalizeH="0" baseline="30000" noProof="0" dirty="0">
              <a:ln>
                <a:noFill/>
              </a:ln>
              <a:solidFill>
                <a:srgbClr val="6BAE45"/>
              </a:solidFill>
              <a:effectLst/>
              <a:uLnTx/>
              <a:uFillTx/>
              <a:latin typeface="UTM Avo" panose="02040603050506020204" pitchFamily="18" charset="0"/>
              <a:ea typeface="华康娃娃体W5" panose="040B0509000000000000" pitchFamily="81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6BAE45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1 m</a:t>
            </a:r>
            <a:r>
              <a:rPr kumimoji="0" lang="vi-VN" altLang="zh-CN" sz="4800" b="1" i="0" u="none" strike="noStrike" kern="1200" cap="none" spc="0" normalizeH="0" baseline="30000" noProof="0" dirty="0">
                <a:ln>
                  <a:noFill/>
                </a:ln>
                <a:solidFill>
                  <a:srgbClr val="6BAE45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2</a:t>
            </a: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6BAE45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 = </a:t>
            </a:r>
            <a:r>
              <a:rPr kumimoji="0" lang="vi-VN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BAE45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……..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BAE45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 </a:t>
            </a:r>
            <a:r>
              <a:rPr kumimoji="0" lang="vi-VN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BAE45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cm</a:t>
            </a:r>
            <a:r>
              <a:rPr kumimoji="0" lang="vi-VN" altLang="zh-CN" sz="4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6BAE45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2       </a:t>
            </a:r>
            <a:r>
              <a:rPr kumimoji="0" lang="vi-VN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BAE45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1 </a:t>
            </a: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6BAE45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dm</a:t>
            </a:r>
            <a:r>
              <a:rPr kumimoji="0" lang="vi-VN" altLang="zh-CN" sz="4800" b="1" i="0" u="none" strike="noStrike" kern="1200" cap="none" spc="0" normalizeH="0" baseline="30000" noProof="0" dirty="0">
                <a:ln>
                  <a:noFill/>
                </a:ln>
                <a:solidFill>
                  <a:srgbClr val="6BAE45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2</a:t>
            </a: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6BAE45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 = ……cm</a:t>
            </a:r>
            <a:r>
              <a:rPr kumimoji="0" lang="vi-VN" altLang="zh-CN" sz="4800" b="1" i="0" u="none" strike="noStrike" kern="1200" cap="none" spc="0" normalizeH="0" baseline="30000" noProof="0" dirty="0">
                <a:ln>
                  <a:noFill/>
                </a:ln>
                <a:solidFill>
                  <a:srgbClr val="6BAE45"/>
                </a:solidFill>
                <a:effectLst/>
                <a:uLnTx/>
                <a:uFillTx/>
                <a:latin typeface="UTM Avo" panose="02040603050506020204" pitchFamily="18" charset="0"/>
                <a:ea typeface="华康娃娃体W5" panose="040B0509000000000000" pitchFamily="81" charset="-122"/>
                <a:cs typeface="+mn-cs"/>
              </a:rPr>
              <a:t>2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zh-CN" sz="4800" b="1" i="0" u="none" strike="noStrike" kern="1200" cap="none" spc="0" normalizeH="0" baseline="30000" noProof="0" dirty="0">
              <a:ln>
                <a:noFill/>
              </a:ln>
              <a:solidFill>
                <a:srgbClr val="6BAE45"/>
              </a:solidFill>
              <a:effectLst/>
              <a:uLnTx/>
              <a:uFillTx/>
              <a:latin typeface="UTM Avo" panose="02040603050506020204" pitchFamily="18" charset="0"/>
              <a:ea typeface="华康娃娃体W5" panose="040B0509000000000000" pitchFamily="81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800" b="1" i="0" u="none" strike="noStrike" kern="1200" cap="none" spc="0" normalizeH="0" baseline="30000" noProof="0" dirty="0">
              <a:ln>
                <a:noFill/>
              </a:ln>
              <a:solidFill>
                <a:srgbClr val="6BAE45"/>
              </a:solidFill>
              <a:effectLst/>
              <a:uLnTx/>
              <a:uFillTx/>
              <a:latin typeface="UTM Avo" panose="02040603050506020204" pitchFamily="18" charset="0"/>
              <a:ea typeface="华康娃娃体W5" panose="040B0509000000000000" pitchFamily="81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6B5670-1D4C-4A8E-BE5D-B28A259EC112}"/>
              </a:ext>
            </a:extLst>
          </p:cNvPr>
          <p:cNvSpPr txBox="1"/>
          <p:nvPr/>
        </p:nvSpPr>
        <p:spPr>
          <a:xfrm>
            <a:off x="3173461" y="2040410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100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60364B8-94C3-401D-92D6-5D25746C7EF5}"/>
              </a:ext>
            </a:extLst>
          </p:cNvPr>
          <p:cNvSpPr txBox="1"/>
          <p:nvPr/>
        </p:nvSpPr>
        <p:spPr>
          <a:xfrm>
            <a:off x="3173461" y="3146240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10 000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93B9704-1A22-4FD8-AACD-D6DC69F634CD}"/>
              </a:ext>
            </a:extLst>
          </p:cNvPr>
          <p:cNvSpPr txBox="1"/>
          <p:nvPr/>
        </p:nvSpPr>
        <p:spPr>
          <a:xfrm>
            <a:off x="7922083" y="205541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1 000 000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ADED2C0-9E6C-4678-A9C4-C157F14E8328}"/>
              </a:ext>
            </a:extLst>
          </p:cNvPr>
          <p:cNvSpPr txBox="1"/>
          <p:nvPr/>
        </p:nvSpPr>
        <p:spPr>
          <a:xfrm>
            <a:off x="8288390" y="3146239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100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377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  <p:bldP spid="14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视频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559</TotalTime>
  <Words>696</Words>
  <Application>Microsoft Office PowerPoint</Application>
  <PresentationFormat>Widescreen</PresentationFormat>
  <Paragraphs>198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等线</vt:lpstr>
      <vt:lpstr>等线 Light</vt:lpstr>
      <vt:lpstr>#9Slide03 Arima Madurai ExtraBo</vt:lpstr>
      <vt:lpstr>Arial</vt:lpstr>
      <vt:lpstr>Cambria Math</vt:lpstr>
      <vt:lpstr>Times New Roman</vt:lpstr>
      <vt:lpstr>UTM Avo</vt:lpstr>
      <vt:lpstr>UTM Bienvenue</vt:lpstr>
      <vt:lpstr>UTM Deutsch Gothic</vt:lpstr>
      <vt:lpstr>UTM Flamenco</vt:lpstr>
      <vt:lpstr>UTM Neutra</vt:lpstr>
      <vt:lpstr>华康娃娃体W5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keywords>Thy Tho</cp:keywords>
  <cp:lastModifiedBy>HuyenPC</cp:lastModifiedBy>
  <cp:revision>15</cp:revision>
  <dcterms:created xsi:type="dcterms:W3CDTF">2018-07-14T04:52:13Z</dcterms:created>
  <dcterms:modified xsi:type="dcterms:W3CDTF">2022-05-01T04:37:10Z</dcterms:modified>
  <cp:version>D03</cp:version>
</cp:coreProperties>
</file>