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99" r:id="rId2"/>
  </p:sldMasterIdLst>
  <p:notesMasterIdLst>
    <p:notesMasterId r:id="rId23"/>
  </p:notesMasterIdLst>
  <p:sldIdLst>
    <p:sldId id="257" r:id="rId3"/>
    <p:sldId id="291" r:id="rId4"/>
    <p:sldId id="258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17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7ECEE-AFA8-48A7-9666-E6E30956E675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1EDC5-88F8-4033-86D8-30F00EE67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7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9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04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96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6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11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4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30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1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2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26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4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4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5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6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4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5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8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5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41549-2518-461E-A732-EF9F3BDDB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217B4-367A-4300-BB8E-FFF20FEC35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7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65" y="196945"/>
            <a:ext cx="1150649" cy="1160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9620" y="1627591"/>
            <a:ext cx="6332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3398" y="2362496"/>
            <a:ext cx="77652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8368" y="4676098"/>
            <a:ext cx="86179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32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2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" y="4664441"/>
            <a:ext cx="2954645" cy="2193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35" y="4896822"/>
            <a:ext cx="5231065" cy="2056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3" y="180291"/>
            <a:ext cx="1177147" cy="1177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5733" y="3352659"/>
            <a:ext cx="1117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CỘNG HÒA XÃ HỘI CHỦ NGHĨA VIỆT NAM 9/11</a:t>
            </a:r>
          </a:p>
        </p:txBody>
      </p:sp>
    </p:spTree>
    <p:extLst>
      <p:ext uri="{BB962C8B-B14F-4D97-AF65-F5344CB8AC3E}">
        <p14:creationId xmlns:p14="http://schemas.microsoft.com/office/powerpoint/2010/main" val="295328209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90"/>
            <a:ext cx="12192000" cy="5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4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9822"/>
            <a:ext cx="12192001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90"/>
            <a:ext cx="12192000" cy="56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90"/>
            <a:ext cx="12192000" cy="56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ƯỞNG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NGÀY PHÁP LUẬT N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CHXHCN VIỆT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1219200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7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ƯỞNG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NGÀY PHÁP LUẬT N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CHXHCN 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753"/>
            <a:ext cx="12192000" cy="56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ƯỞNG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NGÀY PHÁP LUẬT N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CHXHCN VIỆT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741"/>
            <a:ext cx="12192000" cy="56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ƯỞNG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NGÀY PHÁP LUẬT N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CHXHCN VIỆT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3891"/>
            <a:ext cx="12192000" cy="56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ƯỞNG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NGÀY PHÁP LUẬT N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CHXHCN 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1219200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81555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30617" r="8194" b="26420"/>
          <a:stretch/>
        </p:blipFill>
        <p:spPr>
          <a:xfrm>
            <a:off x="1303866" y="2099732"/>
            <a:ext cx="9889067" cy="294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25" y="196945"/>
            <a:ext cx="1450116" cy="14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7791" y="1624084"/>
            <a:ext cx="6318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15619696"/>
      </p:ext>
    </p:extLst>
  </p:cSld>
  <p:clrMapOvr>
    <a:masterClrMapping/>
  </p:clrMapOvr>
  <p:transition spd="slow" advTm="8632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HOẠT DƯỚI CỜ TUẦN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10492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9/11”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Slogan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-Smoke Free Word ”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9291" y="1223890"/>
            <a:ext cx="448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3140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90"/>
            <a:ext cx="12192000" cy="5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ƯỞNG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NGÀY PHÁP LUẬT N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CHXHCN VIỆT NAM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1"/>
          <a:stretch/>
        </p:blipFill>
        <p:spPr>
          <a:xfrm>
            <a:off x="0" y="1209822"/>
            <a:ext cx="1219200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38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12192000" cy="56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" y="1209822"/>
            <a:ext cx="12173744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47820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1219200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5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NGÀY PHÁP LUẬT N</a:t>
            </a: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CHXHCN VIỆT NAM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1219200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9271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2040</TotalTime>
  <Words>412</Words>
  <Application>Microsoft Office PowerPoint</Application>
  <PresentationFormat>Widescreen</PresentationFormat>
  <Paragraphs>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88</cp:revision>
  <dcterms:created xsi:type="dcterms:W3CDTF">2021-10-10T09:47:35Z</dcterms:created>
  <dcterms:modified xsi:type="dcterms:W3CDTF">2021-11-20T02:52:38Z</dcterms:modified>
</cp:coreProperties>
</file>