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2"/>
  </p:notesMasterIdLst>
  <p:sldIdLst>
    <p:sldId id="258" r:id="rId2"/>
    <p:sldId id="328" r:id="rId3"/>
    <p:sldId id="344" r:id="rId4"/>
    <p:sldId id="345" r:id="rId5"/>
    <p:sldId id="346" r:id="rId6"/>
    <p:sldId id="347" r:id="rId7"/>
    <p:sldId id="348" r:id="rId8"/>
    <p:sldId id="349" r:id="rId9"/>
    <p:sldId id="350" r:id="rId10"/>
    <p:sldId id="340" r:id="rId11"/>
  </p:sldIdLst>
  <p:sldSz cx="12192000" cy="6858000"/>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11F"/>
    <a:srgbClr val="FF0000"/>
    <a:srgbClr val="7B9B54"/>
    <a:srgbClr val="E8F3E5"/>
    <a:srgbClr val="A2B042"/>
    <a:srgbClr val="DAEBCD"/>
    <a:srgbClr val="399563"/>
    <a:srgbClr val="F5C646"/>
    <a:srgbClr val="D98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4" autoAdjust="0"/>
    <p:restoredTop sz="94660"/>
  </p:normalViewPr>
  <p:slideViewPr>
    <p:cSldViewPr snapToGrid="0">
      <p:cViewPr varScale="1">
        <p:scale>
          <a:sx n="74" d="100"/>
          <a:sy n="74" d="100"/>
        </p:scale>
        <p:origin x="58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1869-FDA3-4BD2-86A7-F72C2C5F369F}"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560D7-5DD8-4BAD-A65B-D8B626E1F325}" type="slidenum">
              <a:rPr lang="zh-CN" altLang="en-US" smtClean="0"/>
              <a:t>‹#›</a:t>
            </a:fld>
            <a:endParaRPr lang="zh-CN" altLang="en-US"/>
          </a:p>
        </p:txBody>
      </p:sp>
    </p:spTree>
    <p:extLst>
      <p:ext uri="{BB962C8B-B14F-4D97-AF65-F5344CB8AC3E}">
        <p14:creationId xmlns:p14="http://schemas.microsoft.com/office/powerpoint/2010/main" val="96371334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E560D7-5DD8-4BAD-A65B-D8B626E1F325}" type="slidenum">
              <a:rPr lang="zh-CN" altLang="en-US" smtClean="0"/>
              <a:t>1</a:t>
            </a:fld>
            <a:endParaRPr lang="zh-CN" altLang="en-US"/>
          </a:p>
        </p:txBody>
      </p:sp>
    </p:spTree>
    <p:extLst>
      <p:ext uri="{BB962C8B-B14F-4D97-AF65-F5344CB8AC3E}">
        <p14:creationId xmlns:p14="http://schemas.microsoft.com/office/powerpoint/2010/main" val="348600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2768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516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586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5384"/>
      </p:ext>
    </p:extLst>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99979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964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29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4164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9745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22840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0420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261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6074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0552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134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0859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285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063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179632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012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26/9/2021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649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26/9/2021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172092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49" r:id="rId13"/>
    <p:sldLayoutId id="2147483651" r:id="rId14"/>
    <p:sldLayoutId id="2147483652" r:id="rId15"/>
    <p:sldLayoutId id="2147483653" r:id="rId16"/>
    <p:sldLayoutId id="2147483654" r:id="rId17"/>
    <p:sldLayoutId id="2147483656" r:id="rId18"/>
    <p:sldLayoutId id="2147483657" r:id="rId19"/>
    <p:sldLayoutId id="2147483658" r:id="rId20"/>
    <p:sldLayoutId id="2147483659" r:id="rId21"/>
  </p:sldLayoutIdLst>
  <p:transition spd="slow">
    <p:push dir="u"/>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png"/><Relationship Id="rId5" Type="http://schemas.openxmlformats.org/officeDocument/2006/relationships/slideLayout" Target="../slideLayouts/slideLayout12.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5AC944CE-BFDA-4602-BA12-127A12348645}"/>
              </a:ext>
            </a:extLst>
          </p:cNvPr>
          <p:cNvSpPr txBox="1"/>
          <p:nvPr/>
        </p:nvSpPr>
        <p:spPr>
          <a:xfrm>
            <a:off x="589180" y="2214824"/>
            <a:ext cx="10236199" cy="769441"/>
          </a:xfrm>
          <a:prstGeom prst="rect">
            <a:avLst/>
          </a:prstGeom>
          <a:noFill/>
        </p:spPr>
        <p:txBody>
          <a:bodyPr wrap="square" rtlCol="0">
            <a:spAutoFit/>
          </a:bodyPr>
          <a:lstStyle/>
          <a:p>
            <a:pPr algn="ctr"/>
            <a:r>
              <a:rPr lang="en-US" altLang="zh-CN" sz="4400" b="1" i="1" dirty="0" smtClean="0">
                <a:solidFill>
                  <a:srgbClr val="399563"/>
                </a:solidFill>
                <a:latin typeface="Times New Roman" pitchFamily="18" charset="0"/>
                <a:ea typeface="微软雅黑" panose="020B0503020204020204" pitchFamily="34" charset="-122"/>
                <a:cs typeface="Times New Roman" pitchFamily="18" charset="0"/>
              </a:rPr>
              <a:t>SINH HOẠT DƯỚI</a:t>
            </a:r>
            <a:r>
              <a:rPr lang="en-US" altLang="zh-CN" sz="4400" b="1" i="1" dirty="0" smtClean="0">
                <a:solidFill>
                  <a:srgbClr val="399563"/>
                </a:solidFill>
                <a:latin typeface="Times New Roman" pitchFamily="18" charset="0"/>
                <a:ea typeface="微软雅黑" panose="020B0503020204020204" pitchFamily="34" charset="-122"/>
                <a:cs typeface="Times New Roman" pitchFamily="18" charset="0"/>
              </a:rPr>
              <a:t> </a:t>
            </a:r>
            <a:r>
              <a:rPr lang="en-US" altLang="zh-CN" sz="4400" b="1" i="1" dirty="0">
                <a:solidFill>
                  <a:srgbClr val="399563"/>
                </a:solidFill>
                <a:latin typeface="Times New Roman" pitchFamily="18" charset="0"/>
                <a:ea typeface="微软雅黑" panose="020B0503020204020204" pitchFamily="34" charset="-122"/>
                <a:cs typeface="Times New Roman" pitchFamily="18" charset="0"/>
              </a:rPr>
              <a:t>CỜ TUẦN 4</a:t>
            </a:r>
            <a:endParaRPr lang="zh-CN" altLang="en-US" sz="4400" b="1" i="1" dirty="0">
              <a:solidFill>
                <a:srgbClr val="399563"/>
              </a:solidFill>
              <a:latin typeface="Times New Roman" pitchFamily="18" charset="0"/>
              <a:ea typeface="微软雅黑" panose="020B0503020204020204" pitchFamily="34" charset="-122"/>
              <a:cs typeface="Times New Roman" pitchFamily="18" charset="0"/>
            </a:endParaRPr>
          </a:p>
        </p:txBody>
      </p:sp>
      <p:cxnSp>
        <p:nvCxnSpPr>
          <p:cNvPr id="20" name="直接箭头连接符 19">
            <a:extLst>
              <a:ext uri="{FF2B5EF4-FFF2-40B4-BE49-F238E27FC236}">
                <a16:creationId xmlns:a16="http://schemas.microsoft.com/office/drawing/2014/main" id="{E0E9C299-BB6A-427B-8644-D546EC060D4E}"/>
              </a:ext>
            </a:extLst>
          </p:cNvPr>
          <p:cNvCxnSpPr/>
          <p:nvPr/>
        </p:nvCxnSpPr>
        <p:spPr>
          <a:xfrm>
            <a:off x="3156379" y="3781619"/>
            <a:ext cx="5753100" cy="0"/>
          </a:xfrm>
          <a:prstGeom prst="straightConnector1">
            <a:avLst/>
          </a:prstGeom>
          <a:ln>
            <a:solidFill>
              <a:srgbClr val="3995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CB1D5CD-F16A-43DC-BBB4-526AF1FB603C}"/>
              </a:ext>
            </a:extLst>
          </p:cNvPr>
          <p:cNvSpPr txBox="1"/>
          <p:nvPr/>
        </p:nvSpPr>
        <p:spPr>
          <a:xfrm>
            <a:off x="2800148" y="3176545"/>
            <a:ext cx="6465559" cy="553998"/>
          </a:xfrm>
          <a:prstGeom prst="rect">
            <a:avLst/>
          </a:prstGeom>
          <a:solidFill>
            <a:srgbClr val="F5C646"/>
          </a:solidFill>
        </p:spPr>
        <p:txBody>
          <a:bodyPr wrap="square" rtlCol="0">
            <a:spAutoFit/>
          </a:bodyPr>
          <a:lstStyle/>
          <a:p>
            <a:pPr algn="ctr"/>
            <a:r>
              <a:rPr lang="en-US" sz="3000" b="1" dirty="0" err="1">
                <a:solidFill>
                  <a:schemeClr val="bg1"/>
                </a:solidFill>
                <a:latin typeface="Times New Roman" panose="02020603050405020304" pitchFamily="18" charset="0"/>
                <a:cs typeface="Times New Roman" panose="02020603050405020304" pitchFamily="18" charset="0"/>
              </a:rPr>
              <a:t>Thời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gian</a:t>
            </a:r>
            <a:r>
              <a:rPr lang="en-US" sz="3000" b="1" dirty="0" smtClean="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Ngày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smtClean="0">
                <a:solidFill>
                  <a:schemeClr val="bg1"/>
                </a:solidFill>
                <a:latin typeface="Times New Roman" panose="02020603050405020304" pitchFamily="18" charset="0"/>
                <a:cs typeface="Times New Roman" panose="02020603050405020304" pitchFamily="18" charset="0"/>
              </a:rPr>
              <a:t>27/09/2021</a:t>
            </a:r>
            <a:endParaRPr lang="en-US" sz="3000" b="1"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354624" y="510256"/>
            <a:ext cx="4409742"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TRƯỜNG TIỂU HỌC ĐỨC GIANG</a:t>
            </a:r>
          </a:p>
        </p:txBody>
      </p:sp>
      <p:sp>
        <p:nvSpPr>
          <p:cNvPr id="18" name="L 形 2">
            <a:extLst>
              <a:ext uri="{FF2B5EF4-FFF2-40B4-BE49-F238E27FC236}">
                <a16:creationId xmlns:a16="http://schemas.microsoft.com/office/drawing/2014/main" id="{86950695-EFF9-4BA6-8E5C-394F42164ED6}"/>
              </a:ext>
            </a:extLst>
          </p:cNvPr>
          <p:cNvSpPr/>
          <p:nvPr/>
        </p:nvSpPr>
        <p:spPr>
          <a:xfrm>
            <a:off x="618637" y="4617156"/>
            <a:ext cx="1334341" cy="1546294"/>
          </a:xfrm>
          <a:prstGeom prst="corner">
            <a:avLst>
              <a:gd name="adj1" fmla="val 20441"/>
              <a:gd name="adj2" fmla="val 20443"/>
            </a:avLst>
          </a:prstGeom>
          <a:solidFill>
            <a:srgbClr val="399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70">
              <a:latin typeface="Times New Roman" pitchFamily="18" charset="0"/>
              <a:cs typeface="Times New Roman" pitchFamily="18" charset="0"/>
            </a:endParaRPr>
          </a:p>
        </p:txBody>
      </p:sp>
      <p:sp>
        <p:nvSpPr>
          <p:cNvPr id="19" name="L 形 3">
            <a:extLst>
              <a:ext uri="{FF2B5EF4-FFF2-40B4-BE49-F238E27FC236}">
                <a16:creationId xmlns:a16="http://schemas.microsoft.com/office/drawing/2014/main" id="{2E757BD5-45EA-4A06-B54A-DBB81675A929}"/>
              </a:ext>
            </a:extLst>
          </p:cNvPr>
          <p:cNvSpPr/>
          <p:nvPr/>
        </p:nvSpPr>
        <p:spPr>
          <a:xfrm flipH="1" flipV="1">
            <a:off x="9121422" y="602590"/>
            <a:ext cx="1622638" cy="1327810"/>
          </a:xfrm>
          <a:prstGeom prst="corner">
            <a:avLst>
              <a:gd name="adj1" fmla="val 20441"/>
              <a:gd name="adj2" fmla="val 20443"/>
            </a:avLst>
          </a:prstGeom>
          <a:solidFill>
            <a:srgbClr val="F5C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7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6938397"/>
      </p:ext>
    </p:extLst>
  </p:cSld>
  <p:clrMapOvr>
    <a:masterClrMapping/>
  </p:clrMapOvr>
  <p:transition spd="slow" advClick="0" advTm="351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Slide Thank You, Cảm ơn cho bài thuyết trình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1" y="335077"/>
            <a:ext cx="11342915" cy="5992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C2984B-CD4D-42D0-97A8-1602E0548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4DF4BE4-F36D-4E11-B8AE-D715B5082EF0}"/>
              </a:ext>
            </a:extLst>
          </p:cNvPr>
          <p:cNvSpPr/>
          <p:nvPr/>
        </p:nvSpPr>
        <p:spPr>
          <a:xfrm>
            <a:off x="2937163" y="653732"/>
            <a:ext cx="8579185" cy="3477875"/>
          </a:xfrm>
          <a:prstGeom prst="rect">
            <a:avLst/>
          </a:prstGeom>
          <a:noFill/>
        </p:spPr>
        <p:txBody>
          <a:bodyPr wrap="square" lIns="91440" tIns="45720" rIns="91440" bIns="45720">
            <a:spAutoFit/>
          </a:bodyPr>
          <a:lstStyle/>
          <a:p>
            <a:pPr algn="ct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Buổi chào cờ đến đây là kết thúc. Kính chúc </a:t>
            </a:r>
            <a:r>
              <a:rPr lang="en-US" sz="4400" b="1" cap="none" spc="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thầy</a:t>
            </a: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cô</a:t>
            </a:r>
            <a:r>
              <a:rPr lang="en-US" sz="44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và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các</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em</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học</a:t>
            </a: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sinh</a:t>
            </a:r>
            <a:r>
              <a:rPr lang="en-US" sz="44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một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tuần</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làm</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việc</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mới</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p>
          <a:p>
            <a:pPr algn="ct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vui</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vẻ</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dirty="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và</a:t>
            </a:r>
            <a:r>
              <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a:t>
            </a:r>
            <a:r>
              <a:rPr lang="en-US" sz="4400" b="1" cap="none" spc="0" err="1">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hiệu</a:t>
            </a: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 quả. </a:t>
            </a:r>
          </a:p>
          <a:p>
            <a:pPr algn="ctr"/>
            <a:r>
              <a:rPr lang="en-US" sz="4400" b="1" cap="none" spc="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rPr>
              <a:t>Xin chân thành cảm ơn!</a:t>
            </a:r>
            <a:endParaRPr lang="en-US" sz="4400" b="1" cap="none" spc="0" dirty="0">
              <a:ln w="22225">
                <a:solidFill>
                  <a:schemeClr val="tx2"/>
                </a:solidFill>
                <a:prstDash val="solid"/>
              </a:ln>
              <a:solidFill>
                <a:schemeClr val="accent4">
                  <a:lumMod val="75000"/>
                </a:schemeClr>
              </a:solidFill>
              <a:effectLst/>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1498381"/>
      </p:ext>
    </p:extLst>
  </p:cSld>
  <p:clrMapOvr>
    <a:masterClrMapping/>
  </p:clrMapOvr>
  <p:transition spd="slow" advTm="137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 形 2">
            <a:extLst>
              <a:ext uri="{FF2B5EF4-FFF2-40B4-BE49-F238E27FC236}">
                <a16:creationId xmlns:a16="http://schemas.microsoft.com/office/drawing/2014/main" id="{86950695-EFF9-4BA6-8E5C-394F42164ED6}"/>
              </a:ext>
            </a:extLst>
          </p:cNvPr>
          <p:cNvSpPr/>
          <p:nvPr/>
        </p:nvSpPr>
        <p:spPr>
          <a:xfrm>
            <a:off x="618637" y="4617156"/>
            <a:ext cx="1334341" cy="1546294"/>
          </a:xfrm>
          <a:prstGeom prst="corner">
            <a:avLst>
              <a:gd name="adj1" fmla="val 20441"/>
              <a:gd name="adj2" fmla="val 20443"/>
            </a:avLst>
          </a:prstGeom>
          <a:solidFill>
            <a:srgbClr val="399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70">
              <a:latin typeface="Times New Roman" pitchFamily="18" charset="0"/>
              <a:cs typeface="Times New Roman" pitchFamily="18" charset="0"/>
            </a:endParaRPr>
          </a:p>
        </p:txBody>
      </p:sp>
      <p:sp>
        <p:nvSpPr>
          <p:cNvPr id="4" name="L 形 3">
            <a:extLst>
              <a:ext uri="{FF2B5EF4-FFF2-40B4-BE49-F238E27FC236}">
                <a16:creationId xmlns:a16="http://schemas.microsoft.com/office/drawing/2014/main" id="{2E757BD5-45EA-4A06-B54A-DBB81675A929}"/>
              </a:ext>
            </a:extLst>
          </p:cNvPr>
          <p:cNvSpPr/>
          <p:nvPr/>
        </p:nvSpPr>
        <p:spPr>
          <a:xfrm flipH="1" flipV="1">
            <a:off x="9121422" y="602590"/>
            <a:ext cx="1622638" cy="1327810"/>
          </a:xfrm>
          <a:prstGeom prst="corner">
            <a:avLst>
              <a:gd name="adj1" fmla="val 20441"/>
              <a:gd name="adj2" fmla="val 20443"/>
            </a:avLst>
          </a:prstGeom>
          <a:solidFill>
            <a:srgbClr val="F5C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70">
              <a:latin typeface="Times New Roman" pitchFamily="18" charset="0"/>
              <a:cs typeface="Times New Roman" pitchFamily="18" charset="0"/>
            </a:endParaRPr>
          </a:p>
        </p:txBody>
      </p:sp>
      <p:sp>
        <p:nvSpPr>
          <p:cNvPr id="6" name="TextBox 14">
            <a:extLst>
              <a:ext uri="{FF2B5EF4-FFF2-40B4-BE49-F238E27FC236}">
                <a16:creationId xmlns:a16="http://schemas.microsoft.com/office/drawing/2014/main" id="{2255A179-FFD5-414D-82C5-48413CD4E5C6}"/>
              </a:ext>
            </a:extLst>
          </p:cNvPr>
          <p:cNvSpPr txBox="1"/>
          <p:nvPr/>
        </p:nvSpPr>
        <p:spPr>
          <a:xfrm>
            <a:off x="1285807" y="420037"/>
            <a:ext cx="8950899" cy="1338828"/>
          </a:xfrm>
          <a:prstGeom prst="rect">
            <a:avLst/>
          </a:prstGeom>
          <a:noFill/>
        </p:spPr>
        <p:txBody>
          <a:bodyPr wrap="square" rtlCol="0">
            <a:spAutoFit/>
          </a:bodyPr>
          <a:lstStyle/>
          <a:p>
            <a:pPr algn="ctr">
              <a:lnSpc>
                <a:spcPct val="150000"/>
              </a:lnSpc>
            </a:pPr>
            <a:r>
              <a:rPr lang="en-US" altLang="zh-CN" sz="5400" b="1" dirty="0" smtClean="0">
                <a:ea typeface="微软雅黑" panose="020B0503020204020204" pitchFamily="34" charset="-122"/>
                <a:cs typeface="Times New Roman" pitchFamily="18" charset="0"/>
              </a:rPr>
              <a:t> </a:t>
            </a:r>
            <a:r>
              <a:rPr lang="en-US" altLang="zh-CN" sz="5400" b="1" dirty="0">
                <a:ea typeface="微软雅黑" panose="020B0503020204020204" pitchFamily="34" charset="-122"/>
                <a:cs typeface="Times New Roman" pitchFamily="18" charset="0"/>
              </a:rPr>
              <a:t>NỘI DUNG</a:t>
            </a:r>
            <a:endParaRPr lang="zh-CN" altLang="en-US" sz="5400" dirty="0">
              <a:ea typeface="微软雅黑" panose="020B0503020204020204" pitchFamily="34" charset="-122"/>
              <a:cs typeface="Times New Roman" pitchFamily="18" charset="0"/>
            </a:endParaRPr>
          </a:p>
        </p:txBody>
      </p:sp>
      <p:sp>
        <p:nvSpPr>
          <p:cNvPr id="2" name="Rectangle 1"/>
          <p:cNvSpPr/>
          <p:nvPr/>
        </p:nvSpPr>
        <p:spPr>
          <a:xfrm>
            <a:off x="888643" y="1356925"/>
            <a:ext cx="9723550" cy="3862596"/>
          </a:xfrm>
          <a:prstGeom prst="rect">
            <a:avLst/>
          </a:prstGeom>
        </p:spPr>
        <p:txBody>
          <a:bodyPr wrap="square">
            <a:spAutoFit/>
          </a:bodyPr>
          <a:lstStyle/>
          <a:p>
            <a:r>
              <a:rPr lang="en-US" sz="3500" dirty="0" err="1">
                <a:latin typeface="Times New Roman" panose="02020603050405020304" pitchFamily="18" charset="0"/>
                <a:cs typeface="Times New Roman" panose="02020603050405020304" pitchFamily="18" charset="0"/>
              </a:rPr>
              <a:t>Buổi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dưới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cờ</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hôm</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smtClean="0">
                <a:latin typeface="Times New Roman" panose="02020603050405020304" pitchFamily="18" charset="0"/>
                <a:cs typeface="Times New Roman" panose="02020603050405020304" pitchFamily="18" charset="0"/>
              </a:rPr>
              <a:t>3 </a:t>
            </a:r>
            <a:r>
              <a:rPr lang="en-US" sz="3500" dirty="0" err="1">
                <a:latin typeface="Times New Roman" panose="02020603050405020304" pitchFamily="18" charset="0"/>
                <a:cs typeface="Times New Roman" panose="02020603050405020304" pitchFamily="18" charset="0"/>
              </a:rPr>
              <a:t>nội</a:t>
            </a:r>
            <a:r>
              <a:rPr lang="en-US" sz="3500" dirty="0">
                <a:latin typeface="Times New Roman" panose="02020603050405020304" pitchFamily="18" charset="0"/>
                <a:cs typeface="Times New Roman" panose="02020603050405020304" pitchFamily="18" charset="0"/>
              </a:rPr>
              <a:t> dung </a:t>
            </a:r>
            <a:r>
              <a:rPr lang="en-US" sz="3500" dirty="0" err="1">
                <a:latin typeface="Times New Roman" panose="02020603050405020304" pitchFamily="18" charset="0"/>
                <a:cs typeface="Times New Roman" panose="02020603050405020304" pitchFamily="18" charset="0"/>
              </a:rPr>
              <a:t>chính</a:t>
            </a:r>
            <a:r>
              <a:rPr lang="en-US" sz="3500" dirty="0">
                <a:latin typeface="Times New Roman" panose="02020603050405020304" pitchFamily="18" charset="0"/>
                <a:cs typeface="Times New Roman" panose="02020603050405020304" pitchFamily="18" charset="0"/>
              </a:rPr>
              <a:t>:</a:t>
            </a:r>
          </a:p>
          <a:p>
            <a:r>
              <a:rPr lang="en-US" sz="3500" dirty="0" smtClean="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động</a:t>
            </a:r>
            <a:r>
              <a:rPr lang="en-US" sz="3500" dirty="0">
                <a:latin typeface="Times New Roman" panose="02020603050405020304" pitchFamily="18" charset="0"/>
                <a:cs typeface="Times New Roman" panose="02020603050405020304" pitchFamily="18" charset="0"/>
              </a:rPr>
              <a:t> </a:t>
            </a:r>
            <a:r>
              <a:rPr lang="en-US" sz="3500" dirty="0" smtClean="0">
                <a:latin typeface="Times New Roman" panose="02020603050405020304" pitchFamily="18" charset="0"/>
                <a:cs typeface="Times New Roman" panose="02020603050405020304" pitchFamily="18" charset="0"/>
              </a:rPr>
              <a:t>“</a:t>
            </a:r>
            <a:r>
              <a:rPr lang="en-US" sz="3500" dirty="0" err="1" smtClean="0">
                <a:latin typeface="Times New Roman" panose="02020603050405020304" pitchFamily="18" charset="0"/>
                <a:cs typeface="Times New Roman" panose="02020603050405020304" pitchFamily="18" charset="0"/>
              </a:rPr>
              <a:t>Tuần</a:t>
            </a:r>
            <a:r>
              <a:rPr lang="en-US" sz="3500" dirty="0" smtClean="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lễ</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hưởng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ứng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suốt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năm</a:t>
            </a:r>
            <a:r>
              <a:rPr lang="en-US" sz="3500" dirty="0">
                <a:latin typeface="Times New Roman" panose="02020603050405020304" pitchFamily="18" charset="0"/>
                <a:cs typeface="Times New Roman" panose="02020603050405020304" pitchFamily="18" charset="0"/>
              </a:rPr>
              <a:t> </a:t>
            </a:r>
            <a:r>
              <a:rPr lang="en-US" sz="3500" dirty="0" smtClean="0">
                <a:latin typeface="Times New Roman" panose="02020603050405020304" pitchFamily="18" charset="0"/>
                <a:cs typeface="Times New Roman" panose="02020603050405020304" pitchFamily="18" charset="0"/>
              </a:rPr>
              <a:t>2021”</a:t>
            </a:r>
            <a:endParaRPr lang="en-US" sz="3500" dirty="0">
              <a:latin typeface="Times New Roman" panose="02020603050405020304" pitchFamily="18" charset="0"/>
              <a:cs typeface="Times New Roman" panose="02020603050405020304" pitchFamily="18" charset="0"/>
            </a:endParaRP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Triển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khai</a:t>
            </a:r>
            <a:r>
              <a:rPr lang="en-US" sz="3500" dirty="0" smtClean="0">
                <a:latin typeface="Times New Roman" panose="02020603050405020304" pitchFamily="18" charset="0"/>
                <a:cs typeface="Times New Roman" panose="02020603050405020304" pitchFamily="18" charset="0"/>
              </a:rPr>
              <a:t> </a:t>
            </a:r>
            <a:r>
              <a:rPr lang="pt-BR" sz="3500" dirty="0">
                <a:latin typeface="Times New Roman" panose="02020603050405020304" pitchFamily="18" charset="0"/>
                <a:cs typeface="Times New Roman" panose="02020603050405020304" pitchFamily="18" charset="0"/>
              </a:rPr>
              <a:t>c</a:t>
            </a:r>
            <a:r>
              <a:rPr lang="pt-BR" sz="3500" dirty="0" smtClean="0">
                <a:latin typeface="Times New Roman" panose="02020603050405020304" pitchFamily="18" charset="0"/>
                <a:cs typeface="Times New Roman" panose="02020603050405020304" pitchFamily="18" charset="0"/>
              </a:rPr>
              <a:t>uộc </a:t>
            </a:r>
            <a:r>
              <a:rPr lang="pt-BR" sz="3500" dirty="0">
                <a:latin typeface="Times New Roman" panose="02020603050405020304" pitchFamily="18" charset="0"/>
                <a:cs typeface="Times New Roman" panose="02020603050405020304" pitchFamily="18" charset="0"/>
              </a:rPr>
              <a:t>thi  ảnh</a:t>
            </a:r>
            <a:r>
              <a:rPr lang="pt-BR" sz="3500" i="1"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Nụ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cười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mới</a:t>
            </a:r>
            <a:r>
              <a:rPr lang="pt-BR" sz="3500" i="1" dirty="0">
                <a:latin typeface="Times New Roman" panose="02020603050405020304" pitchFamily="18" charset="0"/>
                <a:cs typeface="Times New Roman" panose="02020603050405020304" pitchFamily="18" charset="0"/>
              </a:rPr>
              <a:t>”</a:t>
            </a:r>
            <a:r>
              <a:rPr lang="pt-BR" sz="3500" dirty="0">
                <a:latin typeface="Times New Roman" panose="02020603050405020304" pitchFamily="18" charset="0"/>
                <a:cs typeface="Times New Roman" panose="02020603050405020304" pitchFamily="18" charset="0"/>
              </a:rPr>
              <a:t> và clip giới thiệu </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an </a:t>
            </a:r>
            <a:r>
              <a:rPr lang="en-US" sz="3500" dirty="0" err="1">
                <a:latin typeface="Times New Roman" panose="02020603050405020304" pitchFamily="18" charset="0"/>
                <a:cs typeface="Times New Roman" panose="02020603050405020304" pitchFamily="18" charset="0"/>
              </a:rPr>
              <a:t>toàn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đường</a:t>
            </a:r>
            <a:r>
              <a:rPr lang="en-US" sz="3500" dirty="0" smtClean="0">
                <a:latin typeface="Times New Roman" panose="02020603050405020304" pitchFamily="18" charset="0"/>
                <a:cs typeface="Times New Roman" panose="02020603050405020304" pitchFamily="18" charset="0"/>
              </a:rPr>
              <a:t>”</a:t>
            </a: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Tuyên</a:t>
            </a:r>
            <a:r>
              <a:rPr lang="en-US" sz="3500" dirty="0" smtClean="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đeo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khẩu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trang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đúng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cách</a:t>
            </a:r>
            <a:r>
              <a:rPr lang="en-US" sz="3500" dirty="0" smtClean="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0464339"/>
      </p:ext>
    </p:extLst>
  </p:cSld>
  <p:clrMapOvr>
    <a:masterClrMapping/>
  </p:clrMapOvr>
  <p:transition spd="slow" advClick="0" advTm="208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490CD5-1140-43DC-8A8A-FFC2160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780813"/>
            <a:ext cx="7340600" cy="5875700"/>
          </a:xfrm>
          <a:prstGeom prst="rect">
            <a:avLst/>
          </a:prstGeom>
        </p:spPr>
      </p:pic>
      <p:sp>
        <p:nvSpPr>
          <p:cNvPr id="7" name="Rectangle 6"/>
          <p:cNvSpPr/>
          <p:nvPr/>
        </p:nvSpPr>
        <p:spPr>
          <a:xfrm>
            <a:off x="582258" y="471346"/>
            <a:ext cx="10313270" cy="6063198"/>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1</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Phát</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a:t>
            </a:r>
            <a:r>
              <a:rPr lang="en-US" sz="3000" b="1" dirty="0" err="1" smtClean="0">
                <a:latin typeface="Times New Roman" panose="02020603050405020304" pitchFamily="18" charset="0"/>
                <a:cs typeface="Times New Roman" panose="02020603050405020304" pitchFamily="18" charset="0"/>
              </a:rPr>
              <a:t>Tuần</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lễ</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hưởng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suốt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2021.” </a:t>
            </a:r>
            <a:endParaRPr lang="en-US" sz="3000" dirty="0">
              <a:latin typeface="Times New Roman" panose="02020603050405020304" pitchFamily="18" charset="0"/>
              <a:cs typeface="Times New Roman" panose="02020603050405020304" pitchFamily="18" charset="0"/>
            </a:endParaRPr>
          </a:p>
          <a:p>
            <a:r>
              <a:rPr lang="en-US" sz="3000"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Chủ </a:t>
            </a:r>
            <a:r>
              <a:rPr lang="vi-VN" sz="3000" b="1" dirty="0">
                <a:latin typeface="Times New Roman" panose="02020603050405020304" pitchFamily="18" charset="0"/>
                <a:cs typeface="Times New Roman" panose="02020603050405020304" pitchFamily="18" charset="0"/>
              </a:rPr>
              <a:t>đề </a:t>
            </a:r>
            <a:r>
              <a:rPr lang="en-US" sz="3000" b="1" dirty="0" smtClean="0">
                <a:latin typeface="Times New Roman" panose="02020603050405020304" pitchFamily="18" charset="0"/>
                <a:cs typeface="Times New Roman" panose="02020603050405020304" pitchFamily="18" charset="0"/>
              </a:rPr>
              <a:t>: </a:t>
            </a:r>
            <a:r>
              <a:rPr lang="nl-NL" sz="3000" i="1" dirty="0">
                <a:latin typeface="Times New Roman" panose="02020603050405020304" pitchFamily="18" charset="0"/>
                <a:cs typeface="Times New Roman" panose="02020603050405020304" pitchFamily="18" charset="0"/>
              </a:rPr>
              <a:t>Chuyển đổi số và cơ hội học tập suốt đời cho tất cả mọi người trong bối cảnh đại dịch COVID-19</a:t>
            </a:r>
            <a:r>
              <a:rPr lang="nl-NL" sz="3000" dirty="0" smtClean="0">
                <a:latin typeface="Times New Roman" panose="02020603050405020304" pitchFamily="18" charset="0"/>
                <a:cs typeface="Times New Roman" panose="02020603050405020304" pitchFamily="18" charset="0"/>
              </a:rPr>
              <a:t>.</a:t>
            </a:r>
          </a:p>
          <a:p>
            <a:r>
              <a:rPr lang="nl-NL" sz="3000" dirty="0" smtClean="0">
                <a:latin typeface="Times New Roman" panose="02020603050405020304" pitchFamily="18" charset="0"/>
                <a:cs typeface="Times New Roman" panose="02020603050405020304" pitchFamily="18" charset="0"/>
              </a:rPr>
              <a:t>-</a:t>
            </a:r>
            <a:r>
              <a:rPr lang="nl-NL" sz="3000" b="1" dirty="0" smtClean="0">
                <a:latin typeface="Times New Roman" panose="02020603050405020304" pitchFamily="18" charset="0"/>
                <a:cs typeface="Times New Roman" panose="02020603050405020304" pitchFamily="18" charset="0"/>
              </a:rPr>
              <a:t> Thời gian:</a:t>
            </a:r>
            <a:r>
              <a:rPr lang="nl-NL" sz="3000" dirty="0" smtClean="0">
                <a:latin typeface="Times New Roman" panose="02020603050405020304" pitchFamily="18" charset="0"/>
                <a:cs typeface="Times New Roman" panose="02020603050405020304" pitchFamily="18" charset="0"/>
              </a:rPr>
              <a:t> </a:t>
            </a:r>
            <a:r>
              <a:rPr lang="nl-NL" sz="3000" dirty="0">
                <a:latin typeface="Times New Roman" panose="02020603050405020304" pitchFamily="18" charset="0"/>
                <a:cs typeface="Times New Roman" panose="02020603050405020304" pitchFamily="18" charset="0"/>
              </a:rPr>
              <a:t>T</a:t>
            </a:r>
            <a:r>
              <a:rPr lang="nl-NL" sz="3000" dirty="0" smtClean="0">
                <a:latin typeface="Times New Roman" panose="02020603050405020304" pitchFamily="18" charset="0"/>
                <a:cs typeface="Times New Roman" panose="02020603050405020304" pitchFamily="18" charset="0"/>
              </a:rPr>
              <a:t>ừ </a:t>
            </a:r>
            <a:r>
              <a:rPr lang="nl-NL" sz="3000" dirty="0">
                <a:latin typeface="Times New Roman" panose="02020603050405020304" pitchFamily="18" charset="0"/>
                <a:cs typeface="Times New Roman" panose="02020603050405020304" pitchFamily="18" charset="0"/>
              </a:rPr>
              <a:t>ngày 01/10/2021 đến ngày </a:t>
            </a:r>
            <a:r>
              <a:rPr lang="nl-NL" sz="3000" dirty="0" smtClean="0">
                <a:latin typeface="Times New Roman" panose="02020603050405020304" pitchFamily="18" charset="0"/>
                <a:cs typeface="Times New Roman" panose="02020603050405020304" pitchFamily="18" charset="0"/>
              </a:rPr>
              <a:t>07/10/2021.</a:t>
            </a:r>
          </a:p>
          <a:p>
            <a:r>
              <a:rPr lang="nl-NL" sz="3000" dirty="0" smtClean="0">
                <a:latin typeface="Times New Roman" panose="02020603050405020304" pitchFamily="18" charset="0"/>
                <a:cs typeface="Times New Roman" panose="02020603050405020304" pitchFamily="18" charset="0"/>
              </a:rPr>
              <a:t>-</a:t>
            </a:r>
            <a:r>
              <a:rPr lang="nl-NL" sz="3000" b="1" dirty="0" smtClean="0">
                <a:latin typeface="Times New Roman" panose="02020603050405020304" pitchFamily="18" charset="0"/>
                <a:cs typeface="Times New Roman" panose="02020603050405020304" pitchFamily="18" charset="0"/>
              </a:rPr>
              <a:t> Nội dung: </a:t>
            </a:r>
          </a:p>
          <a:p>
            <a:r>
              <a:rPr lang="nl-NL" sz="3000" b="1" dirty="0" smtClean="0">
                <a:latin typeface="Times New Roman" panose="02020603050405020304" pitchFamily="18" charset="0"/>
                <a:cs typeface="Times New Roman" panose="02020603050405020304" pitchFamily="18" charset="0"/>
              </a:rPr>
              <a:t>+ Đối với CBCNV:</a:t>
            </a:r>
          </a:p>
          <a:p>
            <a:pPr marL="457200" indent="-457200">
              <a:buFont typeface="Arial" panose="020B0604020202020204" pitchFamily="34" charset="0"/>
              <a:buChar char="•"/>
            </a:pPr>
            <a:r>
              <a:rPr lang="vi-VN" sz="3000" dirty="0">
                <a:latin typeface="+mj-lt"/>
              </a:rPr>
              <a:t>Đẩy mạnh ứng dụng công nghệ số trong tổ chức các hoạt động dạy, học và các hoạt động thư viện. </a:t>
            </a:r>
            <a:endParaRPr lang="en-US" sz="3000" dirty="0" smtClean="0">
              <a:latin typeface="+mj-lt"/>
            </a:endParaRPr>
          </a:p>
          <a:p>
            <a:pPr marL="457200" indent="-457200">
              <a:buFont typeface="Arial" panose="020B0604020202020204" pitchFamily="34" charset="0"/>
              <a:buChar char="•"/>
            </a:pPr>
            <a:r>
              <a:rPr lang="vi-VN" sz="3000" dirty="0" smtClean="0">
                <a:latin typeface="+mj-lt"/>
              </a:rPr>
              <a:t>Tổ </a:t>
            </a:r>
            <a:r>
              <a:rPr lang="vi-VN" sz="3000" dirty="0">
                <a:latin typeface="+mj-lt"/>
              </a:rPr>
              <a:t>chức giao lưu trao đổi biện pháp GD, dạy con </a:t>
            </a:r>
            <a:r>
              <a:rPr lang="vi-VN" sz="3000" dirty="0" smtClean="0">
                <a:latin typeface="+mj-lt"/>
              </a:rPr>
              <a:t>học</a:t>
            </a:r>
            <a:endParaRPr lang="en-US" sz="3000" dirty="0" smtClean="0">
              <a:latin typeface="+mj-lt"/>
            </a:endParaRPr>
          </a:p>
          <a:p>
            <a:pPr marL="457200" indent="-457200">
              <a:buFont typeface="Arial" panose="020B0604020202020204" pitchFamily="34" charset="0"/>
              <a:buChar char="•"/>
            </a:pPr>
            <a:r>
              <a:rPr lang="vi-VN" sz="3000" dirty="0" smtClean="0">
                <a:latin typeface="+mj-lt"/>
              </a:rPr>
              <a:t>Tổ </a:t>
            </a:r>
            <a:r>
              <a:rPr lang="vi-VN" sz="3000" dirty="0">
                <a:latin typeface="+mj-lt"/>
              </a:rPr>
              <a:t>chức các lớp tập huấn về kỹ năng sử dụng công nghệ hiện đại ứng dụng trong dạy và học trong bối cảnh dịch COVID-19.</a:t>
            </a:r>
            <a:endParaRPr lang="nl-NL" sz="3000" b="1" dirty="0" smtClean="0">
              <a:latin typeface="+mj-lt"/>
              <a:cs typeface="Times New Roman" panose="02020603050405020304" pitchFamily="18" charset="0"/>
            </a:endParaRPr>
          </a:p>
          <a:p>
            <a:endParaRPr lang="en-US" sz="3000" dirty="0"/>
          </a:p>
          <a:p>
            <a:pPr algn="ct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1869136"/>
      </p:ext>
    </p:extLst>
  </p:cSld>
  <p:clrMapOvr>
    <a:masterClrMapping/>
  </p:clrMapOvr>
  <p:transition spd="slow" advClick="0" advTm="7456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490CD5-1140-43DC-8A8A-FFC2160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780813"/>
            <a:ext cx="7340600" cy="5875700"/>
          </a:xfrm>
          <a:prstGeom prst="rect">
            <a:avLst/>
          </a:prstGeom>
        </p:spPr>
      </p:pic>
      <p:sp>
        <p:nvSpPr>
          <p:cNvPr id="2" name="Rectangle 1"/>
          <p:cNvSpPr/>
          <p:nvPr/>
        </p:nvSpPr>
        <p:spPr>
          <a:xfrm>
            <a:off x="409816" y="433880"/>
            <a:ext cx="10403114" cy="6093976"/>
          </a:xfrm>
          <a:prstGeom prst="rect">
            <a:avLst/>
          </a:prstGeom>
        </p:spPr>
        <p:txBody>
          <a:bodyPr wrap="square">
            <a:spAutoFit/>
          </a:bodyPr>
          <a:lstStyle/>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Tổ </a:t>
            </a:r>
            <a:r>
              <a:rPr lang="vi-VN" sz="3000" dirty="0">
                <a:latin typeface="Times New Roman" panose="02020603050405020304" pitchFamily="18" charset="0"/>
                <a:cs typeface="Times New Roman" panose="02020603050405020304" pitchFamily="18" charset="0"/>
              </a:rPr>
              <a:t>chức các lớp tập huấn về kỹ năng tìm kiếm, khai thác, sử dụng thông tin trên mạng Internet một cách an toàn, hiệu quả cho học sinh, phụ huynh, CBGVNV. </a:t>
            </a:r>
            <a:endParaRPr lang="en-US" sz="3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Tạo </a:t>
            </a:r>
            <a:r>
              <a:rPr lang="vi-VN" sz="3000" dirty="0">
                <a:latin typeface="Times New Roman" panose="02020603050405020304" pitchFamily="18" charset="0"/>
                <a:cs typeface="Times New Roman" panose="02020603050405020304" pitchFamily="18" charset="0"/>
              </a:rPr>
              <a:t>kho học liệu mở (sách, báo, học liệu, bài giảng điện tử...) để phục vụ nhu cầu học tập suốt đời </a:t>
            </a:r>
            <a:r>
              <a:rPr lang="vi-VN" sz="3000" dirty="0" smtClean="0">
                <a:latin typeface="Times New Roman" panose="02020603050405020304" pitchFamily="18" charset="0"/>
                <a:cs typeface="Times New Roman" panose="02020603050405020304" pitchFamily="18" charset="0"/>
              </a:rPr>
              <a:t>của</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CBGVNV </a:t>
            </a:r>
            <a:r>
              <a:rPr lang="vi-VN" sz="3000" dirty="0">
                <a:latin typeface="Times New Roman" panose="02020603050405020304" pitchFamily="18" charset="0"/>
                <a:cs typeface="Times New Roman" panose="02020603050405020304" pitchFamily="18" charset="0"/>
              </a:rPr>
              <a:t>- PHHS - HS </a:t>
            </a:r>
            <a:endParaRPr lang="en-US" sz="3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Tích </a:t>
            </a:r>
            <a:r>
              <a:rPr lang="vi-VN" sz="3000" dirty="0">
                <a:latin typeface="Times New Roman" panose="02020603050405020304" pitchFamily="18" charset="0"/>
                <a:cs typeface="Times New Roman" panose="02020603050405020304" pitchFamily="18" charset="0"/>
              </a:rPr>
              <a:t>cực tham gia các diễn đàn giáo dục, hội thảo, hội nghị trực tuyến của Tổ chức Giáo dục, Khoa học và Văn hoá Liên hợp quốc (UNESCO) tại địa chỉ https://uil.unesco.org để giao lưu, tìm hiểu thông tin và chia sẻ kinh nghiệm với các thành phố, quốc gia khác trên thế giới về cách tận dụng các nền tảng số để tổ chức các hoạt động học tập và giáo dục không chính quy và phi chính quy, phục vụ nhu cầu học tập suốt đời của người dân trong bối cảnh đại dịch COVID 19.</a:t>
            </a:r>
            <a:endParaRPr lang="vi-VN" sz="30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2621217"/>
      </p:ext>
    </p:extLst>
  </p:cSld>
  <p:clrMapOvr>
    <a:masterClrMapping/>
  </p:clrMapOvr>
  <p:transition spd="slow" advClick="0" advTm="70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490CD5-1140-43DC-8A8A-FFC2160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780813"/>
            <a:ext cx="7340600" cy="5875700"/>
          </a:xfrm>
          <a:prstGeom prst="rect">
            <a:avLst/>
          </a:prstGeom>
        </p:spPr>
      </p:pic>
      <p:sp>
        <p:nvSpPr>
          <p:cNvPr id="2" name="Rectangle 1"/>
          <p:cNvSpPr/>
          <p:nvPr/>
        </p:nvSpPr>
        <p:spPr>
          <a:xfrm>
            <a:off x="544286" y="1394676"/>
            <a:ext cx="10403114" cy="3323987"/>
          </a:xfrm>
          <a:prstGeom prst="rect">
            <a:avLst/>
          </a:prstGeom>
        </p:spPr>
        <p:txBody>
          <a:bodyPr wrap="square">
            <a:spAutoFit/>
          </a:bodyPr>
          <a:lstStyle/>
          <a:p>
            <a:pPr algn="just"/>
            <a:r>
              <a:rPr lang="en-US" sz="3000"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Đối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với</a:t>
            </a:r>
            <a:r>
              <a:rPr lang="en-US" sz="3000" b="1" dirty="0" smtClean="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a:t>
            </a:r>
            <a:r>
              <a:rPr lang="vi-VN" sz="3000" b="1" dirty="0" smtClean="0">
                <a:latin typeface="Times New Roman" panose="02020603050405020304" pitchFamily="18" charset="0"/>
                <a:cs typeface="Times New Roman" panose="02020603050405020304" pitchFamily="18" charset="0"/>
              </a:rPr>
              <a:t>ọc </a:t>
            </a:r>
            <a:r>
              <a:rPr lang="vi-VN" sz="3000" b="1" dirty="0">
                <a:latin typeface="Times New Roman" panose="02020603050405020304" pitchFamily="18" charset="0"/>
                <a:cs typeface="Times New Roman" panose="02020603050405020304" pitchFamily="18" charset="0"/>
              </a:rPr>
              <a:t>sinh: </a:t>
            </a:r>
            <a:endParaRPr lang="en-US" sz="3000" b="1"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Rèn </a:t>
            </a:r>
            <a:r>
              <a:rPr lang="vi-VN" sz="3000" dirty="0">
                <a:latin typeface="Times New Roman" panose="02020603050405020304" pitchFamily="18" charset="0"/>
                <a:cs typeface="Times New Roman" panose="02020603050405020304" pitchFamily="18" charset="0"/>
              </a:rPr>
              <a:t>kỹ năng tìm kiếm, khai thác, sử dụng thông tin trên mạng Internet một cách an toàn, hiệu </a:t>
            </a:r>
            <a:r>
              <a:rPr lang="vi-VN" sz="3000" dirty="0" smtClean="0">
                <a:latin typeface="Times New Roman" panose="02020603050405020304" pitchFamily="18" charset="0"/>
                <a:cs typeface="Times New Roman" panose="02020603050405020304" pitchFamily="18" charset="0"/>
              </a:rPr>
              <a:t>quả</a:t>
            </a:r>
            <a:endParaRPr lang="en-US" sz="3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Tích </a:t>
            </a:r>
            <a:r>
              <a:rPr lang="vi-VN" sz="3000" dirty="0">
                <a:latin typeface="Times New Roman" panose="02020603050405020304" pitchFamily="18" charset="0"/>
                <a:cs typeface="Times New Roman" panose="02020603050405020304" pitchFamily="18" charset="0"/>
              </a:rPr>
              <a:t>cực đọc sách, tạo thói quen dành thời gian đọc sách mỗi </a:t>
            </a:r>
            <a:r>
              <a:rPr lang="vi-VN" sz="3000" dirty="0" smtClean="0">
                <a:latin typeface="Times New Roman" panose="02020603050405020304" pitchFamily="18" charset="0"/>
                <a:cs typeface="Times New Roman" panose="02020603050405020304" pitchFamily="18" charset="0"/>
              </a:rPr>
              <a:t>ngày</a:t>
            </a:r>
            <a:endParaRPr lang="en-US" sz="3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Tích </a:t>
            </a:r>
            <a:r>
              <a:rPr lang="vi-VN" sz="3000" dirty="0">
                <a:latin typeface="Times New Roman" panose="02020603050405020304" pitchFamily="18" charset="0"/>
                <a:cs typeface="Times New Roman" panose="02020603050405020304" pitchFamily="18" charset="0"/>
              </a:rPr>
              <a:t>cực tham gia có sản phẩm thu hoạch sau đọc sách </a:t>
            </a:r>
            <a:endParaRPr lang="en-US" sz="3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vi-VN" sz="3000" dirty="0" smtClean="0">
                <a:latin typeface="Times New Roman" panose="02020603050405020304" pitchFamily="18" charset="0"/>
                <a:cs typeface="Times New Roman" panose="02020603050405020304" pitchFamily="18" charset="0"/>
              </a:rPr>
              <a:t>Có </a:t>
            </a:r>
            <a:r>
              <a:rPr lang="vi-VN" sz="3000" dirty="0">
                <a:latin typeface="Times New Roman" panose="02020603050405020304" pitchFamily="18" charset="0"/>
                <a:cs typeface="Times New Roman" panose="02020603050405020304" pitchFamily="18" charset="0"/>
              </a:rPr>
              <a:t>phương pháp tự học hiệu quả.</a:t>
            </a:r>
            <a:endParaRPr lang="vi-VN" sz="30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1660119"/>
      </p:ext>
    </p:extLst>
  </p:cSld>
  <p:clrMapOvr>
    <a:masterClrMapping/>
  </p:clrMapOvr>
  <p:transition spd="slow" advClick="0" advTm="363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490CD5-1140-43DC-8A8A-FFC2160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780813"/>
            <a:ext cx="7340600" cy="5875700"/>
          </a:xfrm>
          <a:prstGeom prst="rect">
            <a:avLst/>
          </a:prstGeom>
        </p:spPr>
      </p:pic>
      <p:sp>
        <p:nvSpPr>
          <p:cNvPr id="2" name="Rectangle 1"/>
          <p:cNvSpPr/>
          <p:nvPr/>
        </p:nvSpPr>
        <p:spPr>
          <a:xfrm>
            <a:off x="544286" y="1394676"/>
            <a:ext cx="10403114" cy="4339650"/>
          </a:xfrm>
          <a:prstGeom prst="rect">
            <a:avLst/>
          </a:prstGeom>
        </p:spPr>
        <p:txBody>
          <a:bodyPr wrap="square">
            <a:spAutoFit/>
          </a:bodyPr>
          <a:lstStyle/>
          <a:p>
            <a:pPr algn="just"/>
            <a:r>
              <a:rPr lang="en-US" sz="3000" b="1" dirty="0" smtClean="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khai</a:t>
            </a:r>
            <a:r>
              <a:rPr lang="en-US" sz="3200" b="1" dirty="0">
                <a:latin typeface="Times New Roman" panose="02020603050405020304" pitchFamily="18" charset="0"/>
                <a:cs typeface="Times New Roman" panose="02020603050405020304" pitchFamily="18" charset="0"/>
              </a:rPr>
              <a:t> </a:t>
            </a:r>
            <a:r>
              <a:rPr lang="pt-BR" sz="3200" b="1" dirty="0">
                <a:latin typeface="Times New Roman" panose="02020603050405020304" pitchFamily="18" charset="0"/>
                <a:cs typeface="Times New Roman" panose="02020603050405020304" pitchFamily="18" charset="0"/>
              </a:rPr>
              <a:t>cuộc thi  ảnh</a:t>
            </a:r>
            <a:r>
              <a:rPr lang="pt-BR" sz="3200" b="1" i="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Nụ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pt-BR" sz="3200" b="1" i="1" dirty="0">
                <a:latin typeface="Times New Roman" panose="02020603050405020304" pitchFamily="18" charset="0"/>
                <a:cs typeface="Times New Roman" panose="02020603050405020304" pitchFamily="18" charset="0"/>
              </a:rPr>
              <a:t>”</a:t>
            </a:r>
            <a:r>
              <a:rPr lang="pt-BR" sz="3200" b="1" dirty="0">
                <a:latin typeface="Times New Roman" panose="02020603050405020304" pitchFamily="18" charset="0"/>
                <a:cs typeface="Times New Roman" panose="02020603050405020304" pitchFamily="18" charset="0"/>
              </a:rPr>
              <a:t> và clip giới thiệu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a:t>
            </a:r>
          </a:p>
          <a:p>
            <a:r>
              <a:rPr lang="en-US" sz="3000" b="1" dirty="0">
                <a:latin typeface="Times New Roman" panose="02020603050405020304" pitchFamily="18" charset="0"/>
                <a:cs typeface="Times New Roman" panose="02020603050405020304" pitchFamily="18" charset="0"/>
              </a:rPr>
              <a:t>-</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tượng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1- 5 </a:t>
            </a:r>
            <a:r>
              <a:rPr lang="en-US" sz="3000" dirty="0" err="1">
                <a:latin typeface="Times New Roman" panose="02020603050405020304" pitchFamily="18" charset="0"/>
                <a:cs typeface="Times New Roman" panose="02020603050405020304" pitchFamily="18" charset="0"/>
              </a:rPr>
              <a:t>trường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2021 - 2022.</a:t>
            </a:r>
          </a:p>
          <a:p>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Thời</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gian</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27/09/2021 </a:t>
            </a:r>
            <a:r>
              <a:rPr lang="en-US" sz="3000" dirty="0" err="1" smtClean="0">
                <a:latin typeface="Times New Roman" panose="02020603050405020304" pitchFamily="18" charset="0"/>
                <a:cs typeface="Times New Roman" panose="02020603050405020304" pitchFamily="18" charset="0"/>
              </a:rPr>
              <a:t>đến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trước</a:t>
            </a:r>
            <a:r>
              <a:rPr lang="en-US" sz="3000" dirty="0" smtClean="0">
                <a:latin typeface="Times New Roman" panose="02020603050405020304" pitchFamily="18" charset="0"/>
                <a:cs typeface="Times New Roman" panose="02020603050405020304" pitchFamily="18" charset="0"/>
              </a:rPr>
              <a:t> 17h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02/10/2021</a:t>
            </a:r>
            <a:r>
              <a:rPr lang="en-US" sz="3000" dirty="0">
                <a:latin typeface="Times New Roman" panose="02020603050405020304" pitchFamily="18" charset="0"/>
                <a:cs typeface="Times New Roman" panose="02020603050405020304" pitchFamily="18" charset="0"/>
              </a:rPr>
              <a:t>.</a:t>
            </a:r>
          </a:p>
          <a:p>
            <a:r>
              <a:rPr lang="en-US" sz="3000" b="1" i="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Nội</a:t>
            </a:r>
            <a:r>
              <a:rPr lang="en-US" sz="3000" b="1" dirty="0" smtClean="0">
                <a:latin typeface="Times New Roman" panose="02020603050405020304" pitchFamily="18" charset="0"/>
                <a:cs typeface="Times New Roman" panose="02020603050405020304" pitchFamily="18" charset="0"/>
              </a:rPr>
              <a:t> dung: </a:t>
            </a:r>
            <a:endParaRPr lang="en-US" sz="3000" dirty="0">
              <a:latin typeface="Times New Roman" panose="02020603050405020304" pitchFamily="18" charset="0"/>
              <a:cs typeface="Times New Roman" panose="02020603050405020304" pitchFamily="18" charset="0"/>
            </a:endParaRPr>
          </a:p>
          <a:p>
            <a:r>
              <a:rPr lang="en-US" sz="3000" dirty="0" err="1">
                <a:latin typeface="Times New Roman" panose="02020603050405020304" pitchFamily="18" charset="0"/>
                <a:cs typeface="Times New Roman" panose="02020603050405020304" pitchFamily="18" charset="0"/>
              </a:rPr>
              <a:t>C</a:t>
            </a:r>
            <a:r>
              <a:rPr lang="en-US" sz="3000" dirty="0" err="1" smtClean="0">
                <a:latin typeface="Times New Roman" panose="02020603050405020304" pitchFamily="18" charset="0"/>
                <a:cs typeface="Times New Roman" panose="02020603050405020304" pitchFamily="18" charset="0"/>
              </a:rPr>
              <a:t>uộc</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07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a:t>
            </a:r>
          </a:p>
          <a:p>
            <a:pPr algn="just"/>
            <a:endParaRPr lang="en-US" sz="3200" b="1" dirty="0">
              <a:latin typeface="Times New Roman" panose="02020603050405020304" pitchFamily="18" charset="0"/>
              <a:cs typeface="Times New Roman" panose="02020603050405020304" pitchFamily="18" charset="0"/>
            </a:endParaRPr>
          </a:p>
          <a:p>
            <a:pPr algn="just"/>
            <a:r>
              <a:rPr lang="en-US" sz="3000" dirty="0" smtClean="0">
                <a:latin typeface="Times New Roman" panose="02020603050405020304" pitchFamily="18" charset="0"/>
                <a:cs typeface="Times New Roman" panose="02020603050405020304" pitchFamily="18" charset="0"/>
              </a:rPr>
              <a:t> </a:t>
            </a:r>
            <a:endParaRPr lang="vi-VN" sz="30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4591020"/>
      </p:ext>
    </p:extLst>
  </p:cSld>
  <p:clrMapOvr>
    <a:masterClrMapping/>
  </p:clrMapOvr>
  <p:transition spd="slow" advClick="0" advTm="384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490CD5-1140-43DC-8A8A-FFC2160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780813"/>
            <a:ext cx="7340600" cy="5875700"/>
          </a:xfrm>
          <a:prstGeom prst="rect">
            <a:avLst/>
          </a:prstGeom>
        </p:spPr>
      </p:pic>
      <p:sp>
        <p:nvSpPr>
          <p:cNvPr id="2" name="Rectangle 1"/>
          <p:cNvSpPr/>
          <p:nvPr/>
        </p:nvSpPr>
        <p:spPr>
          <a:xfrm>
            <a:off x="544286" y="1394676"/>
            <a:ext cx="10403114" cy="1046440"/>
          </a:xfrm>
          <a:prstGeom prst="rect">
            <a:avLst/>
          </a:prstGeom>
        </p:spPr>
        <p:txBody>
          <a:bodyPr wrap="square">
            <a:spAutoFit/>
          </a:bodyPr>
          <a:lstStyle/>
          <a:p>
            <a:pPr algn="just"/>
            <a:endParaRPr lang="en-US" sz="3200" b="1" dirty="0">
              <a:latin typeface="Times New Roman" panose="02020603050405020304" pitchFamily="18" charset="0"/>
              <a:cs typeface="Times New Roman" panose="02020603050405020304" pitchFamily="18" charset="0"/>
            </a:endParaRPr>
          </a:p>
          <a:p>
            <a:pPr algn="just"/>
            <a:r>
              <a:rPr lang="en-US" sz="3000" dirty="0" smtClean="0">
                <a:latin typeface="Times New Roman" panose="02020603050405020304" pitchFamily="18" charset="0"/>
                <a:cs typeface="Times New Roman" panose="02020603050405020304" pitchFamily="18" charset="0"/>
              </a:rPr>
              <a:t> </a:t>
            </a:r>
            <a:endParaRPr lang="vi-VN" sz="30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54290536"/>
              </p:ext>
            </p:extLst>
          </p:nvPr>
        </p:nvGraphicFramePr>
        <p:xfrm>
          <a:off x="544286" y="386874"/>
          <a:ext cx="10403113" cy="6000479"/>
        </p:xfrm>
        <a:graphic>
          <a:graphicData uri="http://schemas.openxmlformats.org/drawingml/2006/table">
            <a:tbl>
              <a:tblPr firstRow="1" firstCol="1" bandRow="1">
                <a:tableStyleId>{5C22544A-7EE6-4342-B048-85BDC9FD1C3A}</a:tableStyleId>
              </a:tblPr>
              <a:tblGrid>
                <a:gridCol w="679396">
                  <a:extLst>
                    <a:ext uri="{9D8B030D-6E8A-4147-A177-3AD203B41FA5}">
                      <a16:colId xmlns:a16="http://schemas.microsoft.com/office/drawing/2014/main" val="1276198213"/>
                    </a:ext>
                  </a:extLst>
                </a:gridCol>
                <a:gridCol w="1667436">
                  <a:extLst>
                    <a:ext uri="{9D8B030D-6E8A-4147-A177-3AD203B41FA5}">
                      <a16:colId xmlns:a16="http://schemas.microsoft.com/office/drawing/2014/main" val="4128924983"/>
                    </a:ext>
                  </a:extLst>
                </a:gridCol>
                <a:gridCol w="1613647">
                  <a:extLst>
                    <a:ext uri="{9D8B030D-6E8A-4147-A177-3AD203B41FA5}">
                      <a16:colId xmlns:a16="http://schemas.microsoft.com/office/drawing/2014/main" val="1527292317"/>
                    </a:ext>
                  </a:extLst>
                </a:gridCol>
                <a:gridCol w="6442634">
                  <a:extLst>
                    <a:ext uri="{9D8B030D-6E8A-4147-A177-3AD203B41FA5}">
                      <a16:colId xmlns:a16="http://schemas.microsoft.com/office/drawing/2014/main" val="3899822833"/>
                    </a:ext>
                  </a:extLst>
                </a:gridCol>
              </a:tblGrid>
              <a:tr h="634665">
                <a:tc>
                  <a:txBody>
                    <a:bodyPr/>
                    <a:lstStyle/>
                    <a:p>
                      <a:pPr algn="ctr">
                        <a:lnSpc>
                          <a:spcPct val="130000"/>
                        </a:lnSpc>
                        <a:spcAft>
                          <a:spcPts val="0"/>
                        </a:spcAft>
                      </a:pPr>
                      <a:r>
                        <a:rPr lang="vi-VN" sz="2000" dirty="0">
                          <a:effectLst/>
                          <a:latin typeface="Times New Roman" panose="02020603050405020304" pitchFamily="18" charset="0"/>
                          <a:cs typeface="Times New Roman" panose="02020603050405020304" pitchFamily="18" charset="0"/>
                        </a:rPr>
                        <a:t>STT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Thời 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Đối tượng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Nội dung thi </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extLst>
                  <a:ext uri="{0D108BD9-81ED-4DB2-BD59-A6C34878D82A}">
                    <a16:rowId xmlns:a16="http://schemas.microsoft.com/office/drawing/2014/main" val="297692924"/>
                  </a:ext>
                </a:extLst>
              </a:tr>
              <a:tr h="1550614">
                <a:tc>
                  <a:txBody>
                    <a:bodyPr/>
                    <a:lstStyle/>
                    <a:p>
                      <a:pPr algn="ctr">
                        <a:lnSpc>
                          <a:spcPct val="130000"/>
                        </a:lnSpc>
                        <a:spcAft>
                          <a:spcPts val="0"/>
                        </a:spcAft>
                      </a:pPr>
                      <a:r>
                        <a:rPr lang="vi-VN"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nSpc>
                          <a:spcPct val="130000"/>
                        </a:lnSpc>
                        <a:spcAft>
                          <a:spcPts val="0"/>
                        </a:spcAft>
                      </a:pPr>
                      <a:r>
                        <a:rPr lang="vi-VN" sz="2400" spc="-30" dirty="0">
                          <a:effectLst/>
                          <a:latin typeface="Times New Roman" panose="02020603050405020304" pitchFamily="18" charset="0"/>
                          <a:cs typeface="Times New Roman" panose="02020603050405020304" pitchFamily="18" charset="0"/>
                        </a:rPr>
                        <a:t>Từ ngày </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0"/>
                        </a:spcAft>
                      </a:pPr>
                      <a:r>
                        <a:rPr lang="en-US" sz="2400" spc="-30" dirty="0">
                          <a:effectLst/>
                          <a:latin typeface="Times New Roman" panose="02020603050405020304" pitchFamily="18" charset="0"/>
                          <a:cs typeface="Times New Roman" panose="02020603050405020304" pitchFamily="18" charset="0"/>
                        </a:rPr>
                        <a:t>27</a:t>
                      </a:r>
                      <a:r>
                        <a:rPr lang="vi-VN" sz="2400" spc="-30" dirty="0">
                          <a:effectLst/>
                          <a:latin typeface="Times New Roman" panose="02020603050405020304" pitchFamily="18" charset="0"/>
                          <a:cs typeface="Times New Roman" panose="02020603050405020304" pitchFamily="18" charset="0"/>
                        </a:rPr>
                        <a:t>/09 -</a:t>
                      </a:r>
                      <a:r>
                        <a:rPr lang="en-US" sz="2400" spc="-30" dirty="0">
                          <a:effectLst/>
                          <a:latin typeface="Times New Roman" panose="02020603050405020304" pitchFamily="18" charset="0"/>
                          <a:cs typeface="Times New Roman" panose="02020603050405020304" pitchFamily="18" charset="0"/>
                        </a:rPr>
                        <a:t> </a:t>
                      </a:r>
                      <a:r>
                        <a:rPr lang="en-US" sz="2400" spc="-30" dirty="0" smtClean="0">
                          <a:effectLst/>
                          <a:latin typeface="Times New Roman" panose="02020603050405020304" pitchFamily="18" charset="0"/>
                          <a:cs typeface="Times New Roman" panose="02020603050405020304" pitchFamily="18" charset="0"/>
                        </a:rPr>
                        <a:t>02/10</a:t>
                      </a:r>
                      <a:r>
                        <a:rPr lang="vi-VN" sz="2400" spc="-30" dirty="0" smtClean="0">
                          <a:effectLst/>
                          <a:latin typeface="Times New Roman" panose="02020603050405020304" pitchFamily="18" charset="0"/>
                          <a:cs typeface="Times New Roman" panose="02020603050405020304" pitchFamily="18" charset="0"/>
                        </a:rPr>
                        <a:t>/2021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l">
                        <a:lnSpc>
                          <a:spcPct val="130000"/>
                        </a:lnSpc>
                        <a:spcAft>
                          <a:spcPts val="0"/>
                        </a:spcAft>
                      </a:pPr>
                      <a:r>
                        <a:rPr lang="en-US" sz="2400" spc="-30" dirty="0" err="1">
                          <a:effectLst/>
                          <a:latin typeface="Times New Roman" panose="02020603050405020304" pitchFamily="18" charset="0"/>
                          <a:cs typeface="Times New Roman" panose="02020603050405020304" pitchFamily="18" charset="0"/>
                        </a:rPr>
                        <a:t>Học</a:t>
                      </a:r>
                      <a:r>
                        <a:rPr lang="en-US" sz="2400" spc="-30" dirty="0">
                          <a:effectLst/>
                          <a:latin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cs typeface="Times New Roman" panose="02020603050405020304" pitchFamily="18" charset="0"/>
                        </a:rPr>
                        <a:t>sinh</a:t>
                      </a:r>
                      <a:r>
                        <a:rPr lang="en-US" sz="2400" spc="-30" dirty="0">
                          <a:effectLst/>
                          <a:latin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cs typeface="Times New Roman" panose="02020603050405020304" pitchFamily="18" charset="0"/>
                        </a:rPr>
                        <a:t>lớp</a:t>
                      </a:r>
                      <a:r>
                        <a:rPr lang="en-US" sz="2400" spc="-30" dirty="0">
                          <a:effectLst/>
                          <a:latin typeface="Times New Roman" panose="02020603050405020304" pitchFamily="18" charset="0"/>
                          <a:cs typeface="Times New Roman" panose="02020603050405020304" pitchFamily="18" charset="0"/>
                        </a:rPr>
                        <a:t> 1,2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cs typeface="Times New Roman" panose="02020603050405020304" pitchFamily="18" charset="0"/>
                        </a:rPr>
                        <a:t> </a:t>
                      </a:r>
                    </a:p>
                    <a:p>
                      <a:pPr algn="just">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mờ</a:t>
                      </a:r>
                      <a:r>
                        <a:rPr lang="en-US" sz="2400" dirty="0">
                          <a:effectLst/>
                          <a:latin typeface="Times New Roman" panose="02020603050405020304" pitchFamily="18" charset="0"/>
                          <a:cs typeface="Times New Roman" panose="02020603050405020304" pitchFamily="18" charset="0"/>
                        </a:rPr>
                        <a:t>, rung, </a:t>
                      </a:r>
                      <a:r>
                        <a:rPr lang="en-US" sz="2400" dirty="0" err="1">
                          <a:effectLst/>
                          <a:latin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(5đ)</a:t>
                      </a:r>
                    </a:p>
                    <a:p>
                      <a:pPr algn="just">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 ( 5đ)</a:t>
                      </a: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10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extLst>
                  <a:ext uri="{0D108BD9-81ED-4DB2-BD59-A6C34878D82A}">
                    <a16:rowId xmlns:a16="http://schemas.microsoft.com/office/drawing/2014/main" val="1792066675"/>
                  </a:ext>
                </a:extLst>
              </a:tr>
              <a:tr h="3182650">
                <a:tc>
                  <a:txBody>
                    <a:bodyPr/>
                    <a:lstStyle/>
                    <a:p>
                      <a:pPr algn="ctr">
                        <a:lnSpc>
                          <a:spcPct val="130000"/>
                        </a:lnSpc>
                        <a:spcAft>
                          <a:spcPts val="0"/>
                        </a:spcAft>
                      </a:pPr>
                      <a:r>
                        <a:rPr lang="vi-VN"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nSpc>
                          <a:spcPct val="130000"/>
                        </a:lnSpc>
                        <a:spcAft>
                          <a:spcPts val="0"/>
                        </a:spcAft>
                      </a:pPr>
                      <a:r>
                        <a:rPr lang="en-US" sz="2400" spc="-30" dirty="0" smtClean="0">
                          <a:effectLst/>
                          <a:latin typeface="Times New Roman" panose="02020603050405020304" pitchFamily="18" charset="0"/>
                          <a:cs typeface="Times New Roman" panose="02020603050405020304" pitchFamily="18" charset="0"/>
                        </a:rPr>
                        <a:t>T</a:t>
                      </a:r>
                      <a:r>
                        <a:rPr lang="vi-VN" sz="2400" spc="-30" dirty="0" smtClean="0">
                          <a:effectLst/>
                          <a:latin typeface="Times New Roman" panose="02020603050405020304" pitchFamily="18" charset="0"/>
                          <a:cs typeface="Times New Roman" panose="02020603050405020304" pitchFamily="18" charset="0"/>
                        </a:rPr>
                        <a:t>ừ </a:t>
                      </a:r>
                      <a:r>
                        <a:rPr lang="vi-VN" sz="2400" spc="-30" dirty="0">
                          <a:effectLst/>
                          <a:latin typeface="Times New Roman" panose="02020603050405020304" pitchFamily="18" charset="0"/>
                          <a:cs typeface="Times New Roman" panose="02020603050405020304" pitchFamily="18" charset="0"/>
                        </a:rPr>
                        <a:t>ngày </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0"/>
                        </a:spcAft>
                      </a:pPr>
                      <a:r>
                        <a:rPr lang="en-US" sz="2400" spc="-30" dirty="0" smtClean="0">
                          <a:effectLst/>
                          <a:latin typeface="Times New Roman" panose="02020603050405020304" pitchFamily="18" charset="0"/>
                          <a:cs typeface="Times New Roman" panose="02020603050405020304" pitchFamily="18" charset="0"/>
                        </a:rPr>
                        <a:t>27</a:t>
                      </a:r>
                      <a:r>
                        <a:rPr lang="vi-VN" sz="2400" spc="-30" dirty="0" smtClean="0">
                          <a:effectLst/>
                          <a:latin typeface="Times New Roman" panose="02020603050405020304" pitchFamily="18" charset="0"/>
                          <a:cs typeface="Times New Roman" panose="02020603050405020304" pitchFamily="18" charset="0"/>
                        </a:rPr>
                        <a:t>/09 -</a:t>
                      </a:r>
                      <a:r>
                        <a:rPr lang="en-US" sz="2400" spc="-30" dirty="0" smtClean="0">
                          <a:effectLst/>
                          <a:latin typeface="Times New Roman" panose="02020603050405020304" pitchFamily="18" charset="0"/>
                          <a:cs typeface="Times New Roman" panose="02020603050405020304" pitchFamily="18" charset="0"/>
                        </a:rPr>
                        <a:t> 02/10</a:t>
                      </a:r>
                      <a:r>
                        <a:rPr lang="vi-VN" sz="2400" spc="-30" dirty="0" smtClean="0">
                          <a:effectLst/>
                          <a:latin typeface="Times New Roman" panose="02020603050405020304" pitchFamily="18" charset="0"/>
                          <a:cs typeface="Times New Roman" panose="02020603050405020304" pitchFamily="18" charset="0"/>
                        </a:rPr>
                        <a:t>/2021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l">
                        <a:lnSpc>
                          <a:spcPct val="130000"/>
                        </a:lnSpc>
                        <a:spcAft>
                          <a:spcPts val="0"/>
                        </a:spcAft>
                      </a:pPr>
                      <a:r>
                        <a:rPr lang="en-US" sz="2400" spc="-30" dirty="0" err="1">
                          <a:effectLst/>
                          <a:latin typeface="Times New Roman" panose="02020603050405020304" pitchFamily="18" charset="0"/>
                          <a:cs typeface="Times New Roman" panose="02020603050405020304" pitchFamily="18" charset="0"/>
                        </a:rPr>
                        <a:t>Học</a:t>
                      </a:r>
                      <a:r>
                        <a:rPr lang="en-US" sz="2400" spc="-30" dirty="0">
                          <a:effectLst/>
                          <a:latin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cs typeface="Times New Roman" panose="02020603050405020304" pitchFamily="18" charset="0"/>
                        </a:rPr>
                        <a:t>sinh</a:t>
                      </a:r>
                      <a:r>
                        <a:rPr lang="en-US" sz="2400" spc="-30" dirty="0">
                          <a:effectLst/>
                          <a:latin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cs typeface="Times New Roman" panose="02020603050405020304" pitchFamily="18" charset="0"/>
                        </a:rPr>
                        <a:t>lớp</a:t>
                      </a:r>
                      <a:r>
                        <a:rPr lang="en-US" sz="2400" spc="-30" dirty="0">
                          <a:effectLst/>
                          <a:latin typeface="Times New Roman" panose="02020603050405020304" pitchFamily="18" charset="0"/>
                          <a:cs typeface="Times New Roman" panose="02020603050405020304" pitchFamily="18" charset="0"/>
                        </a:rPr>
                        <a:t> 3,4,5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a:t>
                      </a:r>
                      <a:r>
                        <a:rPr lang="en-US" sz="2400" dirty="0">
                          <a:effectLst/>
                          <a:latin typeface="Times New Roman" panose="02020603050405020304" pitchFamily="18" charset="0"/>
                          <a:cs typeface="Times New Roman" panose="02020603050405020304" pitchFamily="18" charset="0"/>
                        </a:rPr>
                        <a:t> clip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đạp</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toàn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endParaRPr lang="en-US" sz="24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3’-5’ (2đ)</a:t>
                      </a:r>
                    </a:p>
                    <a:p>
                      <a:pPr algn="just">
                        <a:spcAft>
                          <a:spcPts val="0"/>
                        </a:spcAft>
                      </a:pPr>
                      <a:r>
                        <a:rPr lang="en-US" sz="2400" dirty="0">
                          <a:effectLst/>
                          <a:latin typeface="Times New Roman" panose="02020603050405020304" pitchFamily="18" charset="0"/>
                          <a:cs typeface="Times New Roman" panose="02020603050405020304" pitchFamily="18" charset="0"/>
                        </a:rPr>
                        <a:t>-Video </a:t>
                      </a:r>
                      <a:r>
                        <a:rPr lang="en-US" sz="2400" dirty="0" err="1">
                          <a:effectLst/>
                          <a:latin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mờ</a:t>
                      </a:r>
                      <a:r>
                        <a:rPr lang="en-US" sz="2400" dirty="0">
                          <a:effectLst/>
                          <a:latin typeface="Times New Roman" panose="02020603050405020304" pitchFamily="18" charset="0"/>
                          <a:cs typeface="Times New Roman" panose="02020603050405020304" pitchFamily="18" charset="0"/>
                        </a:rPr>
                        <a:t>, rung, </a:t>
                      </a:r>
                      <a:r>
                        <a:rPr lang="en-US" sz="2400" dirty="0" err="1">
                          <a:effectLst/>
                          <a:latin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(2đ)</a:t>
                      </a:r>
                    </a:p>
                    <a:p>
                      <a:pPr algn="just">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( 1đ)</a:t>
                      </a:r>
                    </a:p>
                    <a:p>
                      <a:pPr algn="just">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đạp</a:t>
                      </a:r>
                      <a:r>
                        <a:rPr lang="en-US" sz="2400" dirty="0">
                          <a:effectLst/>
                          <a:latin typeface="Times New Roman" panose="02020603050405020304" pitchFamily="18" charset="0"/>
                          <a:cs typeface="Times New Roman" panose="02020603050405020304" pitchFamily="18" charset="0"/>
                        </a:rPr>
                        <a:t> an </a:t>
                      </a:r>
                      <a:r>
                        <a:rPr lang="en-US" sz="2400" dirty="0" err="1" smtClean="0">
                          <a:effectLst/>
                          <a:latin typeface="Times New Roman" panose="02020603050405020304" pitchFamily="18" charset="0"/>
                          <a:cs typeface="Times New Roman" panose="02020603050405020304" pitchFamily="18" charset="0"/>
                        </a:rPr>
                        <a:t>toàn</a:t>
                      </a:r>
                      <a:r>
                        <a:rPr lang="en-US" sz="2400" dirty="0" smtClean="0">
                          <a:effectLst/>
                          <a:latin typeface="Times New Roman" panose="02020603050405020304" pitchFamily="18" charset="0"/>
                          <a:cs typeface="Times New Roman" panose="02020603050405020304" pitchFamily="18" charset="0"/>
                        </a:rPr>
                        <a:t>(5 </a:t>
                      </a:r>
                      <a:r>
                        <a:rPr lang="en-US" sz="2400" dirty="0">
                          <a:effectLst/>
                          <a:latin typeface="Times New Roman" panose="02020603050405020304" pitchFamily="18" charset="0"/>
                          <a:cs typeface="Times New Roman" panose="02020603050405020304" pitchFamily="18" charset="0"/>
                        </a:rPr>
                        <a:t>đ) </a:t>
                      </a: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10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54" marR="64454" marT="0" marB="0"/>
                </a:tc>
                <a:extLst>
                  <a:ext uri="{0D108BD9-81ED-4DB2-BD59-A6C34878D82A}">
                    <a16:rowId xmlns:a16="http://schemas.microsoft.com/office/drawing/2014/main" val="694140029"/>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2249930"/>
      </p:ext>
    </p:extLst>
  </p:cSld>
  <p:clrMapOvr>
    <a:masterClrMapping/>
  </p:clrMapOvr>
  <p:transition spd="slow" advClick="0" advTm="902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791" y="811369"/>
            <a:ext cx="10174309" cy="5504264"/>
          </a:xfrm>
          <a:prstGeom prst="rect">
            <a:avLst/>
          </a:prstGeom>
        </p:spPr>
        <p:txBody>
          <a:bodyPr wrap="square">
            <a:spAutoFit/>
          </a:bodyPr>
          <a:lstStyle/>
          <a:p>
            <a:pPr indent="457200" algn="just">
              <a:lnSpc>
                <a:spcPct val="124000"/>
              </a:lnSpc>
              <a:spcAft>
                <a:spcPts val="0"/>
              </a:spcAft>
            </a:pPr>
            <a:r>
              <a:rPr lang="en-US" sz="26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24000"/>
              </a:lnSpc>
              <a:spcAft>
                <a:spcPts val="0"/>
              </a:spcAft>
            </a:pP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gửi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quay clip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tham</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dài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clip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khoảng</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3-5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phút</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just">
              <a:lnSpc>
                <a:spcPct val="124000"/>
              </a:lnSpc>
              <a:spcAft>
                <a:spcPts val="0"/>
              </a:spcAft>
            </a:pP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BTC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chọn</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13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17 clip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trao</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just">
              <a:lnSpc>
                <a:spcPct val="124000"/>
              </a:lnSpc>
              <a:spcAft>
                <a:spcPts val="0"/>
              </a:spcAft>
            </a:pP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Với</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ảnh</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clip, t</a:t>
            </a:r>
            <a:r>
              <a:rPr lang="vi-VN"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hí sinh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gửi</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về</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zalo</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nhân</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giáo</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viên</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chủ</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nhiệm</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lớp</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mình</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hoặc</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sử</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dụng</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tính</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năng</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gửi</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ảnh</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trong</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phần</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mềm</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Enetviet</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để</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spc="-20" dirty="0" err="1"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gửi</a:t>
            </a:r>
            <a:r>
              <a:rPr lang="en-US" sz="2600" spc="-2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smtClean="0">
              <a:latin typeface="Times New Roman" panose="02020603050405020304" pitchFamily="18" charset="0"/>
              <a:ea typeface="MS Mincho" panose="02020609040205080304" pitchFamily="49" charset="-128"/>
              <a:cs typeface="Times New Roman" panose="02020603050405020304" pitchFamily="18" charset="0"/>
            </a:endParaRPr>
          </a:p>
          <a:p>
            <a:pPr indent="457200" algn="just">
              <a:lnSpc>
                <a:spcPct val="124000"/>
              </a:lnSpc>
              <a:spcAft>
                <a:spcPts val="0"/>
              </a:spcAft>
            </a:pPr>
            <a:r>
              <a:rPr lang="pt-BR"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dự thi phải nêu đầy đủ thông tin của người dự thi: họ tên, lớp, </a:t>
            </a:r>
            <a:r>
              <a:rPr lang="pt-BR" sz="2600" spc="-3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 chỉ liên lạc cụ thể từ  số nhà, </a:t>
            </a:r>
            <a:r>
              <a:rPr lang="vi-VN" sz="2600" spc="-3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 điện thoại và email liên hệ của thí sinh (nếu có)</a:t>
            </a:r>
            <a:r>
              <a:rPr lang="vi-VN"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hoặc của cha, mẹ để </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Ban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 hệ khi cần.</a:t>
            </a:r>
            <a:endParaRPr lang="en-US" sz="26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4984256"/>
      </p:ext>
    </p:extLst>
  </p:cSld>
  <p:clrMapOvr>
    <a:masterClrMapping/>
  </p:clrMapOvr>
  <p:transition spd="slow" advTm="8726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548" y="643944"/>
            <a:ext cx="10212947" cy="553998"/>
          </a:xfrm>
          <a:prstGeom prst="rect">
            <a:avLst/>
          </a:prstGeom>
        </p:spPr>
        <p:txBody>
          <a:bodyPr wrap="square">
            <a:spAutoFit/>
          </a:bodyPr>
          <a:lstStyle/>
          <a:p>
            <a:r>
              <a:rPr lang="en-US" sz="3000" b="1" dirty="0" smtClean="0">
                <a:latin typeface="Times New Roman" panose="02020603050405020304" pitchFamily="18" charset="0"/>
                <a:cs typeface="Times New Roman" panose="02020603050405020304" pitchFamily="18" charset="0"/>
              </a:rPr>
              <a:t>3. </a:t>
            </a:r>
            <a:r>
              <a:rPr lang="en-US" sz="3000" b="1" dirty="0" err="1" smtClean="0">
                <a:latin typeface="Times New Roman" panose="02020603050405020304" pitchFamily="18" charset="0"/>
                <a:cs typeface="Times New Roman" panose="02020603050405020304" pitchFamily="18" charset="0"/>
              </a:rPr>
              <a:t>Tuyên</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truyền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đeo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khẩu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đúng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pic>
        <p:nvPicPr>
          <p:cNvPr id="3" name="Đeo KHẨU TRANG đúng cách - Chung tay ngăn chặn dịch Covid-19 lây lan #StayHome #WithMe - Today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9548" y="1197942"/>
            <a:ext cx="10212947" cy="4990563"/>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3165564"/>
      </p:ext>
    </p:extLst>
  </p:cSld>
  <p:clrMapOvr>
    <a:masterClrMapping/>
  </p:clrMapOvr>
  <p:transition spd="slow" advTm="13828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057" objId="3"/>
        <p14:stopEvt time="132113"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MMPROD_NEXTUNIQUEID" val="10010"/>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8&quot;/&gt;&lt;/object&gt;&lt;object type=&quot;3&quot; unique_id=&quot;10006&quot;&gt;&lt;property id=&quot;20148&quot; value=&quot;5&quot;/&gt;&lt;property id=&quot;20300&quot; value=&quot;Slide 2&quot;/&gt;&lt;property id=&quot;20307&quot; value=&quot;309&quot;/&gt;&lt;/object&gt;&lt;object type=&quot;3&quot; unique_id=&quot;10007&quot;&gt;&lt;property id=&quot;20148&quot; value=&quot;5&quot;/&gt;&lt;property id=&quot;20300&quot; value=&quot;Slide 4&quot;/&gt;&lt;property id=&quot;20307&quot; value=&quot;282&quot;/&gt;&lt;/object&gt;&lt;object type=&quot;3&quot; unique_id=&quot;10021&quot;&gt;&lt;property id=&quot;20148&quot; value=&quot;5&quot;/&gt;&lt;property id=&quot;20300&quot; value=&quot;Slide 11&quot;/&gt;&lt;property id=&quot;20307&quot; value=&quot;308&quot;/&gt;&lt;/object&gt;&lt;object type=&quot;3&quot; unique_id=&quot;10024&quot;&gt;&lt;property id=&quot;20148&quot; value=&quot;5&quot;/&gt;&lt;property id=&quot;20300&quot; value=&quot;Slide 14&quot;/&gt;&lt;property id=&quot;20307&quot; value=&quot;299&quot;/&gt;&lt;/object&gt;&lt;object type=&quot;3&quot; unique_id=&quot;10298&quot;&gt;&lt;property id=&quot;20148&quot; value=&quot;5&quot;/&gt;&lt;property id=&quot;20300&quot; value=&quot;Slide 3&quot;/&gt;&lt;property id=&quot;20307&quot; value=&quot;328&quot;/&gt;&lt;/object&gt;&lt;object type=&quot;3&quot; unique_id=&quot;10299&quot;&gt;&lt;property id=&quot;20148&quot; value=&quot;5&quot;/&gt;&lt;property id=&quot;20300&quot; value=&quot;Slide 5&quot;/&gt;&lt;property id=&quot;20307&quot; value=&quot;329&quot;/&gt;&lt;/object&gt;&lt;object type=&quot;3&quot; unique_id=&quot;10300&quot;&gt;&lt;property id=&quot;20148&quot; value=&quot;5&quot;/&gt;&lt;property id=&quot;20300&quot; value=&quot;Slide 7&quot;/&gt;&lt;property id=&quot;20307&quot; value=&quot;330&quot;/&gt;&lt;/object&gt;&lt;object type=&quot;3&quot; unique_id=&quot;10301&quot;&gt;&lt;property id=&quot;20148&quot; value=&quot;5&quot;/&gt;&lt;property id=&quot;20300&quot; value=&quot;Slide 9&quot;/&gt;&lt;property id=&quot;20307&quot; value=&quot;331&quot;/&gt;&lt;/object&gt;&lt;object type=&quot;3&quot; unique_id=&quot;10512&quot;&gt;&lt;property id=&quot;20148&quot; value=&quot;5&quot;/&gt;&lt;property id=&quot;20300&quot; value=&quot;Slide 15&quot;/&gt;&lt;property id=&quot;20307&quot; value=&quot;335&quot;/&gt;&lt;/object&gt;&lt;object type=&quot;3&quot; unique_id=&quot;10514&quot;&gt;&lt;property id=&quot;20148&quot; value=&quot;5&quot;/&gt;&lt;property id=&quot;20300&quot; value=&quot;Slide 16&quot;/&gt;&lt;property id=&quot;20307&quot; value=&quot;337&quot;/&gt;&lt;/object&gt;&lt;object type=&quot;3&quot; unique_id=&quot;10515&quot;&gt;&lt;property id=&quot;20148&quot; value=&quot;5&quot;/&gt;&lt;property id=&quot;20300&quot; value=&quot;Slide 17&quot;/&gt;&lt;property id=&quot;20307&quot; value=&quot;338&quot;/&gt;&lt;/object&gt;&lt;object type=&quot;3&quot; unique_id=&quot;10516&quot;&gt;&lt;property id=&quot;20148&quot; value=&quot;5&quot;/&gt;&lt;property id=&quot;20300&quot; value=&quot;Slide 18&quot;/&gt;&lt;property id=&quot;20307&quot; value=&quot;339&quot;/&gt;&lt;/object&gt;&lt;object type=&quot;3&quot; unique_id=&quot;10517&quot;&gt;&lt;property id=&quot;20148&quot; value=&quot;5&quot;/&gt;&lt;property id=&quot;20300&quot; value=&quot;Slide 21&quot;/&gt;&lt;property id=&quot;20307&quot; value=&quot;341&quot;/&gt;&lt;/object&gt;&lt;object type=&quot;3&quot; unique_id=&quot;10518&quot;&gt;&lt;property id=&quot;20148&quot; value=&quot;5&quot;/&gt;&lt;property id=&quot;20300&quot; value=&quot;Slide 22&quot;/&gt;&lt;property id=&quot;20307&quot; value=&quot;340&quot;/&gt;&lt;/object&gt;&lt;object type=&quot;3&quot; unique_id=&quot;10586&quot;&gt;&lt;property id=&quot;20148&quot; value=&quot;5&quot;/&gt;&lt;property id=&quot;20300&quot; value=&quot;Slide 8&quot;/&gt;&lt;property id=&quot;20307&quot; value=&quot;342&quot;/&gt;&lt;/object&gt;&lt;object type=&quot;3&quot; unique_id=&quot;10847&quot;&gt;&lt;property id=&quot;20148&quot; value=&quot;5&quot;/&gt;&lt;property id=&quot;20300&quot; value=&quot;Slide 6&quot;/&gt;&lt;property id=&quot;20307&quot; value=&quot;343&quot;/&gt;&lt;/object&gt;&lt;object type=&quot;3&quot; unique_id=&quot;11040&quot;&gt;&lt;property id=&quot;20148&quot; value=&quot;5&quot;/&gt;&lt;property id=&quot;20300&quot; value=&quot;Slide 10&quot;/&gt;&lt;property id=&quot;20307&quot; value=&quot;344&quot;/&gt;&lt;/object&gt;&lt;object type=&quot;3&quot; unique_id=&quot;11041&quot;&gt;&lt;property id=&quot;20148&quot; value=&quot;5&quot;/&gt;&lt;property id=&quot;20300&quot; value=&quot;Slide 12&quot;/&gt;&lt;property id=&quot;20307&quot; value=&quot;345&quot;/&gt;&lt;/object&gt;&lt;object type=&quot;3&quot; unique_id=&quot;11042&quot;&gt;&lt;property id=&quot;20148&quot; value=&quot;5&quot;/&gt;&lt;property id=&quot;20300&quot; value=&quot;Slide 13&quot;/&gt;&lt;property id=&quot;20307&quot; value=&quot;346&quot;/&gt;&lt;/object&gt;&lt;object type=&quot;3&quot; unique_id=&quot;11043&quot;&gt;&lt;property id=&quot;20148&quot; value=&quot;5&quot;/&gt;&lt;property id=&quot;20300&quot; value=&quot;Slide 19&quot;/&gt;&lt;property id=&quot;20307&quot; value=&quot;347&quot;/&gt;&lt;/object&gt;&lt;object type=&quot;3&quot; unique_id=&quot;11044&quot;&gt;&lt;property id=&quot;20148&quot; value=&quot;5&quot;/&gt;&lt;property id=&quot;20300&quot; value=&quot;Slide 20&quot;/&gt;&lt;property id=&quot;20307&quot; value=&quot;348&quot;/&gt;&lt;/object&gt;&lt;/object&gt;&lt;object type=&quot;8&quot; unique_id=&quot;10054&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1122</TotalTime>
  <Words>895</Words>
  <Application>Microsoft Office PowerPoint</Application>
  <PresentationFormat>Widescreen</PresentationFormat>
  <Paragraphs>65</Paragraphs>
  <Slides>10</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Microsoft YaHei</vt:lpstr>
      <vt:lpstr>MS Mincho</vt:lpstr>
      <vt:lpstr>Arial</vt:lpstr>
      <vt:lpstr>Calibri</vt:lpstr>
      <vt:lpstr>Calibri Light</vt:lpstr>
      <vt:lpstr>等线</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136</cp:revision>
  <dcterms:created xsi:type="dcterms:W3CDTF">2017-05-21T05:34:57Z</dcterms:created>
  <dcterms:modified xsi:type="dcterms:W3CDTF">2021-09-26T16:45:07Z</dcterms:modified>
</cp:coreProperties>
</file>