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3" r:id="rId3"/>
  </p:sldMasterIdLst>
  <p:notesMasterIdLst>
    <p:notesMasterId r:id="rId12"/>
  </p:notesMasterIdLst>
  <p:sldIdLst>
    <p:sldId id="310" r:id="rId4"/>
    <p:sldId id="258" r:id="rId5"/>
    <p:sldId id="311" r:id="rId6"/>
    <p:sldId id="278" r:id="rId7"/>
    <p:sldId id="390" r:id="rId8"/>
    <p:sldId id="279" r:id="rId9"/>
    <p:sldId id="30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ECEE-AFA8-48A7-9666-E6E30956E67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EDC5-88F8-4033-86D8-30F00EE67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25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06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37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68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2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022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9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9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9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53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24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2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82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00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75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626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75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04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83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17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61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64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0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1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0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4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08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3D67-3910-4BA4-A7E9-E3652750EA2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73D67-3910-4BA4-A7E9-E3652750EA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516991-F5D5-403A-822D-13C3445A1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65" y="196945"/>
            <a:ext cx="1150649" cy="11604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9620" y="1627591"/>
            <a:ext cx="6332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ĐỨC GIANG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952" y="2642374"/>
            <a:ext cx="10483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7001" y="3831153"/>
            <a:ext cx="8617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</a:t>
            </a:r>
            <a:r>
              <a:rPr kumimoji="0" lang="en-US" sz="32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02 </a:t>
            </a:r>
            <a:r>
              <a:rPr kumimoji="0" lang="en-US" sz="32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" y="4664441"/>
            <a:ext cx="2954645" cy="2193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35" y="4896822"/>
            <a:ext cx="5231065" cy="2056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180291"/>
            <a:ext cx="1177147" cy="11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60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814657"/>
            <a:ext cx="1219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thi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thư quốc tế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 lần thứ 51, năm 2022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</a:p>
          <a:p>
            <a:pPr lvl="0">
              <a:defRPr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051495" y="1106771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13140990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30200"/>
            <a:ext cx="9779000" cy="8796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1825" y="770011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642" y="1324009"/>
            <a:ext cx="1026195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 fontAlgn="base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”. </a:t>
            </a:r>
          </a:p>
          <a:p>
            <a:pPr lvl="0" algn="ctr" fontAlgn="base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HS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1D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2A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4D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Thu – 4D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4D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5A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– 5E 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1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6804" y="330201"/>
            <a:ext cx="9779000" cy="848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726" y="330200"/>
            <a:ext cx="641874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258" y="686602"/>
            <a:ext cx="1041009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6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kumimoji="0" lang="en-US" sz="2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126" y="1065250"/>
            <a:ext cx="10305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126" y="1542303"/>
            <a:ext cx="5431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2041" y="1542303"/>
            <a:ext cx="51927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</a:p>
          <a:p>
            <a:pPr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</a:p>
          <a:p>
            <a:pPr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3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68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952701" cy="1028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spc="-15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926" y="545096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HOẠT DƯỚI CỜ TUẦN 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4285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 fontAlgn="base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011" y="2620370"/>
            <a:ext cx="18210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1A: 12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1B: 2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1C: 12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1D: 19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1E: 9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1G: 0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9017" y="2620370"/>
            <a:ext cx="2000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2A: 15 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2B: 26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2C: 13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2D: 8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2E: 29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2G: 0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2H: 15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5588" y="2620370"/>
            <a:ext cx="2180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3A: 21 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3B: 14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3C: 21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3D: 27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3E: 32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3G: 21</a:t>
            </a:r>
          </a:p>
          <a:p>
            <a:pPr>
              <a:defRPr/>
            </a:pP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2752" y="2620370"/>
            <a:ext cx="2180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4A: 0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4B: 0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4C: 22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4D: 7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4E: 0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4G: 4</a:t>
            </a:r>
          </a:p>
          <a:p>
            <a:pPr>
              <a:defRPr/>
            </a:pP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89992" y="2620370"/>
            <a:ext cx="2180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5A: 28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5B: 5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5C: 18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5D: 14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5E: 20 </a:t>
            </a:r>
          </a:p>
          <a:p>
            <a:pPr>
              <a:defRPr/>
            </a:pP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204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330200"/>
            <a:ext cx="9779000" cy="8796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582" y="1265566"/>
            <a:ext cx="10613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thi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thư quốc tế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 lần thứ 51, năm 2022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9099E-1E39-44F0-A12D-68BBBA62185D}"/>
              </a:ext>
            </a:extLst>
          </p:cNvPr>
          <p:cNvSpPr txBox="1"/>
          <p:nvPr/>
        </p:nvSpPr>
        <p:spPr>
          <a:xfrm>
            <a:off x="942109" y="2172314"/>
            <a:ext cx="102084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“Em 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thư gửi một người có tầm ảnh hưởng để trình bày lý do và cách thức họ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hành động trước khủng hoảng khí hậu”.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4,5 </a:t>
            </a:r>
          </a:p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nộp bài thi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/2022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dự 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đ/c GVCN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đ/c TPT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25/2/2022.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5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330200"/>
            <a:ext cx="9779000" cy="8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SHDC TUẦN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22: HDHS P/C COVID 19 TẠI TRƯỜNG HỌC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Hướng dẫn học sinh phòng chống dịch COVID-19 tại trường học">
            <a:hlinkClick r:id="" action="ppaction://media"/>
            <a:extLst>
              <a:ext uri="{FF2B5EF4-FFF2-40B4-BE49-F238E27FC236}">
                <a16:creationId xmlns:a16="http://schemas.microsoft.com/office/drawing/2014/main" id="{18AD81CF-B119-4503-A2E2-23C38E4C59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437" y="1265566"/>
            <a:ext cx="10747717" cy="54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791" y="1624084"/>
            <a:ext cx="6318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56196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539</Words>
  <Application>Microsoft Office PowerPoint</Application>
  <PresentationFormat>Widescreen</PresentationFormat>
  <Paragraphs>86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Phương Thu (420000462)</cp:lastModifiedBy>
  <cp:revision>85</cp:revision>
  <dcterms:created xsi:type="dcterms:W3CDTF">2021-10-10T09:47:35Z</dcterms:created>
  <dcterms:modified xsi:type="dcterms:W3CDTF">2022-02-13T11:26:38Z</dcterms:modified>
</cp:coreProperties>
</file>