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86" r:id="rId2"/>
    <p:sldMasterId id="2147483726" r:id="rId3"/>
    <p:sldMasterId id="2147483739" r:id="rId4"/>
    <p:sldMasterId id="2147483752" r:id="rId5"/>
  </p:sldMasterIdLst>
  <p:notesMasterIdLst>
    <p:notesMasterId r:id="rId27"/>
  </p:notesMasterIdLst>
  <p:sldIdLst>
    <p:sldId id="275" r:id="rId6"/>
    <p:sldId id="277" r:id="rId7"/>
    <p:sldId id="285" r:id="rId8"/>
    <p:sldId id="308" r:id="rId9"/>
    <p:sldId id="309" r:id="rId10"/>
    <p:sldId id="278" r:id="rId11"/>
    <p:sldId id="286" r:id="rId12"/>
    <p:sldId id="284" r:id="rId13"/>
    <p:sldId id="289" r:id="rId14"/>
    <p:sldId id="288" r:id="rId15"/>
    <p:sldId id="301" r:id="rId16"/>
    <p:sldId id="299" r:id="rId17"/>
    <p:sldId id="300" r:id="rId18"/>
    <p:sldId id="298" r:id="rId19"/>
    <p:sldId id="297" r:id="rId20"/>
    <p:sldId id="296" r:id="rId21"/>
    <p:sldId id="294" r:id="rId22"/>
    <p:sldId id="292" r:id="rId23"/>
    <p:sldId id="291" r:id="rId24"/>
    <p:sldId id="283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435F"/>
    <a:srgbClr val="AF270D"/>
    <a:srgbClr val="46AF15"/>
    <a:srgbClr val="FDE8AA"/>
    <a:srgbClr val="FEE9AB"/>
    <a:srgbClr val="1886E0"/>
    <a:srgbClr val="0C4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5DE64-6121-4F37-8D6F-20C5C3AD33F3}" type="datetimeFigureOut">
              <a:rPr lang="en-US" smtClean="0"/>
              <a:t>3/28/22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61343-8717-4D78-832E-C0722795F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4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687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68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06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1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0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2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49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73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41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4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81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0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5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07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26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95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98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66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96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08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2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24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37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2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69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61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59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92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47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563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44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27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0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3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01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61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67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38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80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67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8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89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15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45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05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99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66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89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38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630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42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04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54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86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9" y="292694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304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89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804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80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89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37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60" y="292694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4" y="1255930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9" y="1288798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70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4" y="1730989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9" y="176551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70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91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4" y="220767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9" y="2240546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70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91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4" y="2682703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9" y="271722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70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91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4" y="315942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9" y="319229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70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91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4" y="3634441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9" y="366896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70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91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4" y="4111130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9" y="4143998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70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91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4" y="458619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9" y="462067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70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91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4" y="5061225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9" y="5095746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70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91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4" y="5537903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9" y="5570772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70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91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3" y="180925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91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36" y="5844527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76" y="97690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63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5" y="588479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63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9" y="1352079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6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4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8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8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3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8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0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9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1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65" y="196945"/>
            <a:ext cx="1150649" cy="1160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9620" y="1627591"/>
            <a:ext cx="6332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297" y="2642374"/>
            <a:ext cx="104834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87001" y="3831153"/>
            <a:ext cx="86179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" y="4664441"/>
            <a:ext cx="2954645" cy="2193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35" y="4896822"/>
            <a:ext cx="5231065" cy="2056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2" y="180290"/>
            <a:ext cx="1177147" cy="11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79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85" y="1179044"/>
            <a:ext cx="7675533" cy="53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18" y="1407504"/>
            <a:ext cx="7260959" cy="51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14" y="1378540"/>
            <a:ext cx="7312367" cy="524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34" y="1179045"/>
            <a:ext cx="7486740" cy="53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74" y="1539653"/>
            <a:ext cx="7361259" cy="487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86" y="1743623"/>
            <a:ext cx="7427349" cy="47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71" y="1275008"/>
            <a:ext cx="7245551" cy="50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21" y="1223103"/>
            <a:ext cx="7446250" cy="53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52" y="1179045"/>
            <a:ext cx="7639117" cy="54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2" name="khi ở nhà 1 m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1526" y="1279839"/>
            <a:ext cx="8706118" cy="489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0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814657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cờ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TNCS HCM.</a:t>
            </a: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vắc-xin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51495" y="1106771"/>
            <a:ext cx="448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86057795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068"/>
            <a:ext cx="12192000" cy="1028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952701" cy="10287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7573" y="78973"/>
            <a:ext cx="69283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52846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857"/>
            <a:ext cx="12192000" cy="58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59635"/>
      </p:ext>
    </p:extLst>
  </p:cSld>
  <p:clrMapOvr>
    <a:masterClrMapping/>
  </p:clrMapOvr>
  <p:transition spd="slow" advTm="47318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9E276-5AB9-43E4-83E3-9213421CB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6373" y="2109838"/>
            <a:ext cx="1003264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687979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8362" y="1179045"/>
            <a:ext cx="9941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TNCS HCM.</a:t>
            </a:r>
          </a:p>
          <a:p>
            <a:pPr algn="ctr" fontAlgn="base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8362" y="2118094"/>
            <a:ext cx="4480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9034" y="2118094"/>
            <a:ext cx="507467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2E: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2G:Thân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52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8362" y="1179045"/>
            <a:ext cx="9941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TNCS HCM.</a:t>
            </a:r>
          </a:p>
          <a:p>
            <a:pPr algn="ctr" fontAlgn="base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258" y="2362793"/>
            <a:ext cx="5205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3E: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6261098" y="2272641"/>
            <a:ext cx="46601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4B: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4D: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4E: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4G: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5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8362" y="1179045"/>
            <a:ext cx="9941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TNCS HCM.</a:t>
            </a:r>
          </a:p>
          <a:p>
            <a:pPr algn="ctr" fontAlgn="base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0726" y="2362792"/>
            <a:ext cx="59697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5B: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5E: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3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2893" y="129771"/>
            <a:ext cx="9779000" cy="8614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7754" y="129770"/>
            <a:ext cx="6406690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6714" y="508149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6714" y="1370860"/>
            <a:ext cx="2408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14" y="1023130"/>
            <a:ext cx="7616779" cy="55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84" y="1179045"/>
            <a:ext cx="7625739" cy="54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5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2893" y="129771"/>
            <a:ext cx="9779000" cy="8614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7754" y="129770"/>
            <a:ext cx="6406690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6714" y="508149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63" y="1000592"/>
            <a:ext cx="8061015" cy="56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6804" y="330201"/>
            <a:ext cx="9779000" cy="848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1726" y="330200"/>
            <a:ext cx="64187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258" y="68660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28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86" y="1293023"/>
            <a:ext cx="7302023" cy="53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64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596</Words>
  <Application>Microsoft Office PowerPoint</Application>
  <PresentationFormat>Màn hình rộng</PresentationFormat>
  <Paragraphs>82</Paragraphs>
  <Slides>21</Slides>
  <Notes>17</Notes>
  <HiddenSlides>0</HiddenSlides>
  <MMClips>1</MMClips>
  <ScaleCrop>false</ScaleCrop>
  <HeadingPairs>
    <vt:vector size="4" baseType="variant"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26" baseType="lpstr">
      <vt:lpstr>1_Office Theme</vt:lpstr>
      <vt:lpstr>2_Office Theme</vt:lpstr>
      <vt:lpstr>5_Office Theme</vt:lpstr>
      <vt:lpstr>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ĐÁNH BẠI CORONA</dc:title>
  <dc:creator>HOANG ANH</dc:creator>
  <cp:lastModifiedBy>Minh Phương</cp:lastModifiedBy>
  <cp:revision>77</cp:revision>
  <dcterms:created xsi:type="dcterms:W3CDTF">2020-05-09T03:32:22Z</dcterms:created>
  <dcterms:modified xsi:type="dcterms:W3CDTF">2022-03-28T04:46:40Z</dcterms:modified>
</cp:coreProperties>
</file>