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57" r:id="rId5"/>
    <p:sldId id="258" r:id="rId6"/>
    <p:sldId id="260" r:id="rId7"/>
    <p:sldId id="263" r:id="rId8"/>
    <p:sldId id="262" r:id="rId9"/>
    <p:sldId id="261" r:id="rId10"/>
    <p:sldId id="269" r:id="rId11"/>
    <p:sldId id="268" r:id="rId12"/>
    <p:sldId id="266" r:id="rId13"/>
    <p:sldId id="265" r:id="rId14"/>
    <p:sldId id="264" r:id="rId15"/>
    <p:sldId id="270" r:id="rId16"/>
    <p:sldId id="271" r:id="rId17"/>
    <p:sldId id="272" r:id="rId18"/>
    <p:sldId id="259" r:id="rId19"/>
    <p:sldId id="273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8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6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FDA2-62BA-4FD2-A04B-09888A07190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FE8B-8E38-4394-B63E-BA2A01943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8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7ACE22-21C5-4A05-8C05-6683B03B80C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342122-854A-4D5A-86E5-BE7B5C813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2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6E6C5-C222-4657-A85A-3BBB3A8B2B7F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9975-EF95-4036-8954-0C7AF38D4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0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6A97-EC0A-4B46-A160-7DB1EFD2BCB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D186-66B2-430A-9077-89D26D251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5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593D-47EE-4528-A3FD-7DF1FE71737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07E2-6F98-4DDD-975E-0F3814352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195BE6-E281-4160-A100-9E9879F61DAB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FD6E13-3823-48A4-B529-2A167E347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EC60-83AD-461E-8012-2A04BFFFF7B0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D520-618D-43D7-9675-985C78622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476597-6D69-4929-BCD2-539020CA963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1A67A0-398D-47B7-B77B-717BDA896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48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4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22F0A7-E13E-4FD2-8E1B-5BBDF59384E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CE91F1-A9F2-4CEC-A7ED-3EA1D2A8A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2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B639-2BD6-49ED-809D-2E16ECFFA67B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8763-8775-45F5-83CE-387EE1135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7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1F2A-A3A7-46C2-AD85-901CC815A160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E20F-2B9C-47DA-AFB1-63D09F3EC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9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9DFA-53C7-4ECE-A829-6BB99476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9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84D6-B06A-41DD-910C-28C073B69B3D}" type="datetimeFigureOut">
              <a:rPr lang="en-US" smtClean="0"/>
              <a:pPr/>
              <a:t>14/06/2021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DD72C-61C4-4FE6-859E-401412F04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CC882-3F8D-4401-A4CC-08202A7C153D}" type="datetimeFigureOut">
              <a:rPr lang="en-US">
                <a:solidFill>
                  <a:srgbClr val="575F6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14/06/2021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2C721-F4D3-45A8-8B8B-CBFB81703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3" descr="10 loài hoa đẹp nhất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21346057">
            <a:off x="1931988" y="1123950"/>
            <a:ext cx="5295900" cy="35671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en-US" sz="7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Commerce"/>
              </a:rPr>
              <a:t>   Welcome to class </a:t>
            </a:r>
            <a:r>
              <a:rPr lang="en-US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Commerce"/>
              </a:rPr>
              <a:t>3B</a:t>
            </a:r>
            <a:endParaRPr lang="en-US" sz="72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VNI-Commerce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57200" y="4038600"/>
            <a:ext cx="81168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Đức</a:t>
            </a:r>
            <a:r>
              <a:rPr lang="en-US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Giang</a:t>
            </a:r>
            <a:r>
              <a:rPr lang="en-US" sz="4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Primary 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School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657600" y="2286000"/>
            <a:ext cx="1905000" cy="1219200"/>
            <a:chOff x="6388" y="2214"/>
            <a:chExt cx="4680" cy="2731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6388" y="2897"/>
              <a:ext cx="4680" cy="1707"/>
            </a:xfrm>
            <a:prstGeom prst="wave">
              <a:avLst>
                <a:gd name="adj1" fmla="val 20644"/>
                <a:gd name="adj2" fmla="val -5144"/>
              </a:avLst>
            </a:pr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/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7391" y="2214"/>
              <a:ext cx="2841" cy="2731"/>
              <a:chOff x="3888" y="1872"/>
              <a:chExt cx="3184" cy="2592"/>
            </a:xfrm>
          </p:grpSpPr>
          <p:graphicFrame>
            <p:nvGraphicFramePr>
              <p:cNvPr id="10" name="Object 12"/>
              <p:cNvGraphicFramePr>
                <a:graphicFrameLocks noChangeAspect="1"/>
              </p:cNvGraphicFramePr>
              <p:nvPr/>
            </p:nvGraphicFramePr>
            <p:xfrm>
              <a:off x="4320" y="2675"/>
              <a:ext cx="2201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6" r:id="rId4" imgW="751637" imgH="534924" progId="">
                      <p:embed/>
                    </p:oleObj>
                  </mc:Choice>
                  <mc:Fallback>
                    <p:oleObj r:id="rId4" imgW="751637" imgH="534924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2675"/>
                            <a:ext cx="2201" cy="17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4627" y="2369"/>
                <a:ext cx="2445" cy="1237"/>
              </a:xfrm>
              <a:custGeom>
                <a:avLst/>
                <a:gdLst>
                  <a:gd name="T0" fmla="*/ 492 w 2445"/>
                  <a:gd name="T1" fmla="*/ 30 h 1237"/>
                  <a:gd name="T2" fmla="*/ 613 w 2445"/>
                  <a:gd name="T3" fmla="*/ 62 h 1237"/>
                  <a:gd name="T4" fmla="*/ 723 w 2445"/>
                  <a:gd name="T5" fmla="*/ 64 h 1237"/>
                  <a:gd name="T6" fmla="*/ 829 w 2445"/>
                  <a:gd name="T7" fmla="*/ 55 h 1237"/>
                  <a:gd name="T8" fmla="*/ 926 w 2445"/>
                  <a:gd name="T9" fmla="*/ 42 h 1237"/>
                  <a:gd name="T10" fmla="*/ 1016 w 2445"/>
                  <a:gd name="T11" fmla="*/ 40 h 1237"/>
                  <a:gd name="T12" fmla="*/ 1103 w 2445"/>
                  <a:gd name="T13" fmla="*/ 59 h 1237"/>
                  <a:gd name="T14" fmla="*/ 1185 w 2445"/>
                  <a:gd name="T15" fmla="*/ 116 h 1237"/>
                  <a:gd name="T16" fmla="*/ 1265 w 2445"/>
                  <a:gd name="T17" fmla="*/ 121 h 1237"/>
                  <a:gd name="T18" fmla="*/ 1336 w 2445"/>
                  <a:gd name="T19" fmla="*/ 62 h 1237"/>
                  <a:gd name="T20" fmla="*/ 1398 w 2445"/>
                  <a:gd name="T21" fmla="*/ 27 h 1237"/>
                  <a:gd name="T22" fmla="*/ 1457 w 2445"/>
                  <a:gd name="T23" fmla="*/ 13 h 1237"/>
                  <a:gd name="T24" fmla="*/ 1506 w 2445"/>
                  <a:gd name="T25" fmla="*/ 10 h 1237"/>
                  <a:gd name="T26" fmla="*/ 1556 w 2445"/>
                  <a:gd name="T27" fmla="*/ 20 h 1237"/>
                  <a:gd name="T28" fmla="*/ 1606 w 2445"/>
                  <a:gd name="T29" fmla="*/ 32 h 1237"/>
                  <a:gd name="T30" fmla="*/ 1662 w 2445"/>
                  <a:gd name="T31" fmla="*/ 45 h 1237"/>
                  <a:gd name="T32" fmla="*/ 1724 w 2445"/>
                  <a:gd name="T33" fmla="*/ 57 h 1237"/>
                  <a:gd name="T34" fmla="*/ 1795 w 2445"/>
                  <a:gd name="T35" fmla="*/ 59 h 1237"/>
                  <a:gd name="T36" fmla="*/ 1880 w 2445"/>
                  <a:gd name="T37" fmla="*/ 55 h 1237"/>
                  <a:gd name="T38" fmla="*/ 1975 w 2445"/>
                  <a:gd name="T39" fmla="*/ 35 h 1237"/>
                  <a:gd name="T40" fmla="*/ 2035 w 2445"/>
                  <a:gd name="T41" fmla="*/ 42 h 1237"/>
                  <a:gd name="T42" fmla="*/ 2061 w 2445"/>
                  <a:gd name="T43" fmla="*/ 99 h 1237"/>
                  <a:gd name="T44" fmla="*/ 2098 w 2445"/>
                  <a:gd name="T45" fmla="*/ 156 h 1237"/>
                  <a:gd name="T46" fmla="*/ 2134 w 2445"/>
                  <a:gd name="T47" fmla="*/ 195 h 1237"/>
                  <a:gd name="T48" fmla="*/ 2445 w 2445"/>
                  <a:gd name="T49" fmla="*/ 1178 h 1237"/>
                  <a:gd name="T50" fmla="*/ 1381 w 2445"/>
                  <a:gd name="T51" fmla="*/ 1180 h 1237"/>
                  <a:gd name="T52" fmla="*/ 1398 w 2445"/>
                  <a:gd name="T53" fmla="*/ 1198 h 1237"/>
                  <a:gd name="T54" fmla="*/ 1413 w 2445"/>
                  <a:gd name="T55" fmla="*/ 1217 h 1237"/>
                  <a:gd name="T56" fmla="*/ 1405 w 2445"/>
                  <a:gd name="T57" fmla="*/ 1235 h 1237"/>
                  <a:gd name="T58" fmla="*/ 1349 w 2445"/>
                  <a:gd name="T59" fmla="*/ 1237 h 1237"/>
                  <a:gd name="T60" fmla="*/ 1247 w 2445"/>
                  <a:gd name="T61" fmla="*/ 1237 h 1237"/>
                  <a:gd name="T62" fmla="*/ 1139 w 2445"/>
                  <a:gd name="T63" fmla="*/ 1237 h 1237"/>
                  <a:gd name="T64" fmla="*/ 1066 w 2445"/>
                  <a:gd name="T65" fmla="*/ 1237 h 1237"/>
                  <a:gd name="T66" fmla="*/ 1029 w 2445"/>
                  <a:gd name="T67" fmla="*/ 1235 h 1237"/>
                  <a:gd name="T68" fmla="*/ 1014 w 2445"/>
                  <a:gd name="T69" fmla="*/ 1217 h 1237"/>
                  <a:gd name="T70" fmla="*/ 1027 w 2445"/>
                  <a:gd name="T71" fmla="*/ 1198 h 1237"/>
                  <a:gd name="T72" fmla="*/ 1044 w 2445"/>
                  <a:gd name="T73" fmla="*/ 1180 h 1237"/>
                  <a:gd name="T74" fmla="*/ 0 w 2445"/>
                  <a:gd name="T75" fmla="*/ 1178 h 1237"/>
                  <a:gd name="T76" fmla="*/ 285 w 2445"/>
                  <a:gd name="T77" fmla="*/ 185 h 1237"/>
                  <a:gd name="T78" fmla="*/ 319 w 2445"/>
                  <a:gd name="T79" fmla="*/ 158 h 1237"/>
                  <a:gd name="T80" fmla="*/ 352 w 2445"/>
                  <a:gd name="T81" fmla="*/ 119 h 1237"/>
                  <a:gd name="T82" fmla="*/ 375 w 2445"/>
                  <a:gd name="T83" fmla="*/ 72 h 1237"/>
                  <a:gd name="T84" fmla="*/ 416 w 2445"/>
                  <a:gd name="T85" fmla="*/ 52 h 12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45"/>
                  <a:gd name="T130" fmla="*/ 0 h 1237"/>
                  <a:gd name="T131" fmla="*/ 2445 w 2445"/>
                  <a:gd name="T132" fmla="*/ 1237 h 12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45" h="1237">
                    <a:moveTo>
                      <a:pt x="427" y="0"/>
                    </a:moveTo>
                    <a:lnTo>
                      <a:pt x="492" y="30"/>
                    </a:lnTo>
                    <a:lnTo>
                      <a:pt x="552" y="50"/>
                    </a:lnTo>
                    <a:lnTo>
                      <a:pt x="613" y="62"/>
                    </a:lnTo>
                    <a:lnTo>
                      <a:pt x="669" y="67"/>
                    </a:lnTo>
                    <a:lnTo>
                      <a:pt x="723" y="64"/>
                    </a:lnTo>
                    <a:lnTo>
                      <a:pt x="777" y="62"/>
                    </a:lnTo>
                    <a:lnTo>
                      <a:pt x="829" y="55"/>
                    </a:lnTo>
                    <a:lnTo>
                      <a:pt x="878" y="47"/>
                    </a:lnTo>
                    <a:lnTo>
                      <a:pt x="926" y="42"/>
                    </a:lnTo>
                    <a:lnTo>
                      <a:pt x="971" y="40"/>
                    </a:lnTo>
                    <a:lnTo>
                      <a:pt x="1016" y="40"/>
                    </a:lnTo>
                    <a:lnTo>
                      <a:pt x="1060" y="47"/>
                    </a:lnTo>
                    <a:lnTo>
                      <a:pt x="1103" y="59"/>
                    </a:lnTo>
                    <a:lnTo>
                      <a:pt x="1144" y="82"/>
                    </a:lnTo>
                    <a:lnTo>
                      <a:pt x="1185" y="116"/>
                    </a:lnTo>
                    <a:lnTo>
                      <a:pt x="1224" y="160"/>
                    </a:lnTo>
                    <a:lnTo>
                      <a:pt x="1265" y="121"/>
                    </a:lnTo>
                    <a:lnTo>
                      <a:pt x="1301" y="87"/>
                    </a:lnTo>
                    <a:lnTo>
                      <a:pt x="1336" y="62"/>
                    </a:lnTo>
                    <a:lnTo>
                      <a:pt x="1368" y="40"/>
                    </a:lnTo>
                    <a:lnTo>
                      <a:pt x="1398" y="27"/>
                    </a:lnTo>
                    <a:lnTo>
                      <a:pt x="1429" y="18"/>
                    </a:lnTo>
                    <a:lnTo>
                      <a:pt x="1457" y="13"/>
                    </a:lnTo>
                    <a:lnTo>
                      <a:pt x="1483" y="10"/>
                    </a:lnTo>
                    <a:lnTo>
                      <a:pt x="1506" y="10"/>
                    </a:lnTo>
                    <a:lnTo>
                      <a:pt x="1530" y="15"/>
                    </a:lnTo>
                    <a:lnTo>
                      <a:pt x="1556" y="20"/>
                    </a:lnTo>
                    <a:lnTo>
                      <a:pt x="1580" y="25"/>
                    </a:lnTo>
                    <a:lnTo>
                      <a:pt x="1606" y="32"/>
                    </a:lnTo>
                    <a:lnTo>
                      <a:pt x="1634" y="40"/>
                    </a:lnTo>
                    <a:lnTo>
                      <a:pt x="1662" y="45"/>
                    </a:lnTo>
                    <a:lnTo>
                      <a:pt x="1692" y="52"/>
                    </a:lnTo>
                    <a:lnTo>
                      <a:pt x="1724" y="57"/>
                    </a:lnTo>
                    <a:lnTo>
                      <a:pt x="1759" y="59"/>
                    </a:lnTo>
                    <a:lnTo>
                      <a:pt x="1795" y="59"/>
                    </a:lnTo>
                    <a:lnTo>
                      <a:pt x="1836" y="59"/>
                    </a:lnTo>
                    <a:lnTo>
                      <a:pt x="1880" y="55"/>
                    </a:lnTo>
                    <a:lnTo>
                      <a:pt x="1925" y="47"/>
                    </a:lnTo>
                    <a:lnTo>
                      <a:pt x="1975" y="35"/>
                    </a:lnTo>
                    <a:lnTo>
                      <a:pt x="2029" y="20"/>
                    </a:lnTo>
                    <a:lnTo>
                      <a:pt x="2035" y="42"/>
                    </a:lnTo>
                    <a:lnTo>
                      <a:pt x="2048" y="69"/>
                    </a:lnTo>
                    <a:lnTo>
                      <a:pt x="2061" y="99"/>
                    </a:lnTo>
                    <a:lnTo>
                      <a:pt x="2078" y="128"/>
                    </a:lnTo>
                    <a:lnTo>
                      <a:pt x="2098" y="156"/>
                    </a:lnTo>
                    <a:lnTo>
                      <a:pt x="2117" y="180"/>
                    </a:lnTo>
                    <a:lnTo>
                      <a:pt x="2134" y="195"/>
                    </a:lnTo>
                    <a:lnTo>
                      <a:pt x="2154" y="202"/>
                    </a:lnTo>
                    <a:lnTo>
                      <a:pt x="2445" y="1178"/>
                    </a:lnTo>
                    <a:lnTo>
                      <a:pt x="1377" y="1178"/>
                    </a:lnTo>
                    <a:lnTo>
                      <a:pt x="1381" y="1180"/>
                    </a:lnTo>
                    <a:lnTo>
                      <a:pt x="1388" y="1188"/>
                    </a:lnTo>
                    <a:lnTo>
                      <a:pt x="1398" y="1198"/>
                    </a:lnTo>
                    <a:lnTo>
                      <a:pt x="1407" y="1208"/>
                    </a:lnTo>
                    <a:lnTo>
                      <a:pt x="1413" y="1217"/>
                    </a:lnTo>
                    <a:lnTo>
                      <a:pt x="1413" y="1227"/>
                    </a:lnTo>
                    <a:lnTo>
                      <a:pt x="1405" y="1235"/>
                    </a:lnTo>
                    <a:lnTo>
                      <a:pt x="1383" y="1237"/>
                    </a:lnTo>
                    <a:lnTo>
                      <a:pt x="1349" y="1237"/>
                    </a:lnTo>
                    <a:lnTo>
                      <a:pt x="1301" y="1237"/>
                    </a:lnTo>
                    <a:lnTo>
                      <a:pt x="1247" y="1237"/>
                    </a:lnTo>
                    <a:lnTo>
                      <a:pt x="1191" y="1237"/>
                    </a:lnTo>
                    <a:lnTo>
                      <a:pt x="1139" y="1237"/>
                    </a:lnTo>
                    <a:lnTo>
                      <a:pt x="1096" y="1237"/>
                    </a:lnTo>
                    <a:lnTo>
                      <a:pt x="1066" y="1237"/>
                    </a:lnTo>
                    <a:lnTo>
                      <a:pt x="1055" y="1237"/>
                    </a:lnTo>
                    <a:lnTo>
                      <a:pt x="1029" y="1235"/>
                    </a:lnTo>
                    <a:lnTo>
                      <a:pt x="1016" y="1227"/>
                    </a:lnTo>
                    <a:lnTo>
                      <a:pt x="1014" y="1217"/>
                    </a:lnTo>
                    <a:lnTo>
                      <a:pt x="1019" y="1208"/>
                    </a:lnTo>
                    <a:lnTo>
                      <a:pt x="1027" y="1198"/>
                    </a:lnTo>
                    <a:lnTo>
                      <a:pt x="1038" y="1188"/>
                    </a:lnTo>
                    <a:lnTo>
                      <a:pt x="1044" y="1180"/>
                    </a:lnTo>
                    <a:lnTo>
                      <a:pt x="1049" y="1178"/>
                    </a:lnTo>
                    <a:lnTo>
                      <a:pt x="0" y="1178"/>
                    </a:lnTo>
                    <a:lnTo>
                      <a:pt x="270" y="190"/>
                    </a:lnTo>
                    <a:lnTo>
                      <a:pt x="285" y="185"/>
                    </a:lnTo>
                    <a:lnTo>
                      <a:pt x="302" y="175"/>
                    </a:lnTo>
                    <a:lnTo>
                      <a:pt x="319" y="158"/>
                    </a:lnTo>
                    <a:lnTo>
                      <a:pt x="337" y="141"/>
                    </a:lnTo>
                    <a:lnTo>
                      <a:pt x="352" y="119"/>
                    </a:lnTo>
                    <a:lnTo>
                      <a:pt x="365" y="96"/>
                    </a:lnTo>
                    <a:lnTo>
                      <a:pt x="375" y="72"/>
                    </a:lnTo>
                    <a:lnTo>
                      <a:pt x="384" y="50"/>
                    </a:lnTo>
                    <a:lnTo>
                      <a:pt x="416" y="5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5680" y="3493"/>
                <a:ext cx="317" cy="89"/>
              </a:xfrm>
              <a:custGeom>
                <a:avLst/>
                <a:gdLst>
                  <a:gd name="T0" fmla="*/ 0 w 317"/>
                  <a:gd name="T1" fmla="*/ 89 h 89"/>
                  <a:gd name="T2" fmla="*/ 317 w 317"/>
                  <a:gd name="T3" fmla="*/ 89 h 89"/>
                  <a:gd name="T4" fmla="*/ 298 w 317"/>
                  <a:gd name="T5" fmla="*/ 79 h 89"/>
                  <a:gd name="T6" fmla="*/ 278 w 317"/>
                  <a:gd name="T7" fmla="*/ 66 h 89"/>
                  <a:gd name="T8" fmla="*/ 259 w 317"/>
                  <a:gd name="T9" fmla="*/ 52 h 89"/>
                  <a:gd name="T10" fmla="*/ 242 w 317"/>
                  <a:gd name="T11" fmla="*/ 37 h 89"/>
                  <a:gd name="T12" fmla="*/ 225 w 317"/>
                  <a:gd name="T13" fmla="*/ 22 h 89"/>
                  <a:gd name="T14" fmla="*/ 207 w 317"/>
                  <a:gd name="T15" fmla="*/ 10 h 89"/>
                  <a:gd name="T16" fmla="*/ 190 w 317"/>
                  <a:gd name="T17" fmla="*/ 2 h 89"/>
                  <a:gd name="T18" fmla="*/ 171 w 317"/>
                  <a:gd name="T19" fmla="*/ 0 h 89"/>
                  <a:gd name="T20" fmla="*/ 143 w 317"/>
                  <a:gd name="T21" fmla="*/ 2 h 89"/>
                  <a:gd name="T22" fmla="*/ 117 w 317"/>
                  <a:gd name="T23" fmla="*/ 12 h 89"/>
                  <a:gd name="T24" fmla="*/ 95 w 317"/>
                  <a:gd name="T25" fmla="*/ 24 h 89"/>
                  <a:gd name="T26" fmla="*/ 76 w 317"/>
                  <a:gd name="T27" fmla="*/ 37 h 89"/>
                  <a:gd name="T28" fmla="*/ 56 w 317"/>
                  <a:gd name="T29" fmla="*/ 54 h 89"/>
                  <a:gd name="T30" fmla="*/ 39 w 317"/>
                  <a:gd name="T31" fmla="*/ 66 h 89"/>
                  <a:gd name="T32" fmla="*/ 20 w 317"/>
                  <a:gd name="T33" fmla="*/ 79 h 89"/>
                  <a:gd name="T34" fmla="*/ 0 w 317"/>
                  <a:gd name="T35" fmla="*/ 8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7"/>
                  <a:gd name="T55" fmla="*/ 0 h 89"/>
                  <a:gd name="T56" fmla="*/ 317 w 317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7" h="89">
                    <a:moveTo>
                      <a:pt x="0" y="89"/>
                    </a:moveTo>
                    <a:lnTo>
                      <a:pt x="317" y="89"/>
                    </a:lnTo>
                    <a:lnTo>
                      <a:pt x="298" y="79"/>
                    </a:lnTo>
                    <a:lnTo>
                      <a:pt x="278" y="66"/>
                    </a:lnTo>
                    <a:lnTo>
                      <a:pt x="259" y="52"/>
                    </a:lnTo>
                    <a:lnTo>
                      <a:pt x="242" y="37"/>
                    </a:lnTo>
                    <a:lnTo>
                      <a:pt x="225" y="22"/>
                    </a:lnTo>
                    <a:lnTo>
                      <a:pt x="207" y="10"/>
                    </a:lnTo>
                    <a:lnTo>
                      <a:pt x="190" y="2"/>
                    </a:lnTo>
                    <a:lnTo>
                      <a:pt x="171" y="0"/>
                    </a:lnTo>
                    <a:lnTo>
                      <a:pt x="143" y="2"/>
                    </a:lnTo>
                    <a:lnTo>
                      <a:pt x="117" y="12"/>
                    </a:lnTo>
                    <a:lnTo>
                      <a:pt x="95" y="24"/>
                    </a:lnTo>
                    <a:lnTo>
                      <a:pt x="76" y="37"/>
                    </a:lnTo>
                    <a:lnTo>
                      <a:pt x="56" y="54"/>
                    </a:lnTo>
                    <a:lnTo>
                      <a:pt x="39" y="66"/>
                    </a:lnTo>
                    <a:lnTo>
                      <a:pt x="2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4683" y="2517"/>
                <a:ext cx="304" cy="936"/>
              </a:xfrm>
              <a:custGeom>
                <a:avLst/>
                <a:gdLst>
                  <a:gd name="T0" fmla="*/ 240 w 304"/>
                  <a:gd name="T1" fmla="*/ 69 h 936"/>
                  <a:gd name="T2" fmla="*/ 0 w 304"/>
                  <a:gd name="T3" fmla="*/ 936 h 936"/>
                  <a:gd name="T4" fmla="*/ 15 w 304"/>
                  <a:gd name="T5" fmla="*/ 927 h 936"/>
                  <a:gd name="T6" fmla="*/ 32 w 304"/>
                  <a:gd name="T7" fmla="*/ 912 h 936"/>
                  <a:gd name="T8" fmla="*/ 50 w 304"/>
                  <a:gd name="T9" fmla="*/ 892 h 936"/>
                  <a:gd name="T10" fmla="*/ 69 w 304"/>
                  <a:gd name="T11" fmla="*/ 872 h 936"/>
                  <a:gd name="T12" fmla="*/ 86 w 304"/>
                  <a:gd name="T13" fmla="*/ 850 h 936"/>
                  <a:gd name="T14" fmla="*/ 104 w 304"/>
                  <a:gd name="T15" fmla="*/ 830 h 936"/>
                  <a:gd name="T16" fmla="*/ 119 w 304"/>
                  <a:gd name="T17" fmla="*/ 808 h 936"/>
                  <a:gd name="T18" fmla="*/ 130 w 304"/>
                  <a:gd name="T19" fmla="*/ 789 h 936"/>
                  <a:gd name="T20" fmla="*/ 304 w 304"/>
                  <a:gd name="T21" fmla="*/ 0 h 936"/>
                  <a:gd name="T22" fmla="*/ 300 w 304"/>
                  <a:gd name="T23" fmla="*/ 8 h 936"/>
                  <a:gd name="T24" fmla="*/ 294 w 304"/>
                  <a:gd name="T25" fmla="*/ 17 h 936"/>
                  <a:gd name="T26" fmla="*/ 285 w 304"/>
                  <a:gd name="T27" fmla="*/ 27 h 936"/>
                  <a:gd name="T28" fmla="*/ 278 w 304"/>
                  <a:gd name="T29" fmla="*/ 37 h 936"/>
                  <a:gd name="T30" fmla="*/ 268 w 304"/>
                  <a:gd name="T31" fmla="*/ 47 h 936"/>
                  <a:gd name="T32" fmla="*/ 259 w 304"/>
                  <a:gd name="T33" fmla="*/ 54 h 936"/>
                  <a:gd name="T34" fmla="*/ 250 w 304"/>
                  <a:gd name="T35" fmla="*/ 62 h 936"/>
                  <a:gd name="T36" fmla="*/ 240 w 304"/>
                  <a:gd name="T37" fmla="*/ 69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936"/>
                  <a:gd name="T59" fmla="*/ 304 w 304"/>
                  <a:gd name="T60" fmla="*/ 936 h 9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936">
                    <a:moveTo>
                      <a:pt x="240" y="69"/>
                    </a:moveTo>
                    <a:lnTo>
                      <a:pt x="0" y="936"/>
                    </a:lnTo>
                    <a:lnTo>
                      <a:pt x="15" y="927"/>
                    </a:lnTo>
                    <a:lnTo>
                      <a:pt x="32" y="912"/>
                    </a:lnTo>
                    <a:lnTo>
                      <a:pt x="50" y="892"/>
                    </a:lnTo>
                    <a:lnTo>
                      <a:pt x="69" y="872"/>
                    </a:lnTo>
                    <a:lnTo>
                      <a:pt x="86" y="850"/>
                    </a:lnTo>
                    <a:lnTo>
                      <a:pt x="104" y="830"/>
                    </a:lnTo>
                    <a:lnTo>
                      <a:pt x="119" y="808"/>
                    </a:lnTo>
                    <a:lnTo>
                      <a:pt x="130" y="789"/>
                    </a:lnTo>
                    <a:lnTo>
                      <a:pt x="304" y="0"/>
                    </a:lnTo>
                    <a:lnTo>
                      <a:pt x="300" y="8"/>
                    </a:lnTo>
                    <a:lnTo>
                      <a:pt x="294" y="17"/>
                    </a:lnTo>
                    <a:lnTo>
                      <a:pt x="285" y="27"/>
                    </a:lnTo>
                    <a:lnTo>
                      <a:pt x="278" y="37"/>
                    </a:lnTo>
                    <a:lnTo>
                      <a:pt x="268" y="47"/>
                    </a:lnTo>
                    <a:lnTo>
                      <a:pt x="259" y="54"/>
                    </a:lnTo>
                    <a:lnTo>
                      <a:pt x="250" y="62"/>
                    </a:lnTo>
                    <a:lnTo>
                      <a:pt x="240" y="69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5859" y="3259"/>
                <a:ext cx="1006" cy="207"/>
              </a:xfrm>
              <a:custGeom>
                <a:avLst/>
                <a:gdLst>
                  <a:gd name="T0" fmla="*/ 0 w 1006"/>
                  <a:gd name="T1" fmla="*/ 145 h 207"/>
                  <a:gd name="T2" fmla="*/ 56 w 1006"/>
                  <a:gd name="T3" fmla="*/ 88 h 207"/>
                  <a:gd name="T4" fmla="*/ 119 w 1006"/>
                  <a:gd name="T5" fmla="*/ 47 h 207"/>
                  <a:gd name="T6" fmla="*/ 184 w 1006"/>
                  <a:gd name="T7" fmla="*/ 19 h 207"/>
                  <a:gd name="T8" fmla="*/ 251 w 1006"/>
                  <a:gd name="T9" fmla="*/ 5 h 207"/>
                  <a:gd name="T10" fmla="*/ 322 w 1006"/>
                  <a:gd name="T11" fmla="*/ 0 h 207"/>
                  <a:gd name="T12" fmla="*/ 393 w 1006"/>
                  <a:gd name="T13" fmla="*/ 2 h 207"/>
                  <a:gd name="T14" fmla="*/ 464 w 1006"/>
                  <a:gd name="T15" fmla="*/ 12 h 207"/>
                  <a:gd name="T16" fmla="*/ 535 w 1006"/>
                  <a:gd name="T17" fmla="*/ 24 h 207"/>
                  <a:gd name="T18" fmla="*/ 604 w 1006"/>
                  <a:gd name="T19" fmla="*/ 42 h 207"/>
                  <a:gd name="T20" fmla="*/ 671 w 1006"/>
                  <a:gd name="T21" fmla="*/ 61 h 207"/>
                  <a:gd name="T22" fmla="*/ 736 w 1006"/>
                  <a:gd name="T23" fmla="*/ 79 h 207"/>
                  <a:gd name="T24" fmla="*/ 797 w 1006"/>
                  <a:gd name="T25" fmla="*/ 93 h 207"/>
                  <a:gd name="T26" fmla="*/ 853 w 1006"/>
                  <a:gd name="T27" fmla="*/ 103 h 207"/>
                  <a:gd name="T28" fmla="*/ 904 w 1006"/>
                  <a:gd name="T29" fmla="*/ 108 h 207"/>
                  <a:gd name="T30" fmla="*/ 950 w 1006"/>
                  <a:gd name="T31" fmla="*/ 103 h 207"/>
                  <a:gd name="T32" fmla="*/ 986 w 1006"/>
                  <a:gd name="T33" fmla="*/ 91 h 207"/>
                  <a:gd name="T34" fmla="*/ 1006 w 1006"/>
                  <a:gd name="T35" fmla="*/ 123 h 207"/>
                  <a:gd name="T36" fmla="*/ 961 w 1006"/>
                  <a:gd name="T37" fmla="*/ 140 h 207"/>
                  <a:gd name="T38" fmla="*/ 913 w 1006"/>
                  <a:gd name="T39" fmla="*/ 145 h 207"/>
                  <a:gd name="T40" fmla="*/ 861 w 1006"/>
                  <a:gd name="T41" fmla="*/ 143 h 207"/>
                  <a:gd name="T42" fmla="*/ 807 w 1006"/>
                  <a:gd name="T43" fmla="*/ 135 h 207"/>
                  <a:gd name="T44" fmla="*/ 751 w 1006"/>
                  <a:gd name="T45" fmla="*/ 123 h 207"/>
                  <a:gd name="T46" fmla="*/ 693 w 1006"/>
                  <a:gd name="T47" fmla="*/ 106 h 207"/>
                  <a:gd name="T48" fmla="*/ 633 w 1006"/>
                  <a:gd name="T49" fmla="*/ 91 h 207"/>
                  <a:gd name="T50" fmla="*/ 568 w 1006"/>
                  <a:gd name="T51" fmla="*/ 74 h 207"/>
                  <a:gd name="T52" fmla="*/ 503 w 1006"/>
                  <a:gd name="T53" fmla="*/ 61 h 207"/>
                  <a:gd name="T54" fmla="*/ 436 w 1006"/>
                  <a:gd name="T55" fmla="*/ 54 h 207"/>
                  <a:gd name="T56" fmla="*/ 367 w 1006"/>
                  <a:gd name="T57" fmla="*/ 51 h 207"/>
                  <a:gd name="T58" fmla="*/ 296 w 1006"/>
                  <a:gd name="T59" fmla="*/ 59 h 207"/>
                  <a:gd name="T60" fmla="*/ 225 w 1006"/>
                  <a:gd name="T61" fmla="*/ 76 h 207"/>
                  <a:gd name="T62" fmla="*/ 151 w 1006"/>
                  <a:gd name="T63" fmla="*/ 106 h 207"/>
                  <a:gd name="T64" fmla="*/ 76 w 1006"/>
                  <a:gd name="T65" fmla="*/ 148 h 207"/>
                  <a:gd name="T66" fmla="*/ 0 w 1006"/>
                  <a:gd name="T67" fmla="*/ 207 h 207"/>
                  <a:gd name="T68" fmla="*/ 2 w 1006"/>
                  <a:gd name="T69" fmla="*/ 194 h 207"/>
                  <a:gd name="T70" fmla="*/ 2 w 1006"/>
                  <a:gd name="T71" fmla="*/ 180 h 207"/>
                  <a:gd name="T72" fmla="*/ 2 w 1006"/>
                  <a:gd name="T73" fmla="*/ 162 h 207"/>
                  <a:gd name="T74" fmla="*/ 0 w 1006"/>
                  <a:gd name="T75" fmla="*/ 145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6"/>
                  <a:gd name="T115" fmla="*/ 0 h 207"/>
                  <a:gd name="T116" fmla="*/ 1006 w 1006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6" h="207">
                    <a:moveTo>
                      <a:pt x="0" y="145"/>
                    </a:moveTo>
                    <a:lnTo>
                      <a:pt x="56" y="88"/>
                    </a:lnTo>
                    <a:lnTo>
                      <a:pt x="119" y="47"/>
                    </a:lnTo>
                    <a:lnTo>
                      <a:pt x="184" y="19"/>
                    </a:lnTo>
                    <a:lnTo>
                      <a:pt x="251" y="5"/>
                    </a:lnTo>
                    <a:lnTo>
                      <a:pt x="322" y="0"/>
                    </a:lnTo>
                    <a:lnTo>
                      <a:pt x="393" y="2"/>
                    </a:lnTo>
                    <a:lnTo>
                      <a:pt x="464" y="12"/>
                    </a:lnTo>
                    <a:lnTo>
                      <a:pt x="535" y="24"/>
                    </a:lnTo>
                    <a:lnTo>
                      <a:pt x="604" y="42"/>
                    </a:lnTo>
                    <a:lnTo>
                      <a:pt x="671" y="61"/>
                    </a:lnTo>
                    <a:lnTo>
                      <a:pt x="736" y="79"/>
                    </a:lnTo>
                    <a:lnTo>
                      <a:pt x="797" y="93"/>
                    </a:lnTo>
                    <a:lnTo>
                      <a:pt x="853" y="103"/>
                    </a:lnTo>
                    <a:lnTo>
                      <a:pt x="904" y="108"/>
                    </a:lnTo>
                    <a:lnTo>
                      <a:pt x="950" y="103"/>
                    </a:lnTo>
                    <a:lnTo>
                      <a:pt x="986" y="91"/>
                    </a:lnTo>
                    <a:lnTo>
                      <a:pt x="1006" y="123"/>
                    </a:lnTo>
                    <a:lnTo>
                      <a:pt x="961" y="140"/>
                    </a:lnTo>
                    <a:lnTo>
                      <a:pt x="913" y="145"/>
                    </a:lnTo>
                    <a:lnTo>
                      <a:pt x="861" y="143"/>
                    </a:lnTo>
                    <a:lnTo>
                      <a:pt x="807" y="135"/>
                    </a:lnTo>
                    <a:lnTo>
                      <a:pt x="751" y="123"/>
                    </a:lnTo>
                    <a:lnTo>
                      <a:pt x="693" y="106"/>
                    </a:lnTo>
                    <a:lnTo>
                      <a:pt x="633" y="91"/>
                    </a:lnTo>
                    <a:lnTo>
                      <a:pt x="568" y="74"/>
                    </a:lnTo>
                    <a:lnTo>
                      <a:pt x="503" y="61"/>
                    </a:lnTo>
                    <a:lnTo>
                      <a:pt x="436" y="54"/>
                    </a:lnTo>
                    <a:lnTo>
                      <a:pt x="367" y="51"/>
                    </a:lnTo>
                    <a:lnTo>
                      <a:pt x="296" y="59"/>
                    </a:lnTo>
                    <a:lnTo>
                      <a:pt x="225" y="76"/>
                    </a:lnTo>
                    <a:lnTo>
                      <a:pt x="151" y="106"/>
                    </a:lnTo>
                    <a:lnTo>
                      <a:pt x="76" y="148"/>
                    </a:lnTo>
                    <a:lnTo>
                      <a:pt x="0" y="207"/>
                    </a:lnTo>
                    <a:lnTo>
                      <a:pt x="2" y="194"/>
                    </a:lnTo>
                    <a:lnTo>
                      <a:pt x="2" y="180"/>
                    </a:lnTo>
                    <a:lnTo>
                      <a:pt x="2" y="16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5876" y="3338"/>
                <a:ext cx="1120" cy="189"/>
              </a:xfrm>
              <a:custGeom>
                <a:avLst/>
                <a:gdLst>
                  <a:gd name="T0" fmla="*/ 0 w 1120"/>
                  <a:gd name="T1" fmla="*/ 140 h 189"/>
                  <a:gd name="T2" fmla="*/ 74 w 1120"/>
                  <a:gd name="T3" fmla="*/ 86 h 189"/>
                  <a:gd name="T4" fmla="*/ 145 w 1120"/>
                  <a:gd name="T5" fmla="*/ 46 h 189"/>
                  <a:gd name="T6" fmla="*/ 216 w 1120"/>
                  <a:gd name="T7" fmla="*/ 19 h 189"/>
                  <a:gd name="T8" fmla="*/ 285 w 1120"/>
                  <a:gd name="T9" fmla="*/ 5 h 189"/>
                  <a:gd name="T10" fmla="*/ 354 w 1120"/>
                  <a:gd name="T11" fmla="*/ 0 h 189"/>
                  <a:gd name="T12" fmla="*/ 421 w 1120"/>
                  <a:gd name="T13" fmla="*/ 2 h 189"/>
                  <a:gd name="T14" fmla="*/ 488 w 1120"/>
                  <a:gd name="T15" fmla="*/ 9 h 189"/>
                  <a:gd name="T16" fmla="*/ 553 w 1120"/>
                  <a:gd name="T17" fmla="*/ 22 h 189"/>
                  <a:gd name="T18" fmla="*/ 616 w 1120"/>
                  <a:gd name="T19" fmla="*/ 37 h 189"/>
                  <a:gd name="T20" fmla="*/ 676 w 1120"/>
                  <a:gd name="T21" fmla="*/ 51 h 189"/>
                  <a:gd name="T22" fmla="*/ 736 w 1120"/>
                  <a:gd name="T23" fmla="*/ 66 h 189"/>
                  <a:gd name="T24" fmla="*/ 792 w 1120"/>
                  <a:gd name="T25" fmla="*/ 78 h 189"/>
                  <a:gd name="T26" fmla="*/ 849 w 1120"/>
                  <a:gd name="T27" fmla="*/ 86 h 189"/>
                  <a:gd name="T28" fmla="*/ 900 w 1120"/>
                  <a:gd name="T29" fmla="*/ 86 h 189"/>
                  <a:gd name="T30" fmla="*/ 952 w 1120"/>
                  <a:gd name="T31" fmla="*/ 76 h 189"/>
                  <a:gd name="T32" fmla="*/ 1000 w 1120"/>
                  <a:gd name="T33" fmla="*/ 59 h 189"/>
                  <a:gd name="T34" fmla="*/ 1010 w 1120"/>
                  <a:gd name="T35" fmla="*/ 69 h 189"/>
                  <a:gd name="T36" fmla="*/ 1021 w 1120"/>
                  <a:gd name="T37" fmla="*/ 81 h 189"/>
                  <a:gd name="T38" fmla="*/ 1034 w 1120"/>
                  <a:gd name="T39" fmla="*/ 96 h 189"/>
                  <a:gd name="T40" fmla="*/ 1051 w 1120"/>
                  <a:gd name="T41" fmla="*/ 113 h 189"/>
                  <a:gd name="T42" fmla="*/ 1067 w 1120"/>
                  <a:gd name="T43" fmla="*/ 130 h 189"/>
                  <a:gd name="T44" fmla="*/ 1084 w 1120"/>
                  <a:gd name="T45" fmla="*/ 145 h 189"/>
                  <a:gd name="T46" fmla="*/ 1101 w 1120"/>
                  <a:gd name="T47" fmla="*/ 160 h 189"/>
                  <a:gd name="T48" fmla="*/ 1120 w 1120"/>
                  <a:gd name="T49" fmla="*/ 170 h 189"/>
                  <a:gd name="T50" fmla="*/ 533 w 1120"/>
                  <a:gd name="T51" fmla="*/ 170 h 189"/>
                  <a:gd name="T52" fmla="*/ 521 w 1120"/>
                  <a:gd name="T53" fmla="*/ 157 h 189"/>
                  <a:gd name="T54" fmla="*/ 503 w 1120"/>
                  <a:gd name="T55" fmla="*/ 145 h 189"/>
                  <a:gd name="T56" fmla="*/ 480 w 1120"/>
                  <a:gd name="T57" fmla="*/ 133 h 189"/>
                  <a:gd name="T58" fmla="*/ 456 w 1120"/>
                  <a:gd name="T59" fmla="*/ 125 h 189"/>
                  <a:gd name="T60" fmla="*/ 426 w 1120"/>
                  <a:gd name="T61" fmla="*/ 115 h 189"/>
                  <a:gd name="T62" fmla="*/ 395 w 1120"/>
                  <a:gd name="T63" fmla="*/ 110 h 189"/>
                  <a:gd name="T64" fmla="*/ 361 w 1120"/>
                  <a:gd name="T65" fmla="*/ 108 h 189"/>
                  <a:gd name="T66" fmla="*/ 328 w 1120"/>
                  <a:gd name="T67" fmla="*/ 106 h 189"/>
                  <a:gd name="T68" fmla="*/ 292 w 1120"/>
                  <a:gd name="T69" fmla="*/ 106 h 189"/>
                  <a:gd name="T70" fmla="*/ 257 w 1120"/>
                  <a:gd name="T71" fmla="*/ 110 h 189"/>
                  <a:gd name="T72" fmla="*/ 223 w 1120"/>
                  <a:gd name="T73" fmla="*/ 115 h 189"/>
                  <a:gd name="T74" fmla="*/ 190 w 1120"/>
                  <a:gd name="T75" fmla="*/ 123 h 189"/>
                  <a:gd name="T76" fmla="*/ 158 w 1120"/>
                  <a:gd name="T77" fmla="*/ 135 h 189"/>
                  <a:gd name="T78" fmla="*/ 128 w 1120"/>
                  <a:gd name="T79" fmla="*/ 150 h 189"/>
                  <a:gd name="T80" fmla="*/ 102 w 1120"/>
                  <a:gd name="T81" fmla="*/ 167 h 189"/>
                  <a:gd name="T82" fmla="*/ 78 w 1120"/>
                  <a:gd name="T83" fmla="*/ 189 h 189"/>
                  <a:gd name="T84" fmla="*/ 72 w 1120"/>
                  <a:gd name="T85" fmla="*/ 182 h 189"/>
                  <a:gd name="T86" fmla="*/ 63 w 1120"/>
                  <a:gd name="T87" fmla="*/ 175 h 189"/>
                  <a:gd name="T88" fmla="*/ 54 w 1120"/>
                  <a:gd name="T89" fmla="*/ 170 h 189"/>
                  <a:gd name="T90" fmla="*/ 46 w 1120"/>
                  <a:gd name="T91" fmla="*/ 162 h 189"/>
                  <a:gd name="T92" fmla="*/ 35 w 1120"/>
                  <a:gd name="T93" fmla="*/ 155 h 189"/>
                  <a:gd name="T94" fmla="*/ 26 w 1120"/>
                  <a:gd name="T95" fmla="*/ 150 h 189"/>
                  <a:gd name="T96" fmla="*/ 13 w 1120"/>
                  <a:gd name="T97" fmla="*/ 145 h 189"/>
                  <a:gd name="T98" fmla="*/ 0 w 1120"/>
                  <a:gd name="T99" fmla="*/ 140 h 1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0"/>
                  <a:gd name="T151" fmla="*/ 0 h 189"/>
                  <a:gd name="T152" fmla="*/ 1120 w 1120"/>
                  <a:gd name="T153" fmla="*/ 189 h 1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0" h="189">
                    <a:moveTo>
                      <a:pt x="0" y="140"/>
                    </a:moveTo>
                    <a:lnTo>
                      <a:pt x="74" y="86"/>
                    </a:lnTo>
                    <a:lnTo>
                      <a:pt x="145" y="46"/>
                    </a:lnTo>
                    <a:lnTo>
                      <a:pt x="216" y="19"/>
                    </a:lnTo>
                    <a:lnTo>
                      <a:pt x="285" y="5"/>
                    </a:lnTo>
                    <a:lnTo>
                      <a:pt x="354" y="0"/>
                    </a:lnTo>
                    <a:lnTo>
                      <a:pt x="421" y="2"/>
                    </a:lnTo>
                    <a:lnTo>
                      <a:pt x="488" y="9"/>
                    </a:lnTo>
                    <a:lnTo>
                      <a:pt x="553" y="22"/>
                    </a:lnTo>
                    <a:lnTo>
                      <a:pt x="616" y="37"/>
                    </a:lnTo>
                    <a:lnTo>
                      <a:pt x="676" y="51"/>
                    </a:lnTo>
                    <a:lnTo>
                      <a:pt x="736" y="66"/>
                    </a:lnTo>
                    <a:lnTo>
                      <a:pt x="792" y="78"/>
                    </a:lnTo>
                    <a:lnTo>
                      <a:pt x="849" y="86"/>
                    </a:lnTo>
                    <a:lnTo>
                      <a:pt x="900" y="86"/>
                    </a:lnTo>
                    <a:lnTo>
                      <a:pt x="952" y="76"/>
                    </a:lnTo>
                    <a:lnTo>
                      <a:pt x="1000" y="59"/>
                    </a:lnTo>
                    <a:lnTo>
                      <a:pt x="1010" y="69"/>
                    </a:lnTo>
                    <a:lnTo>
                      <a:pt x="1021" y="81"/>
                    </a:lnTo>
                    <a:lnTo>
                      <a:pt x="1034" y="96"/>
                    </a:lnTo>
                    <a:lnTo>
                      <a:pt x="1051" y="113"/>
                    </a:lnTo>
                    <a:lnTo>
                      <a:pt x="1067" y="130"/>
                    </a:lnTo>
                    <a:lnTo>
                      <a:pt x="1084" y="145"/>
                    </a:lnTo>
                    <a:lnTo>
                      <a:pt x="1101" y="160"/>
                    </a:lnTo>
                    <a:lnTo>
                      <a:pt x="1120" y="170"/>
                    </a:lnTo>
                    <a:lnTo>
                      <a:pt x="533" y="170"/>
                    </a:lnTo>
                    <a:lnTo>
                      <a:pt x="521" y="157"/>
                    </a:lnTo>
                    <a:lnTo>
                      <a:pt x="503" y="145"/>
                    </a:lnTo>
                    <a:lnTo>
                      <a:pt x="480" y="133"/>
                    </a:lnTo>
                    <a:lnTo>
                      <a:pt x="456" y="125"/>
                    </a:lnTo>
                    <a:lnTo>
                      <a:pt x="426" y="115"/>
                    </a:lnTo>
                    <a:lnTo>
                      <a:pt x="395" y="110"/>
                    </a:lnTo>
                    <a:lnTo>
                      <a:pt x="361" y="108"/>
                    </a:lnTo>
                    <a:lnTo>
                      <a:pt x="328" y="106"/>
                    </a:lnTo>
                    <a:lnTo>
                      <a:pt x="292" y="106"/>
                    </a:lnTo>
                    <a:lnTo>
                      <a:pt x="257" y="110"/>
                    </a:lnTo>
                    <a:lnTo>
                      <a:pt x="223" y="115"/>
                    </a:lnTo>
                    <a:lnTo>
                      <a:pt x="190" y="123"/>
                    </a:lnTo>
                    <a:lnTo>
                      <a:pt x="158" y="135"/>
                    </a:lnTo>
                    <a:lnTo>
                      <a:pt x="128" y="150"/>
                    </a:lnTo>
                    <a:lnTo>
                      <a:pt x="102" y="167"/>
                    </a:lnTo>
                    <a:lnTo>
                      <a:pt x="78" y="189"/>
                    </a:lnTo>
                    <a:lnTo>
                      <a:pt x="72" y="182"/>
                    </a:lnTo>
                    <a:lnTo>
                      <a:pt x="63" y="175"/>
                    </a:lnTo>
                    <a:lnTo>
                      <a:pt x="54" y="170"/>
                    </a:lnTo>
                    <a:lnTo>
                      <a:pt x="46" y="162"/>
                    </a:lnTo>
                    <a:lnTo>
                      <a:pt x="35" y="155"/>
                    </a:lnTo>
                    <a:lnTo>
                      <a:pt x="26" y="150"/>
                    </a:lnTo>
                    <a:lnTo>
                      <a:pt x="13" y="14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4668" y="3404"/>
                <a:ext cx="1124" cy="123"/>
              </a:xfrm>
              <a:custGeom>
                <a:avLst/>
                <a:gdLst>
                  <a:gd name="T0" fmla="*/ 9 w 1124"/>
                  <a:gd name="T1" fmla="*/ 91 h 123"/>
                  <a:gd name="T2" fmla="*/ 32 w 1124"/>
                  <a:gd name="T3" fmla="*/ 72 h 123"/>
                  <a:gd name="T4" fmla="*/ 58 w 1124"/>
                  <a:gd name="T5" fmla="*/ 47 h 123"/>
                  <a:gd name="T6" fmla="*/ 82 w 1124"/>
                  <a:gd name="T7" fmla="*/ 25 h 123"/>
                  <a:gd name="T8" fmla="*/ 207 w 1124"/>
                  <a:gd name="T9" fmla="*/ 47 h 123"/>
                  <a:gd name="T10" fmla="*/ 401 w 1124"/>
                  <a:gd name="T11" fmla="*/ 76 h 123"/>
                  <a:gd name="T12" fmla="*/ 552 w 1124"/>
                  <a:gd name="T13" fmla="*/ 72 h 123"/>
                  <a:gd name="T14" fmla="*/ 669 w 1124"/>
                  <a:gd name="T15" fmla="*/ 49 h 123"/>
                  <a:gd name="T16" fmla="*/ 766 w 1124"/>
                  <a:gd name="T17" fmla="*/ 22 h 123"/>
                  <a:gd name="T18" fmla="*/ 855 w 1124"/>
                  <a:gd name="T19" fmla="*/ 3 h 123"/>
                  <a:gd name="T20" fmla="*/ 950 w 1124"/>
                  <a:gd name="T21" fmla="*/ 5 h 123"/>
                  <a:gd name="T22" fmla="*/ 1060 w 1124"/>
                  <a:gd name="T23" fmla="*/ 42 h 123"/>
                  <a:gd name="T24" fmla="*/ 1116 w 1124"/>
                  <a:gd name="T25" fmla="*/ 81 h 123"/>
                  <a:gd name="T26" fmla="*/ 1094 w 1124"/>
                  <a:gd name="T27" fmla="*/ 94 h 123"/>
                  <a:gd name="T28" fmla="*/ 1075 w 1124"/>
                  <a:gd name="T29" fmla="*/ 109 h 123"/>
                  <a:gd name="T30" fmla="*/ 1057 w 1124"/>
                  <a:gd name="T31" fmla="*/ 118 h 123"/>
                  <a:gd name="T32" fmla="*/ 1038 w 1124"/>
                  <a:gd name="T33" fmla="*/ 109 h 123"/>
                  <a:gd name="T34" fmla="*/ 1001 w 1124"/>
                  <a:gd name="T35" fmla="*/ 86 h 123"/>
                  <a:gd name="T36" fmla="*/ 960 w 1124"/>
                  <a:gd name="T37" fmla="*/ 72 h 123"/>
                  <a:gd name="T38" fmla="*/ 917 w 1124"/>
                  <a:gd name="T39" fmla="*/ 64 h 123"/>
                  <a:gd name="T40" fmla="*/ 870 w 1124"/>
                  <a:gd name="T41" fmla="*/ 62 h 123"/>
                  <a:gd name="T42" fmla="*/ 820 w 1124"/>
                  <a:gd name="T43" fmla="*/ 64 h 123"/>
                  <a:gd name="T44" fmla="*/ 773 w 1124"/>
                  <a:gd name="T45" fmla="*/ 76 h 123"/>
                  <a:gd name="T46" fmla="*/ 725 w 1124"/>
                  <a:gd name="T47" fmla="*/ 91 h 123"/>
                  <a:gd name="T48" fmla="*/ 675 w 1124"/>
                  <a:gd name="T49" fmla="*/ 101 h 123"/>
                  <a:gd name="T50" fmla="*/ 593 w 1124"/>
                  <a:gd name="T51" fmla="*/ 101 h 123"/>
                  <a:gd name="T52" fmla="*/ 490 w 1124"/>
                  <a:gd name="T53" fmla="*/ 101 h 123"/>
                  <a:gd name="T54" fmla="*/ 375 w 1124"/>
                  <a:gd name="T55" fmla="*/ 101 h 123"/>
                  <a:gd name="T56" fmla="*/ 259 w 1124"/>
                  <a:gd name="T57" fmla="*/ 99 h 123"/>
                  <a:gd name="T58" fmla="*/ 153 w 1124"/>
                  <a:gd name="T59" fmla="*/ 99 h 123"/>
                  <a:gd name="T60" fmla="*/ 67 w 1124"/>
                  <a:gd name="T61" fmla="*/ 99 h 123"/>
                  <a:gd name="T62" fmla="*/ 13 w 1124"/>
                  <a:gd name="T63" fmla="*/ 99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4"/>
                  <a:gd name="T97" fmla="*/ 0 h 123"/>
                  <a:gd name="T98" fmla="*/ 1124 w 1124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4" h="123">
                    <a:moveTo>
                      <a:pt x="0" y="99"/>
                    </a:moveTo>
                    <a:lnTo>
                      <a:pt x="9" y="91"/>
                    </a:lnTo>
                    <a:lnTo>
                      <a:pt x="19" y="84"/>
                    </a:lnTo>
                    <a:lnTo>
                      <a:pt x="32" y="72"/>
                    </a:lnTo>
                    <a:lnTo>
                      <a:pt x="45" y="59"/>
                    </a:lnTo>
                    <a:lnTo>
                      <a:pt x="58" y="47"/>
                    </a:lnTo>
                    <a:lnTo>
                      <a:pt x="71" y="35"/>
                    </a:lnTo>
                    <a:lnTo>
                      <a:pt x="82" y="25"/>
                    </a:lnTo>
                    <a:lnTo>
                      <a:pt x="88" y="17"/>
                    </a:lnTo>
                    <a:lnTo>
                      <a:pt x="207" y="47"/>
                    </a:lnTo>
                    <a:lnTo>
                      <a:pt x="311" y="67"/>
                    </a:lnTo>
                    <a:lnTo>
                      <a:pt x="401" y="76"/>
                    </a:lnTo>
                    <a:lnTo>
                      <a:pt x="481" y="76"/>
                    </a:lnTo>
                    <a:lnTo>
                      <a:pt x="552" y="72"/>
                    </a:lnTo>
                    <a:lnTo>
                      <a:pt x="615" y="62"/>
                    </a:lnTo>
                    <a:lnTo>
                      <a:pt x="669" y="49"/>
                    </a:lnTo>
                    <a:lnTo>
                      <a:pt x="721" y="35"/>
                    </a:lnTo>
                    <a:lnTo>
                      <a:pt x="766" y="22"/>
                    </a:lnTo>
                    <a:lnTo>
                      <a:pt x="811" y="10"/>
                    </a:lnTo>
                    <a:lnTo>
                      <a:pt x="855" y="3"/>
                    </a:lnTo>
                    <a:lnTo>
                      <a:pt x="900" y="0"/>
                    </a:lnTo>
                    <a:lnTo>
                      <a:pt x="950" y="5"/>
                    </a:lnTo>
                    <a:lnTo>
                      <a:pt x="1001" y="17"/>
                    </a:lnTo>
                    <a:lnTo>
                      <a:pt x="1060" y="42"/>
                    </a:lnTo>
                    <a:lnTo>
                      <a:pt x="1124" y="76"/>
                    </a:lnTo>
                    <a:lnTo>
                      <a:pt x="1116" y="81"/>
                    </a:lnTo>
                    <a:lnTo>
                      <a:pt x="1105" y="89"/>
                    </a:lnTo>
                    <a:lnTo>
                      <a:pt x="1094" y="94"/>
                    </a:lnTo>
                    <a:lnTo>
                      <a:pt x="1083" y="101"/>
                    </a:lnTo>
                    <a:lnTo>
                      <a:pt x="1075" y="109"/>
                    </a:lnTo>
                    <a:lnTo>
                      <a:pt x="1066" y="113"/>
                    </a:lnTo>
                    <a:lnTo>
                      <a:pt x="1057" y="118"/>
                    </a:lnTo>
                    <a:lnTo>
                      <a:pt x="1053" y="123"/>
                    </a:lnTo>
                    <a:lnTo>
                      <a:pt x="1038" y="109"/>
                    </a:lnTo>
                    <a:lnTo>
                      <a:pt x="1021" y="96"/>
                    </a:lnTo>
                    <a:lnTo>
                      <a:pt x="1001" y="86"/>
                    </a:lnTo>
                    <a:lnTo>
                      <a:pt x="982" y="79"/>
                    </a:lnTo>
                    <a:lnTo>
                      <a:pt x="960" y="72"/>
                    </a:lnTo>
                    <a:lnTo>
                      <a:pt x="939" y="67"/>
                    </a:lnTo>
                    <a:lnTo>
                      <a:pt x="917" y="64"/>
                    </a:lnTo>
                    <a:lnTo>
                      <a:pt x="893" y="62"/>
                    </a:lnTo>
                    <a:lnTo>
                      <a:pt x="870" y="62"/>
                    </a:lnTo>
                    <a:lnTo>
                      <a:pt x="846" y="62"/>
                    </a:lnTo>
                    <a:lnTo>
                      <a:pt x="820" y="64"/>
                    </a:lnTo>
                    <a:lnTo>
                      <a:pt x="796" y="69"/>
                    </a:lnTo>
                    <a:lnTo>
                      <a:pt x="773" y="76"/>
                    </a:lnTo>
                    <a:lnTo>
                      <a:pt x="749" y="81"/>
                    </a:lnTo>
                    <a:lnTo>
                      <a:pt x="725" y="91"/>
                    </a:lnTo>
                    <a:lnTo>
                      <a:pt x="704" y="101"/>
                    </a:lnTo>
                    <a:lnTo>
                      <a:pt x="675" y="101"/>
                    </a:lnTo>
                    <a:lnTo>
                      <a:pt x="637" y="101"/>
                    </a:lnTo>
                    <a:lnTo>
                      <a:pt x="593" y="101"/>
                    </a:lnTo>
                    <a:lnTo>
                      <a:pt x="544" y="101"/>
                    </a:lnTo>
                    <a:lnTo>
                      <a:pt x="490" y="101"/>
                    </a:lnTo>
                    <a:lnTo>
                      <a:pt x="434" y="101"/>
                    </a:lnTo>
                    <a:lnTo>
                      <a:pt x="375" y="101"/>
                    </a:lnTo>
                    <a:lnTo>
                      <a:pt x="317" y="99"/>
                    </a:lnTo>
                    <a:lnTo>
                      <a:pt x="259" y="99"/>
                    </a:lnTo>
                    <a:lnTo>
                      <a:pt x="203" y="99"/>
                    </a:lnTo>
                    <a:lnTo>
                      <a:pt x="153" y="99"/>
                    </a:lnTo>
                    <a:lnTo>
                      <a:pt x="106" y="99"/>
                    </a:lnTo>
                    <a:lnTo>
                      <a:pt x="67" y="99"/>
                    </a:lnTo>
                    <a:lnTo>
                      <a:pt x="35" y="99"/>
                    </a:lnTo>
                    <a:lnTo>
                      <a:pt x="13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4772" y="3276"/>
                <a:ext cx="1066" cy="197"/>
              </a:xfrm>
              <a:custGeom>
                <a:avLst/>
                <a:gdLst>
                  <a:gd name="T0" fmla="*/ 90 w 1066"/>
                  <a:gd name="T1" fmla="*/ 62 h 197"/>
                  <a:gd name="T2" fmla="*/ 155 w 1066"/>
                  <a:gd name="T3" fmla="*/ 81 h 197"/>
                  <a:gd name="T4" fmla="*/ 213 w 1066"/>
                  <a:gd name="T5" fmla="*/ 94 h 197"/>
                  <a:gd name="T6" fmla="*/ 265 w 1066"/>
                  <a:gd name="T7" fmla="*/ 101 h 197"/>
                  <a:gd name="T8" fmla="*/ 315 w 1066"/>
                  <a:gd name="T9" fmla="*/ 101 h 197"/>
                  <a:gd name="T10" fmla="*/ 364 w 1066"/>
                  <a:gd name="T11" fmla="*/ 94 h 197"/>
                  <a:gd name="T12" fmla="*/ 414 w 1066"/>
                  <a:gd name="T13" fmla="*/ 81 h 197"/>
                  <a:gd name="T14" fmla="*/ 468 w 1066"/>
                  <a:gd name="T15" fmla="*/ 64 h 197"/>
                  <a:gd name="T16" fmla="*/ 526 w 1066"/>
                  <a:gd name="T17" fmla="*/ 42 h 197"/>
                  <a:gd name="T18" fmla="*/ 602 w 1066"/>
                  <a:gd name="T19" fmla="*/ 22 h 197"/>
                  <a:gd name="T20" fmla="*/ 690 w 1066"/>
                  <a:gd name="T21" fmla="*/ 7 h 197"/>
                  <a:gd name="T22" fmla="*/ 781 w 1066"/>
                  <a:gd name="T23" fmla="*/ 0 h 197"/>
                  <a:gd name="T24" fmla="*/ 871 w 1066"/>
                  <a:gd name="T25" fmla="*/ 7 h 197"/>
                  <a:gd name="T26" fmla="*/ 951 w 1066"/>
                  <a:gd name="T27" fmla="*/ 32 h 197"/>
                  <a:gd name="T28" fmla="*/ 1016 w 1066"/>
                  <a:gd name="T29" fmla="*/ 76 h 197"/>
                  <a:gd name="T30" fmla="*/ 1057 w 1066"/>
                  <a:gd name="T31" fmla="*/ 145 h 197"/>
                  <a:gd name="T32" fmla="*/ 1059 w 1066"/>
                  <a:gd name="T33" fmla="*/ 192 h 197"/>
                  <a:gd name="T34" fmla="*/ 1046 w 1066"/>
                  <a:gd name="T35" fmla="*/ 195 h 197"/>
                  <a:gd name="T36" fmla="*/ 1020 w 1066"/>
                  <a:gd name="T37" fmla="*/ 180 h 197"/>
                  <a:gd name="T38" fmla="*/ 981 w 1066"/>
                  <a:gd name="T39" fmla="*/ 150 h 197"/>
                  <a:gd name="T40" fmla="*/ 936 w 1066"/>
                  <a:gd name="T41" fmla="*/ 126 h 197"/>
                  <a:gd name="T42" fmla="*/ 887 w 1066"/>
                  <a:gd name="T43" fmla="*/ 108 h 197"/>
                  <a:gd name="T44" fmla="*/ 828 w 1066"/>
                  <a:gd name="T45" fmla="*/ 99 h 197"/>
                  <a:gd name="T46" fmla="*/ 764 w 1066"/>
                  <a:gd name="T47" fmla="*/ 99 h 197"/>
                  <a:gd name="T48" fmla="*/ 690 w 1066"/>
                  <a:gd name="T49" fmla="*/ 111 h 197"/>
                  <a:gd name="T50" fmla="*/ 606 w 1066"/>
                  <a:gd name="T51" fmla="*/ 133 h 197"/>
                  <a:gd name="T52" fmla="*/ 526 w 1066"/>
                  <a:gd name="T53" fmla="*/ 163 h 197"/>
                  <a:gd name="T54" fmla="*/ 448 w 1066"/>
                  <a:gd name="T55" fmla="*/ 175 h 197"/>
                  <a:gd name="T56" fmla="*/ 364 w 1066"/>
                  <a:gd name="T57" fmla="*/ 177 h 197"/>
                  <a:gd name="T58" fmla="*/ 280 w 1066"/>
                  <a:gd name="T59" fmla="*/ 175 h 197"/>
                  <a:gd name="T60" fmla="*/ 198 w 1066"/>
                  <a:gd name="T61" fmla="*/ 165 h 197"/>
                  <a:gd name="T62" fmla="*/ 125 w 1066"/>
                  <a:gd name="T63" fmla="*/ 153 h 197"/>
                  <a:gd name="T64" fmla="*/ 62 w 1066"/>
                  <a:gd name="T65" fmla="*/ 140 h 197"/>
                  <a:gd name="T66" fmla="*/ 15 w 1066"/>
                  <a:gd name="T67" fmla="*/ 131 h 197"/>
                  <a:gd name="T68" fmla="*/ 13 w 1066"/>
                  <a:gd name="T69" fmla="*/ 108 h 197"/>
                  <a:gd name="T70" fmla="*/ 45 w 1066"/>
                  <a:gd name="T71" fmla="*/ 64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6"/>
                  <a:gd name="T109" fmla="*/ 0 h 197"/>
                  <a:gd name="T110" fmla="*/ 1066 w 1066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6" h="197">
                    <a:moveTo>
                      <a:pt x="56" y="49"/>
                    </a:moveTo>
                    <a:lnTo>
                      <a:pt x="90" y="62"/>
                    </a:lnTo>
                    <a:lnTo>
                      <a:pt x="125" y="71"/>
                    </a:lnTo>
                    <a:lnTo>
                      <a:pt x="155" y="81"/>
                    </a:lnTo>
                    <a:lnTo>
                      <a:pt x="185" y="89"/>
                    </a:lnTo>
                    <a:lnTo>
                      <a:pt x="213" y="94"/>
                    </a:lnTo>
                    <a:lnTo>
                      <a:pt x="239" y="99"/>
                    </a:lnTo>
                    <a:lnTo>
                      <a:pt x="265" y="101"/>
                    </a:lnTo>
                    <a:lnTo>
                      <a:pt x="291" y="101"/>
                    </a:lnTo>
                    <a:lnTo>
                      <a:pt x="315" y="101"/>
                    </a:lnTo>
                    <a:lnTo>
                      <a:pt x="338" y="99"/>
                    </a:lnTo>
                    <a:lnTo>
                      <a:pt x="364" y="94"/>
                    </a:lnTo>
                    <a:lnTo>
                      <a:pt x="388" y="89"/>
                    </a:lnTo>
                    <a:lnTo>
                      <a:pt x="414" y="81"/>
                    </a:lnTo>
                    <a:lnTo>
                      <a:pt x="440" y="74"/>
                    </a:lnTo>
                    <a:lnTo>
                      <a:pt x="468" y="64"/>
                    </a:lnTo>
                    <a:lnTo>
                      <a:pt x="496" y="54"/>
                    </a:lnTo>
                    <a:lnTo>
                      <a:pt x="526" y="42"/>
                    </a:lnTo>
                    <a:lnTo>
                      <a:pt x="563" y="32"/>
                    </a:lnTo>
                    <a:lnTo>
                      <a:pt x="602" y="22"/>
                    </a:lnTo>
                    <a:lnTo>
                      <a:pt x="645" y="15"/>
                    </a:lnTo>
                    <a:lnTo>
                      <a:pt x="690" y="7"/>
                    </a:lnTo>
                    <a:lnTo>
                      <a:pt x="735" y="2"/>
                    </a:lnTo>
                    <a:lnTo>
                      <a:pt x="781" y="0"/>
                    </a:lnTo>
                    <a:lnTo>
                      <a:pt x="826" y="2"/>
                    </a:lnTo>
                    <a:lnTo>
                      <a:pt x="871" y="7"/>
                    </a:lnTo>
                    <a:lnTo>
                      <a:pt x="912" y="17"/>
                    </a:lnTo>
                    <a:lnTo>
                      <a:pt x="951" y="32"/>
                    </a:lnTo>
                    <a:lnTo>
                      <a:pt x="986" y="52"/>
                    </a:lnTo>
                    <a:lnTo>
                      <a:pt x="1016" y="76"/>
                    </a:lnTo>
                    <a:lnTo>
                      <a:pt x="1040" y="108"/>
                    </a:lnTo>
                    <a:lnTo>
                      <a:pt x="1057" y="145"/>
                    </a:lnTo>
                    <a:lnTo>
                      <a:pt x="1066" y="192"/>
                    </a:lnTo>
                    <a:lnTo>
                      <a:pt x="1059" y="192"/>
                    </a:lnTo>
                    <a:lnTo>
                      <a:pt x="1053" y="195"/>
                    </a:lnTo>
                    <a:lnTo>
                      <a:pt x="1046" y="195"/>
                    </a:lnTo>
                    <a:lnTo>
                      <a:pt x="1040" y="197"/>
                    </a:lnTo>
                    <a:lnTo>
                      <a:pt x="1020" y="180"/>
                    </a:lnTo>
                    <a:lnTo>
                      <a:pt x="1001" y="165"/>
                    </a:lnTo>
                    <a:lnTo>
                      <a:pt x="981" y="150"/>
                    </a:lnTo>
                    <a:lnTo>
                      <a:pt x="960" y="138"/>
                    </a:lnTo>
                    <a:lnTo>
                      <a:pt x="936" y="126"/>
                    </a:lnTo>
                    <a:lnTo>
                      <a:pt x="912" y="116"/>
                    </a:lnTo>
                    <a:lnTo>
                      <a:pt x="887" y="108"/>
                    </a:lnTo>
                    <a:lnTo>
                      <a:pt x="858" y="103"/>
                    </a:lnTo>
                    <a:lnTo>
                      <a:pt x="828" y="99"/>
                    </a:lnTo>
                    <a:lnTo>
                      <a:pt x="798" y="99"/>
                    </a:lnTo>
                    <a:lnTo>
                      <a:pt x="764" y="99"/>
                    </a:lnTo>
                    <a:lnTo>
                      <a:pt x="729" y="103"/>
                    </a:lnTo>
                    <a:lnTo>
                      <a:pt x="690" y="111"/>
                    </a:lnTo>
                    <a:lnTo>
                      <a:pt x="649" y="121"/>
                    </a:lnTo>
                    <a:lnTo>
                      <a:pt x="606" y="133"/>
                    </a:lnTo>
                    <a:lnTo>
                      <a:pt x="561" y="150"/>
                    </a:lnTo>
                    <a:lnTo>
                      <a:pt x="526" y="163"/>
                    </a:lnTo>
                    <a:lnTo>
                      <a:pt x="487" y="170"/>
                    </a:lnTo>
                    <a:lnTo>
                      <a:pt x="448" y="175"/>
                    </a:lnTo>
                    <a:lnTo>
                      <a:pt x="407" y="177"/>
                    </a:lnTo>
                    <a:lnTo>
                      <a:pt x="364" y="177"/>
                    </a:lnTo>
                    <a:lnTo>
                      <a:pt x="323" y="177"/>
                    </a:lnTo>
                    <a:lnTo>
                      <a:pt x="280" y="175"/>
                    </a:lnTo>
                    <a:lnTo>
                      <a:pt x="239" y="170"/>
                    </a:lnTo>
                    <a:lnTo>
                      <a:pt x="198" y="165"/>
                    </a:lnTo>
                    <a:lnTo>
                      <a:pt x="159" y="160"/>
                    </a:lnTo>
                    <a:lnTo>
                      <a:pt x="125" y="153"/>
                    </a:lnTo>
                    <a:lnTo>
                      <a:pt x="90" y="145"/>
                    </a:lnTo>
                    <a:lnTo>
                      <a:pt x="62" y="140"/>
                    </a:lnTo>
                    <a:lnTo>
                      <a:pt x="36" y="136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13" y="108"/>
                    </a:lnTo>
                    <a:lnTo>
                      <a:pt x="30" y="86"/>
                    </a:lnTo>
                    <a:lnTo>
                      <a:pt x="45" y="64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6017" y="3466"/>
                <a:ext cx="354" cy="42"/>
              </a:xfrm>
              <a:custGeom>
                <a:avLst/>
                <a:gdLst>
                  <a:gd name="T0" fmla="*/ 354 w 354"/>
                  <a:gd name="T1" fmla="*/ 42 h 42"/>
                  <a:gd name="T2" fmla="*/ 0 w 354"/>
                  <a:gd name="T3" fmla="*/ 42 h 42"/>
                  <a:gd name="T4" fmla="*/ 17 w 354"/>
                  <a:gd name="T5" fmla="*/ 32 h 42"/>
                  <a:gd name="T6" fmla="*/ 36 w 354"/>
                  <a:gd name="T7" fmla="*/ 22 h 42"/>
                  <a:gd name="T8" fmla="*/ 58 w 354"/>
                  <a:gd name="T9" fmla="*/ 14 h 42"/>
                  <a:gd name="T10" fmla="*/ 82 w 354"/>
                  <a:gd name="T11" fmla="*/ 10 h 42"/>
                  <a:gd name="T12" fmla="*/ 105 w 354"/>
                  <a:gd name="T13" fmla="*/ 5 h 42"/>
                  <a:gd name="T14" fmla="*/ 129 w 354"/>
                  <a:gd name="T15" fmla="*/ 2 h 42"/>
                  <a:gd name="T16" fmla="*/ 155 w 354"/>
                  <a:gd name="T17" fmla="*/ 0 h 42"/>
                  <a:gd name="T18" fmla="*/ 181 w 354"/>
                  <a:gd name="T19" fmla="*/ 0 h 42"/>
                  <a:gd name="T20" fmla="*/ 207 w 354"/>
                  <a:gd name="T21" fmla="*/ 2 h 42"/>
                  <a:gd name="T22" fmla="*/ 231 w 354"/>
                  <a:gd name="T23" fmla="*/ 5 h 42"/>
                  <a:gd name="T24" fmla="*/ 254 w 354"/>
                  <a:gd name="T25" fmla="*/ 7 h 42"/>
                  <a:gd name="T26" fmla="*/ 278 w 354"/>
                  <a:gd name="T27" fmla="*/ 12 h 42"/>
                  <a:gd name="T28" fmla="*/ 300 w 354"/>
                  <a:gd name="T29" fmla="*/ 17 h 42"/>
                  <a:gd name="T30" fmla="*/ 319 w 354"/>
                  <a:gd name="T31" fmla="*/ 24 h 42"/>
                  <a:gd name="T32" fmla="*/ 339 w 354"/>
                  <a:gd name="T33" fmla="*/ 32 h 42"/>
                  <a:gd name="T34" fmla="*/ 354 w 354"/>
                  <a:gd name="T35" fmla="*/ 42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42"/>
                  <a:gd name="T56" fmla="*/ 354 w 35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42">
                    <a:moveTo>
                      <a:pt x="354" y="42"/>
                    </a:moveTo>
                    <a:lnTo>
                      <a:pt x="0" y="42"/>
                    </a:lnTo>
                    <a:lnTo>
                      <a:pt x="17" y="32"/>
                    </a:lnTo>
                    <a:lnTo>
                      <a:pt x="36" y="22"/>
                    </a:lnTo>
                    <a:lnTo>
                      <a:pt x="58" y="14"/>
                    </a:lnTo>
                    <a:lnTo>
                      <a:pt x="82" y="10"/>
                    </a:lnTo>
                    <a:lnTo>
                      <a:pt x="105" y="5"/>
                    </a:lnTo>
                    <a:lnTo>
                      <a:pt x="129" y="2"/>
                    </a:lnTo>
                    <a:lnTo>
                      <a:pt x="155" y="0"/>
                    </a:lnTo>
                    <a:lnTo>
                      <a:pt x="181" y="0"/>
                    </a:lnTo>
                    <a:lnTo>
                      <a:pt x="207" y="2"/>
                    </a:lnTo>
                    <a:lnTo>
                      <a:pt x="231" y="5"/>
                    </a:lnTo>
                    <a:lnTo>
                      <a:pt x="254" y="7"/>
                    </a:lnTo>
                    <a:lnTo>
                      <a:pt x="278" y="12"/>
                    </a:lnTo>
                    <a:lnTo>
                      <a:pt x="300" y="17"/>
                    </a:lnTo>
                    <a:lnTo>
                      <a:pt x="319" y="24"/>
                    </a:lnTo>
                    <a:lnTo>
                      <a:pt x="339" y="32"/>
                    </a:lnTo>
                    <a:lnTo>
                      <a:pt x="354" y="42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5445" y="3490"/>
                <a:ext cx="192" cy="18"/>
              </a:xfrm>
              <a:custGeom>
                <a:avLst/>
                <a:gdLst>
                  <a:gd name="T0" fmla="*/ 0 w 192"/>
                  <a:gd name="T1" fmla="*/ 15 h 18"/>
                  <a:gd name="T2" fmla="*/ 24 w 192"/>
                  <a:gd name="T3" fmla="*/ 8 h 18"/>
                  <a:gd name="T4" fmla="*/ 50 w 192"/>
                  <a:gd name="T5" fmla="*/ 5 h 18"/>
                  <a:gd name="T6" fmla="*/ 78 w 192"/>
                  <a:gd name="T7" fmla="*/ 3 h 18"/>
                  <a:gd name="T8" fmla="*/ 106 w 192"/>
                  <a:gd name="T9" fmla="*/ 0 h 18"/>
                  <a:gd name="T10" fmla="*/ 132 w 192"/>
                  <a:gd name="T11" fmla="*/ 3 h 18"/>
                  <a:gd name="T12" fmla="*/ 155 w 192"/>
                  <a:gd name="T13" fmla="*/ 5 h 18"/>
                  <a:gd name="T14" fmla="*/ 175 w 192"/>
                  <a:gd name="T15" fmla="*/ 10 h 18"/>
                  <a:gd name="T16" fmla="*/ 192 w 192"/>
                  <a:gd name="T17" fmla="*/ 18 h 18"/>
                  <a:gd name="T18" fmla="*/ 0 w 192"/>
                  <a:gd name="T19" fmla="*/ 15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8"/>
                  <a:gd name="T32" fmla="*/ 192 w 19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8">
                    <a:moveTo>
                      <a:pt x="0" y="15"/>
                    </a:moveTo>
                    <a:lnTo>
                      <a:pt x="24" y="8"/>
                    </a:lnTo>
                    <a:lnTo>
                      <a:pt x="50" y="5"/>
                    </a:lnTo>
                    <a:lnTo>
                      <a:pt x="78" y="3"/>
                    </a:lnTo>
                    <a:lnTo>
                      <a:pt x="106" y="0"/>
                    </a:lnTo>
                    <a:lnTo>
                      <a:pt x="132" y="3"/>
                    </a:lnTo>
                    <a:lnTo>
                      <a:pt x="155" y="5"/>
                    </a:lnTo>
                    <a:lnTo>
                      <a:pt x="175" y="10"/>
                    </a:lnTo>
                    <a:lnTo>
                      <a:pt x="192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6110" y="2414"/>
                <a:ext cx="731" cy="929"/>
              </a:xfrm>
              <a:custGeom>
                <a:avLst/>
                <a:gdLst>
                  <a:gd name="T0" fmla="*/ 0 w 731"/>
                  <a:gd name="T1" fmla="*/ 0 h 929"/>
                  <a:gd name="T2" fmla="*/ 0 w 731"/>
                  <a:gd name="T3" fmla="*/ 825 h 929"/>
                  <a:gd name="T4" fmla="*/ 49 w 731"/>
                  <a:gd name="T5" fmla="*/ 820 h 929"/>
                  <a:gd name="T6" fmla="*/ 99 w 731"/>
                  <a:gd name="T7" fmla="*/ 818 h 929"/>
                  <a:gd name="T8" fmla="*/ 151 w 731"/>
                  <a:gd name="T9" fmla="*/ 823 h 929"/>
                  <a:gd name="T10" fmla="*/ 202 w 731"/>
                  <a:gd name="T11" fmla="*/ 830 h 929"/>
                  <a:gd name="T12" fmla="*/ 254 w 731"/>
                  <a:gd name="T13" fmla="*/ 840 h 929"/>
                  <a:gd name="T14" fmla="*/ 306 w 731"/>
                  <a:gd name="T15" fmla="*/ 852 h 929"/>
                  <a:gd name="T16" fmla="*/ 356 w 731"/>
                  <a:gd name="T17" fmla="*/ 864 h 929"/>
                  <a:gd name="T18" fmla="*/ 405 w 731"/>
                  <a:gd name="T19" fmla="*/ 877 h 929"/>
                  <a:gd name="T20" fmla="*/ 455 w 731"/>
                  <a:gd name="T21" fmla="*/ 892 h 929"/>
                  <a:gd name="T22" fmla="*/ 500 w 731"/>
                  <a:gd name="T23" fmla="*/ 904 h 929"/>
                  <a:gd name="T24" fmla="*/ 546 w 731"/>
                  <a:gd name="T25" fmla="*/ 914 h 929"/>
                  <a:gd name="T26" fmla="*/ 589 w 731"/>
                  <a:gd name="T27" fmla="*/ 924 h 929"/>
                  <a:gd name="T28" fmla="*/ 630 w 731"/>
                  <a:gd name="T29" fmla="*/ 929 h 929"/>
                  <a:gd name="T30" fmla="*/ 666 w 731"/>
                  <a:gd name="T31" fmla="*/ 929 h 929"/>
                  <a:gd name="T32" fmla="*/ 701 w 731"/>
                  <a:gd name="T33" fmla="*/ 926 h 929"/>
                  <a:gd name="T34" fmla="*/ 731 w 731"/>
                  <a:gd name="T35" fmla="*/ 916 h 929"/>
                  <a:gd name="T36" fmla="*/ 537 w 731"/>
                  <a:gd name="T37" fmla="*/ 10 h 929"/>
                  <a:gd name="T38" fmla="*/ 494 w 731"/>
                  <a:gd name="T39" fmla="*/ 24 h 929"/>
                  <a:gd name="T40" fmla="*/ 451 w 731"/>
                  <a:gd name="T41" fmla="*/ 34 h 929"/>
                  <a:gd name="T42" fmla="*/ 410 w 731"/>
                  <a:gd name="T43" fmla="*/ 42 h 929"/>
                  <a:gd name="T44" fmla="*/ 366 w 731"/>
                  <a:gd name="T45" fmla="*/ 46 h 929"/>
                  <a:gd name="T46" fmla="*/ 328 w 731"/>
                  <a:gd name="T47" fmla="*/ 46 h 929"/>
                  <a:gd name="T48" fmla="*/ 287 w 731"/>
                  <a:gd name="T49" fmla="*/ 46 h 929"/>
                  <a:gd name="T50" fmla="*/ 250 w 731"/>
                  <a:gd name="T51" fmla="*/ 44 h 929"/>
                  <a:gd name="T52" fmla="*/ 213 w 731"/>
                  <a:gd name="T53" fmla="*/ 39 h 929"/>
                  <a:gd name="T54" fmla="*/ 179 w 731"/>
                  <a:gd name="T55" fmla="*/ 34 h 929"/>
                  <a:gd name="T56" fmla="*/ 146 w 731"/>
                  <a:gd name="T57" fmla="*/ 29 h 929"/>
                  <a:gd name="T58" fmla="*/ 114 w 731"/>
                  <a:gd name="T59" fmla="*/ 22 h 929"/>
                  <a:gd name="T60" fmla="*/ 86 w 731"/>
                  <a:gd name="T61" fmla="*/ 17 h 929"/>
                  <a:gd name="T62" fmla="*/ 60 w 731"/>
                  <a:gd name="T63" fmla="*/ 10 h 929"/>
                  <a:gd name="T64" fmla="*/ 38 w 731"/>
                  <a:gd name="T65" fmla="*/ 5 h 929"/>
                  <a:gd name="T66" fmla="*/ 17 w 731"/>
                  <a:gd name="T67" fmla="*/ 2 h 929"/>
                  <a:gd name="T68" fmla="*/ 0 w 731"/>
                  <a:gd name="T69" fmla="*/ 0 h 9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1"/>
                  <a:gd name="T106" fmla="*/ 0 h 929"/>
                  <a:gd name="T107" fmla="*/ 731 w 731"/>
                  <a:gd name="T108" fmla="*/ 929 h 9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1" h="929">
                    <a:moveTo>
                      <a:pt x="0" y="0"/>
                    </a:moveTo>
                    <a:lnTo>
                      <a:pt x="0" y="825"/>
                    </a:lnTo>
                    <a:lnTo>
                      <a:pt x="49" y="820"/>
                    </a:lnTo>
                    <a:lnTo>
                      <a:pt x="99" y="818"/>
                    </a:lnTo>
                    <a:lnTo>
                      <a:pt x="151" y="823"/>
                    </a:lnTo>
                    <a:lnTo>
                      <a:pt x="202" y="830"/>
                    </a:lnTo>
                    <a:lnTo>
                      <a:pt x="254" y="840"/>
                    </a:lnTo>
                    <a:lnTo>
                      <a:pt x="306" y="852"/>
                    </a:lnTo>
                    <a:lnTo>
                      <a:pt x="356" y="864"/>
                    </a:lnTo>
                    <a:lnTo>
                      <a:pt x="405" y="877"/>
                    </a:lnTo>
                    <a:lnTo>
                      <a:pt x="455" y="892"/>
                    </a:lnTo>
                    <a:lnTo>
                      <a:pt x="500" y="904"/>
                    </a:lnTo>
                    <a:lnTo>
                      <a:pt x="546" y="914"/>
                    </a:lnTo>
                    <a:lnTo>
                      <a:pt x="589" y="924"/>
                    </a:lnTo>
                    <a:lnTo>
                      <a:pt x="630" y="929"/>
                    </a:lnTo>
                    <a:lnTo>
                      <a:pt x="666" y="929"/>
                    </a:lnTo>
                    <a:lnTo>
                      <a:pt x="701" y="926"/>
                    </a:lnTo>
                    <a:lnTo>
                      <a:pt x="731" y="916"/>
                    </a:lnTo>
                    <a:lnTo>
                      <a:pt x="537" y="10"/>
                    </a:lnTo>
                    <a:lnTo>
                      <a:pt x="494" y="24"/>
                    </a:lnTo>
                    <a:lnTo>
                      <a:pt x="451" y="34"/>
                    </a:lnTo>
                    <a:lnTo>
                      <a:pt x="410" y="42"/>
                    </a:lnTo>
                    <a:lnTo>
                      <a:pt x="366" y="46"/>
                    </a:lnTo>
                    <a:lnTo>
                      <a:pt x="328" y="46"/>
                    </a:lnTo>
                    <a:lnTo>
                      <a:pt x="287" y="46"/>
                    </a:lnTo>
                    <a:lnTo>
                      <a:pt x="250" y="44"/>
                    </a:lnTo>
                    <a:lnTo>
                      <a:pt x="213" y="39"/>
                    </a:lnTo>
                    <a:lnTo>
                      <a:pt x="179" y="34"/>
                    </a:lnTo>
                    <a:lnTo>
                      <a:pt x="146" y="29"/>
                    </a:lnTo>
                    <a:lnTo>
                      <a:pt x="114" y="22"/>
                    </a:lnTo>
                    <a:lnTo>
                      <a:pt x="86" y="17"/>
                    </a:lnTo>
                    <a:lnTo>
                      <a:pt x="60" y="10"/>
                    </a:lnTo>
                    <a:lnTo>
                      <a:pt x="38" y="5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6673" y="2480"/>
                <a:ext cx="356" cy="1030"/>
              </a:xfrm>
              <a:custGeom>
                <a:avLst/>
                <a:gdLst>
                  <a:gd name="T0" fmla="*/ 0 w 356"/>
                  <a:gd name="T1" fmla="*/ 0 h 1030"/>
                  <a:gd name="T2" fmla="*/ 183 w 356"/>
                  <a:gd name="T3" fmla="*/ 853 h 1030"/>
                  <a:gd name="T4" fmla="*/ 192 w 356"/>
                  <a:gd name="T5" fmla="*/ 865 h 1030"/>
                  <a:gd name="T6" fmla="*/ 207 w 356"/>
                  <a:gd name="T7" fmla="*/ 885 h 1030"/>
                  <a:gd name="T8" fmla="*/ 226 w 356"/>
                  <a:gd name="T9" fmla="*/ 909 h 1030"/>
                  <a:gd name="T10" fmla="*/ 248 w 356"/>
                  <a:gd name="T11" fmla="*/ 934 h 1030"/>
                  <a:gd name="T12" fmla="*/ 272 w 356"/>
                  <a:gd name="T13" fmla="*/ 961 h 1030"/>
                  <a:gd name="T14" fmla="*/ 300 w 356"/>
                  <a:gd name="T15" fmla="*/ 988 h 1030"/>
                  <a:gd name="T16" fmla="*/ 328 w 356"/>
                  <a:gd name="T17" fmla="*/ 1010 h 1030"/>
                  <a:gd name="T18" fmla="*/ 356 w 356"/>
                  <a:gd name="T19" fmla="*/ 1030 h 1030"/>
                  <a:gd name="T20" fmla="*/ 84 w 356"/>
                  <a:gd name="T21" fmla="*/ 118 h 1030"/>
                  <a:gd name="T22" fmla="*/ 75 w 356"/>
                  <a:gd name="T23" fmla="*/ 109 h 1030"/>
                  <a:gd name="T24" fmla="*/ 65 w 356"/>
                  <a:gd name="T25" fmla="*/ 94 h 1030"/>
                  <a:gd name="T26" fmla="*/ 52 w 356"/>
                  <a:gd name="T27" fmla="*/ 79 h 1030"/>
                  <a:gd name="T28" fmla="*/ 39 w 356"/>
                  <a:gd name="T29" fmla="*/ 62 h 1030"/>
                  <a:gd name="T30" fmla="*/ 28 w 356"/>
                  <a:gd name="T31" fmla="*/ 45 h 1030"/>
                  <a:gd name="T32" fmla="*/ 17 w 356"/>
                  <a:gd name="T33" fmla="*/ 30 h 1030"/>
                  <a:gd name="T34" fmla="*/ 6 w 356"/>
                  <a:gd name="T35" fmla="*/ 13 h 1030"/>
                  <a:gd name="T36" fmla="*/ 0 w 356"/>
                  <a:gd name="T37" fmla="*/ 0 h 10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6"/>
                  <a:gd name="T58" fmla="*/ 0 h 1030"/>
                  <a:gd name="T59" fmla="*/ 356 w 356"/>
                  <a:gd name="T60" fmla="*/ 1030 h 10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6" h="1030">
                    <a:moveTo>
                      <a:pt x="0" y="0"/>
                    </a:moveTo>
                    <a:lnTo>
                      <a:pt x="183" y="853"/>
                    </a:lnTo>
                    <a:lnTo>
                      <a:pt x="192" y="865"/>
                    </a:lnTo>
                    <a:lnTo>
                      <a:pt x="207" y="885"/>
                    </a:lnTo>
                    <a:lnTo>
                      <a:pt x="226" y="909"/>
                    </a:lnTo>
                    <a:lnTo>
                      <a:pt x="248" y="934"/>
                    </a:lnTo>
                    <a:lnTo>
                      <a:pt x="272" y="961"/>
                    </a:lnTo>
                    <a:lnTo>
                      <a:pt x="300" y="988"/>
                    </a:lnTo>
                    <a:lnTo>
                      <a:pt x="328" y="1010"/>
                    </a:lnTo>
                    <a:lnTo>
                      <a:pt x="356" y="1030"/>
                    </a:lnTo>
                    <a:lnTo>
                      <a:pt x="84" y="118"/>
                    </a:lnTo>
                    <a:lnTo>
                      <a:pt x="75" y="109"/>
                    </a:lnTo>
                    <a:lnTo>
                      <a:pt x="65" y="94"/>
                    </a:lnTo>
                    <a:lnTo>
                      <a:pt x="52" y="79"/>
                    </a:lnTo>
                    <a:lnTo>
                      <a:pt x="39" y="62"/>
                    </a:lnTo>
                    <a:lnTo>
                      <a:pt x="28" y="45"/>
                    </a:lnTo>
                    <a:lnTo>
                      <a:pt x="17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5031" y="2409"/>
                <a:ext cx="802" cy="948"/>
              </a:xfrm>
              <a:custGeom>
                <a:avLst/>
                <a:gdLst>
                  <a:gd name="T0" fmla="*/ 202 w 802"/>
                  <a:gd name="T1" fmla="*/ 571 h 948"/>
                  <a:gd name="T2" fmla="*/ 105 w 802"/>
                  <a:gd name="T3" fmla="*/ 539 h 948"/>
                  <a:gd name="T4" fmla="*/ 45 w 802"/>
                  <a:gd name="T5" fmla="*/ 483 h 948"/>
                  <a:gd name="T6" fmla="*/ 12 w 802"/>
                  <a:gd name="T7" fmla="*/ 406 h 948"/>
                  <a:gd name="T8" fmla="*/ 0 w 802"/>
                  <a:gd name="T9" fmla="*/ 320 h 948"/>
                  <a:gd name="T10" fmla="*/ 4 w 802"/>
                  <a:gd name="T11" fmla="*/ 229 h 948"/>
                  <a:gd name="T12" fmla="*/ 17 w 802"/>
                  <a:gd name="T13" fmla="*/ 143 h 948"/>
                  <a:gd name="T14" fmla="*/ 32 w 802"/>
                  <a:gd name="T15" fmla="*/ 64 h 948"/>
                  <a:gd name="T16" fmla="*/ 43 w 802"/>
                  <a:gd name="T17" fmla="*/ 0 h 948"/>
                  <a:gd name="T18" fmla="*/ 66 w 802"/>
                  <a:gd name="T19" fmla="*/ 12 h 948"/>
                  <a:gd name="T20" fmla="*/ 88 w 802"/>
                  <a:gd name="T21" fmla="*/ 22 h 948"/>
                  <a:gd name="T22" fmla="*/ 112 w 802"/>
                  <a:gd name="T23" fmla="*/ 32 h 948"/>
                  <a:gd name="T24" fmla="*/ 135 w 802"/>
                  <a:gd name="T25" fmla="*/ 37 h 948"/>
                  <a:gd name="T26" fmla="*/ 159 w 802"/>
                  <a:gd name="T27" fmla="*/ 44 h 948"/>
                  <a:gd name="T28" fmla="*/ 185 w 802"/>
                  <a:gd name="T29" fmla="*/ 49 h 948"/>
                  <a:gd name="T30" fmla="*/ 209 w 802"/>
                  <a:gd name="T31" fmla="*/ 51 h 948"/>
                  <a:gd name="T32" fmla="*/ 233 w 802"/>
                  <a:gd name="T33" fmla="*/ 54 h 948"/>
                  <a:gd name="T34" fmla="*/ 274 w 802"/>
                  <a:gd name="T35" fmla="*/ 54 h 948"/>
                  <a:gd name="T36" fmla="*/ 315 w 802"/>
                  <a:gd name="T37" fmla="*/ 54 h 948"/>
                  <a:gd name="T38" fmla="*/ 356 w 802"/>
                  <a:gd name="T39" fmla="*/ 51 h 948"/>
                  <a:gd name="T40" fmla="*/ 394 w 802"/>
                  <a:gd name="T41" fmla="*/ 47 h 948"/>
                  <a:gd name="T42" fmla="*/ 435 w 802"/>
                  <a:gd name="T43" fmla="*/ 42 h 948"/>
                  <a:gd name="T44" fmla="*/ 474 w 802"/>
                  <a:gd name="T45" fmla="*/ 37 h 948"/>
                  <a:gd name="T46" fmla="*/ 513 w 802"/>
                  <a:gd name="T47" fmla="*/ 34 h 948"/>
                  <a:gd name="T48" fmla="*/ 550 w 802"/>
                  <a:gd name="T49" fmla="*/ 32 h 948"/>
                  <a:gd name="T50" fmla="*/ 587 w 802"/>
                  <a:gd name="T51" fmla="*/ 32 h 948"/>
                  <a:gd name="T52" fmla="*/ 621 w 802"/>
                  <a:gd name="T53" fmla="*/ 37 h 948"/>
                  <a:gd name="T54" fmla="*/ 656 w 802"/>
                  <a:gd name="T55" fmla="*/ 42 h 948"/>
                  <a:gd name="T56" fmla="*/ 688 w 802"/>
                  <a:gd name="T57" fmla="*/ 51 h 948"/>
                  <a:gd name="T58" fmla="*/ 720 w 802"/>
                  <a:gd name="T59" fmla="*/ 69 h 948"/>
                  <a:gd name="T60" fmla="*/ 748 w 802"/>
                  <a:gd name="T61" fmla="*/ 88 h 948"/>
                  <a:gd name="T62" fmla="*/ 776 w 802"/>
                  <a:gd name="T63" fmla="*/ 116 h 948"/>
                  <a:gd name="T64" fmla="*/ 802 w 802"/>
                  <a:gd name="T65" fmla="*/ 148 h 948"/>
                  <a:gd name="T66" fmla="*/ 802 w 802"/>
                  <a:gd name="T67" fmla="*/ 948 h 948"/>
                  <a:gd name="T68" fmla="*/ 759 w 802"/>
                  <a:gd name="T69" fmla="*/ 911 h 948"/>
                  <a:gd name="T70" fmla="*/ 716 w 802"/>
                  <a:gd name="T71" fmla="*/ 882 h 948"/>
                  <a:gd name="T72" fmla="*/ 673 w 802"/>
                  <a:gd name="T73" fmla="*/ 860 h 948"/>
                  <a:gd name="T74" fmla="*/ 630 w 802"/>
                  <a:gd name="T75" fmla="*/ 845 h 948"/>
                  <a:gd name="T76" fmla="*/ 589 w 802"/>
                  <a:gd name="T77" fmla="*/ 833 h 948"/>
                  <a:gd name="T78" fmla="*/ 550 w 802"/>
                  <a:gd name="T79" fmla="*/ 825 h 948"/>
                  <a:gd name="T80" fmla="*/ 511 w 802"/>
                  <a:gd name="T81" fmla="*/ 818 h 948"/>
                  <a:gd name="T82" fmla="*/ 474 w 802"/>
                  <a:gd name="T83" fmla="*/ 810 h 948"/>
                  <a:gd name="T84" fmla="*/ 442 w 802"/>
                  <a:gd name="T85" fmla="*/ 800 h 948"/>
                  <a:gd name="T86" fmla="*/ 410 w 802"/>
                  <a:gd name="T87" fmla="*/ 791 h 948"/>
                  <a:gd name="T88" fmla="*/ 379 w 802"/>
                  <a:gd name="T89" fmla="*/ 773 h 948"/>
                  <a:gd name="T90" fmla="*/ 353 w 802"/>
                  <a:gd name="T91" fmla="*/ 751 h 948"/>
                  <a:gd name="T92" fmla="*/ 330 w 802"/>
                  <a:gd name="T93" fmla="*/ 722 h 948"/>
                  <a:gd name="T94" fmla="*/ 310 w 802"/>
                  <a:gd name="T95" fmla="*/ 685 h 948"/>
                  <a:gd name="T96" fmla="*/ 295 w 802"/>
                  <a:gd name="T97" fmla="*/ 635 h 948"/>
                  <a:gd name="T98" fmla="*/ 282 w 802"/>
                  <a:gd name="T99" fmla="*/ 574 h 948"/>
                  <a:gd name="T100" fmla="*/ 271 w 802"/>
                  <a:gd name="T101" fmla="*/ 574 h 948"/>
                  <a:gd name="T102" fmla="*/ 261 w 802"/>
                  <a:gd name="T103" fmla="*/ 574 h 948"/>
                  <a:gd name="T104" fmla="*/ 250 w 802"/>
                  <a:gd name="T105" fmla="*/ 574 h 948"/>
                  <a:gd name="T106" fmla="*/ 239 w 802"/>
                  <a:gd name="T107" fmla="*/ 574 h 948"/>
                  <a:gd name="T108" fmla="*/ 230 w 802"/>
                  <a:gd name="T109" fmla="*/ 574 h 948"/>
                  <a:gd name="T110" fmla="*/ 220 w 802"/>
                  <a:gd name="T111" fmla="*/ 574 h 948"/>
                  <a:gd name="T112" fmla="*/ 211 w 802"/>
                  <a:gd name="T113" fmla="*/ 571 h 948"/>
                  <a:gd name="T114" fmla="*/ 202 w 802"/>
                  <a:gd name="T115" fmla="*/ 571 h 9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2"/>
                  <a:gd name="T175" fmla="*/ 0 h 948"/>
                  <a:gd name="T176" fmla="*/ 802 w 802"/>
                  <a:gd name="T177" fmla="*/ 948 h 9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2" h="948">
                    <a:moveTo>
                      <a:pt x="202" y="571"/>
                    </a:moveTo>
                    <a:lnTo>
                      <a:pt x="105" y="539"/>
                    </a:lnTo>
                    <a:lnTo>
                      <a:pt x="45" y="483"/>
                    </a:lnTo>
                    <a:lnTo>
                      <a:pt x="12" y="406"/>
                    </a:lnTo>
                    <a:lnTo>
                      <a:pt x="0" y="320"/>
                    </a:lnTo>
                    <a:lnTo>
                      <a:pt x="4" y="229"/>
                    </a:lnTo>
                    <a:lnTo>
                      <a:pt x="17" y="143"/>
                    </a:lnTo>
                    <a:lnTo>
                      <a:pt x="32" y="64"/>
                    </a:lnTo>
                    <a:lnTo>
                      <a:pt x="43" y="0"/>
                    </a:lnTo>
                    <a:lnTo>
                      <a:pt x="66" y="12"/>
                    </a:lnTo>
                    <a:lnTo>
                      <a:pt x="88" y="22"/>
                    </a:lnTo>
                    <a:lnTo>
                      <a:pt x="112" y="32"/>
                    </a:lnTo>
                    <a:lnTo>
                      <a:pt x="135" y="37"/>
                    </a:lnTo>
                    <a:lnTo>
                      <a:pt x="159" y="44"/>
                    </a:lnTo>
                    <a:lnTo>
                      <a:pt x="185" y="49"/>
                    </a:lnTo>
                    <a:lnTo>
                      <a:pt x="209" y="51"/>
                    </a:lnTo>
                    <a:lnTo>
                      <a:pt x="233" y="54"/>
                    </a:lnTo>
                    <a:lnTo>
                      <a:pt x="274" y="54"/>
                    </a:lnTo>
                    <a:lnTo>
                      <a:pt x="315" y="54"/>
                    </a:lnTo>
                    <a:lnTo>
                      <a:pt x="356" y="51"/>
                    </a:lnTo>
                    <a:lnTo>
                      <a:pt x="394" y="47"/>
                    </a:lnTo>
                    <a:lnTo>
                      <a:pt x="435" y="42"/>
                    </a:lnTo>
                    <a:lnTo>
                      <a:pt x="474" y="37"/>
                    </a:lnTo>
                    <a:lnTo>
                      <a:pt x="513" y="34"/>
                    </a:lnTo>
                    <a:lnTo>
                      <a:pt x="550" y="32"/>
                    </a:lnTo>
                    <a:lnTo>
                      <a:pt x="587" y="32"/>
                    </a:lnTo>
                    <a:lnTo>
                      <a:pt x="621" y="37"/>
                    </a:lnTo>
                    <a:lnTo>
                      <a:pt x="656" y="42"/>
                    </a:lnTo>
                    <a:lnTo>
                      <a:pt x="688" y="51"/>
                    </a:lnTo>
                    <a:lnTo>
                      <a:pt x="720" y="69"/>
                    </a:lnTo>
                    <a:lnTo>
                      <a:pt x="748" y="88"/>
                    </a:lnTo>
                    <a:lnTo>
                      <a:pt x="776" y="116"/>
                    </a:lnTo>
                    <a:lnTo>
                      <a:pt x="802" y="148"/>
                    </a:lnTo>
                    <a:lnTo>
                      <a:pt x="802" y="948"/>
                    </a:lnTo>
                    <a:lnTo>
                      <a:pt x="759" y="911"/>
                    </a:lnTo>
                    <a:lnTo>
                      <a:pt x="716" y="882"/>
                    </a:lnTo>
                    <a:lnTo>
                      <a:pt x="673" y="860"/>
                    </a:lnTo>
                    <a:lnTo>
                      <a:pt x="630" y="845"/>
                    </a:lnTo>
                    <a:lnTo>
                      <a:pt x="589" y="833"/>
                    </a:lnTo>
                    <a:lnTo>
                      <a:pt x="550" y="825"/>
                    </a:lnTo>
                    <a:lnTo>
                      <a:pt x="511" y="818"/>
                    </a:lnTo>
                    <a:lnTo>
                      <a:pt x="474" y="810"/>
                    </a:lnTo>
                    <a:lnTo>
                      <a:pt x="442" y="800"/>
                    </a:lnTo>
                    <a:lnTo>
                      <a:pt x="410" y="791"/>
                    </a:lnTo>
                    <a:lnTo>
                      <a:pt x="379" y="773"/>
                    </a:lnTo>
                    <a:lnTo>
                      <a:pt x="353" y="751"/>
                    </a:lnTo>
                    <a:lnTo>
                      <a:pt x="330" y="722"/>
                    </a:lnTo>
                    <a:lnTo>
                      <a:pt x="310" y="685"/>
                    </a:lnTo>
                    <a:lnTo>
                      <a:pt x="295" y="635"/>
                    </a:lnTo>
                    <a:lnTo>
                      <a:pt x="282" y="574"/>
                    </a:lnTo>
                    <a:lnTo>
                      <a:pt x="271" y="574"/>
                    </a:lnTo>
                    <a:lnTo>
                      <a:pt x="261" y="574"/>
                    </a:lnTo>
                    <a:lnTo>
                      <a:pt x="250" y="574"/>
                    </a:lnTo>
                    <a:lnTo>
                      <a:pt x="239" y="574"/>
                    </a:lnTo>
                    <a:lnTo>
                      <a:pt x="230" y="574"/>
                    </a:lnTo>
                    <a:lnTo>
                      <a:pt x="220" y="574"/>
                    </a:lnTo>
                    <a:lnTo>
                      <a:pt x="211" y="571"/>
                    </a:lnTo>
                    <a:lnTo>
                      <a:pt x="202" y="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5039" y="2884"/>
                <a:ext cx="348" cy="311"/>
              </a:xfrm>
              <a:custGeom>
                <a:avLst/>
                <a:gdLst>
                  <a:gd name="T0" fmla="*/ 0 w 348"/>
                  <a:gd name="T1" fmla="*/ 0 h 311"/>
                  <a:gd name="T2" fmla="*/ 17 w 348"/>
                  <a:gd name="T3" fmla="*/ 27 h 311"/>
                  <a:gd name="T4" fmla="*/ 39 w 348"/>
                  <a:gd name="T5" fmla="*/ 52 h 311"/>
                  <a:gd name="T6" fmla="*/ 65 w 348"/>
                  <a:gd name="T7" fmla="*/ 74 h 311"/>
                  <a:gd name="T8" fmla="*/ 95 w 348"/>
                  <a:gd name="T9" fmla="*/ 91 h 311"/>
                  <a:gd name="T10" fmla="*/ 132 w 348"/>
                  <a:gd name="T11" fmla="*/ 109 h 311"/>
                  <a:gd name="T12" fmla="*/ 168 w 348"/>
                  <a:gd name="T13" fmla="*/ 119 h 311"/>
                  <a:gd name="T14" fmla="*/ 212 w 348"/>
                  <a:gd name="T15" fmla="*/ 126 h 311"/>
                  <a:gd name="T16" fmla="*/ 255 w 348"/>
                  <a:gd name="T17" fmla="*/ 126 h 311"/>
                  <a:gd name="T18" fmla="*/ 257 w 348"/>
                  <a:gd name="T19" fmla="*/ 146 h 311"/>
                  <a:gd name="T20" fmla="*/ 261 w 348"/>
                  <a:gd name="T21" fmla="*/ 170 h 311"/>
                  <a:gd name="T22" fmla="*/ 268 w 348"/>
                  <a:gd name="T23" fmla="*/ 192 h 311"/>
                  <a:gd name="T24" fmla="*/ 276 w 348"/>
                  <a:gd name="T25" fmla="*/ 217 h 311"/>
                  <a:gd name="T26" fmla="*/ 287 w 348"/>
                  <a:gd name="T27" fmla="*/ 244 h 311"/>
                  <a:gd name="T28" fmla="*/ 304 w 348"/>
                  <a:gd name="T29" fmla="*/ 266 h 311"/>
                  <a:gd name="T30" fmla="*/ 324 w 348"/>
                  <a:gd name="T31" fmla="*/ 291 h 311"/>
                  <a:gd name="T32" fmla="*/ 348 w 348"/>
                  <a:gd name="T33" fmla="*/ 311 h 311"/>
                  <a:gd name="T34" fmla="*/ 313 w 348"/>
                  <a:gd name="T35" fmla="*/ 303 h 311"/>
                  <a:gd name="T36" fmla="*/ 281 w 348"/>
                  <a:gd name="T37" fmla="*/ 296 h 311"/>
                  <a:gd name="T38" fmla="*/ 251 w 348"/>
                  <a:gd name="T39" fmla="*/ 286 h 311"/>
                  <a:gd name="T40" fmla="*/ 220 w 348"/>
                  <a:gd name="T41" fmla="*/ 274 h 311"/>
                  <a:gd name="T42" fmla="*/ 190 w 348"/>
                  <a:gd name="T43" fmla="*/ 259 h 311"/>
                  <a:gd name="T44" fmla="*/ 164 w 348"/>
                  <a:gd name="T45" fmla="*/ 244 h 311"/>
                  <a:gd name="T46" fmla="*/ 138 w 348"/>
                  <a:gd name="T47" fmla="*/ 227 h 311"/>
                  <a:gd name="T48" fmla="*/ 115 w 348"/>
                  <a:gd name="T49" fmla="*/ 207 h 311"/>
                  <a:gd name="T50" fmla="*/ 93 w 348"/>
                  <a:gd name="T51" fmla="*/ 188 h 311"/>
                  <a:gd name="T52" fmla="*/ 71 w 348"/>
                  <a:gd name="T53" fmla="*/ 165 h 311"/>
                  <a:gd name="T54" fmla="*/ 54 w 348"/>
                  <a:gd name="T55" fmla="*/ 143 h 311"/>
                  <a:gd name="T56" fmla="*/ 39 w 348"/>
                  <a:gd name="T57" fmla="*/ 116 h 311"/>
                  <a:gd name="T58" fmla="*/ 26 w 348"/>
                  <a:gd name="T59" fmla="*/ 91 h 311"/>
                  <a:gd name="T60" fmla="*/ 15 w 348"/>
                  <a:gd name="T61" fmla="*/ 62 h 311"/>
                  <a:gd name="T62" fmla="*/ 7 w 348"/>
                  <a:gd name="T63" fmla="*/ 32 h 311"/>
                  <a:gd name="T64" fmla="*/ 0 w 348"/>
                  <a:gd name="T65" fmla="*/ 0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8"/>
                  <a:gd name="T100" fmla="*/ 0 h 311"/>
                  <a:gd name="T101" fmla="*/ 348 w 348"/>
                  <a:gd name="T102" fmla="*/ 311 h 3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8" h="311">
                    <a:moveTo>
                      <a:pt x="0" y="0"/>
                    </a:moveTo>
                    <a:lnTo>
                      <a:pt x="17" y="27"/>
                    </a:lnTo>
                    <a:lnTo>
                      <a:pt x="39" y="52"/>
                    </a:lnTo>
                    <a:lnTo>
                      <a:pt x="65" y="74"/>
                    </a:lnTo>
                    <a:lnTo>
                      <a:pt x="95" y="91"/>
                    </a:lnTo>
                    <a:lnTo>
                      <a:pt x="132" y="109"/>
                    </a:lnTo>
                    <a:lnTo>
                      <a:pt x="168" y="119"/>
                    </a:lnTo>
                    <a:lnTo>
                      <a:pt x="212" y="126"/>
                    </a:lnTo>
                    <a:lnTo>
                      <a:pt x="255" y="126"/>
                    </a:lnTo>
                    <a:lnTo>
                      <a:pt x="257" y="146"/>
                    </a:lnTo>
                    <a:lnTo>
                      <a:pt x="261" y="170"/>
                    </a:lnTo>
                    <a:lnTo>
                      <a:pt x="268" y="192"/>
                    </a:lnTo>
                    <a:lnTo>
                      <a:pt x="276" y="217"/>
                    </a:lnTo>
                    <a:lnTo>
                      <a:pt x="287" y="244"/>
                    </a:lnTo>
                    <a:lnTo>
                      <a:pt x="304" y="266"/>
                    </a:lnTo>
                    <a:lnTo>
                      <a:pt x="324" y="291"/>
                    </a:lnTo>
                    <a:lnTo>
                      <a:pt x="348" y="311"/>
                    </a:lnTo>
                    <a:lnTo>
                      <a:pt x="313" y="303"/>
                    </a:lnTo>
                    <a:lnTo>
                      <a:pt x="281" y="296"/>
                    </a:lnTo>
                    <a:lnTo>
                      <a:pt x="251" y="286"/>
                    </a:lnTo>
                    <a:lnTo>
                      <a:pt x="220" y="274"/>
                    </a:lnTo>
                    <a:lnTo>
                      <a:pt x="190" y="259"/>
                    </a:lnTo>
                    <a:lnTo>
                      <a:pt x="164" y="244"/>
                    </a:lnTo>
                    <a:lnTo>
                      <a:pt x="138" y="227"/>
                    </a:lnTo>
                    <a:lnTo>
                      <a:pt x="115" y="207"/>
                    </a:lnTo>
                    <a:lnTo>
                      <a:pt x="93" y="188"/>
                    </a:lnTo>
                    <a:lnTo>
                      <a:pt x="71" y="165"/>
                    </a:lnTo>
                    <a:lnTo>
                      <a:pt x="54" y="143"/>
                    </a:lnTo>
                    <a:lnTo>
                      <a:pt x="39" y="116"/>
                    </a:lnTo>
                    <a:lnTo>
                      <a:pt x="26" y="91"/>
                    </a:lnTo>
                    <a:lnTo>
                      <a:pt x="15" y="62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4836" y="2441"/>
                <a:ext cx="741" cy="911"/>
              </a:xfrm>
              <a:custGeom>
                <a:avLst/>
                <a:gdLst>
                  <a:gd name="T0" fmla="*/ 186 w 741"/>
                  <a:gd name="T1" fmla="*/ 0 h 911"/>
                  <a:gd name="T2" fmla="*/ 207 w 741"/>
                  <a:gd name="T3" fmla="*/ 5 h 911"/>
                  <a:gd name="T4" fmla="*/ 52 w 741"/>
                  <a:gd name="T5" fmla="*/ 719 h 911"/>
                  <a:gd name="T6" fmla="*/ 69 w 741"/>
                  <a:gd name="T7" fmla="*/ 759 h 911"/>
                  <a:gd name="T8" fmla="*/ 93 w 741"/>
                  <a:gd name="T9" fmla="*/ 791 h 911"/>
                  <a:gd name="T10" fmla="*/ 119 w 741"/>
                  <a:gd name="T11" fmla="*/ 818 h 911"/>
                  <a:gd name="T12" fmla="*/ 151 w 741"/>
                  <a:gd name="T13" fmla="*/ 835 h 911"/>
                  <a:gd name="T14" fmla="*/ 186 w 741"/>
                  <a:gd name="T15" fmla="*/ 847 h 911"/>
                  <a:gd name="T16" fmla="*/ 223 w 741"/>
                  <a:gd name="T17" fmla="*/ 855 h 911"/>
                  <a:gd name="T18" fmla="*/ 261 w 741"/>
                  <a:gd name="T19" fmla="*/ 860 h 911"/>
                  <a:gd name="T20" fmla="*/ 302 w 741"/>
                  <a:gd name="T21" fmla="*/ 857 h 911"/>
                  <a:gd name="T22" fmla="*/ 343 w 741"/>
                  <a:gd name="T23" fmla="*/ 852 h 911"/>
                  <a:gd name="T24" fmla="*/ 387 w 741"/>
                  <a:gd name="T25" fmla="*/ 847 h 911"/>
                  <a:gd name="T26" fmla="*/ 428 w 741"/>
                  <a:gd name="T27" fmla="*/ 837 h 911"/>
                  <a:gd name="T28" fmla="*/ 469 w 741"/>
                  <a:gd name="T29" fmla="*/ 828 h 911"/>
                  <a:gd name="T30" fmla="*/ 510 w 741"/>
                  <a:gd name="T31" fmla="*/ 818 h 911"/>
                  <a:gd name="T32" fmla="*/ 546 w 741"/>
                  <a:gd name="T33" fmla="*/ 808 h 911"/>
                  <a:gd name="T34" fmla="*/ 583 w 741"/>
                  <a:gd name="T35" fmla="*/ 798 h 911"/>
                  <a:gd name="T36" fmla="*/ 615 w 741"/>
                  <a:gd name="T37" fmla="*/ 791 h 911"/>
                  <a:gd name="T38" fmla="*/ 630 w 741"/>
                  <a:gd name="T39" fmla="*/ 793 h 911"/>
                  <a:gd name="T40" fmla="*/ 646 w 741"/>
                  <a:gd name="T41" fmla="*/ 796 h 911"/>
                  <a:gd name="T42" fmla="*/ 661 w 741"/>
                  <a:gd name="T43" fmla="*/ 796 h 911"/>
                  <a:gd name="T44" fmla="*/ 676 w 741"/>
                  <a:gd name="T45" fmla="*/ 798 h 911"/>
                  <a:gd name="T46" fmla="*/ 689 w 741"/>
                  <a:gd name="T47" fmla="*/ 803 h 911"/>
                  <a:gd name="T48" fmla="*/ 704 w 741"/>
                  <a:gd name="T49" fmla="*/ 805 h 911"/>
                  <a:gd name="T50" fmla="*/ 721 w 741"/>
                  <a:gd name="T51" fmla="*/ 810 h 911"/>
                  <a:gd name="T52" fmla="*/ 741 w 741"/>
                  <a:gd name="T53" fmla="*/ 815 h 911"/>
                  <a:gd name="T54" fmla="*/ 682 w 741"/>
                  <a:gd name="T55" fmla="*/ 815 h 911"/>
                  <a:gd name="T56" fmla="*/ 626 w 741"/>
                  <a:gd name="T57" fmla="*/ 820 h 911"/>
                  <a:gd name="T58" fmla="*/ 577 w 741"/>
                  <a:gd name="T59" fmla="*/ 828 h 911"/>
                  <a:gd name="T60" fmla="*/ 531 w 741"/>
                  <a:gd name="T61" fmla="*/ 837 h 911"/>
                  <a:gd name="T62" fmla="*/ 488 w 741"/>
                  <a:gd name="T63" fmla="*/ 850 h 911"/>
                  <a:gd name="T64" fmla="*/ 447 w 741"/>
                  <a:gd name="T65" fmla="*/ 862 h 911"/>
                  <a:gd name="T66" fmla="*/ 406 w 741"/>
                  <a:gd name="T67" fmla="*/ 874 h 911"/>
                  <a:gd name="T68" fmla="*/ 367 w 741"/>
                  <a:gd name="T69" fmla="*/ 887 h 911"/>
                  <a:gd name="T70" fmla="*/ 328 w 741"/>
                  <a:gd name="T71" fmla="*/ 897 h 911"/>
                  <a:gd name="T72" fmla="*/ 289 w 741"/>
                  <a:gd name="T73" fmla="*/ 906 h 911"/>
                  <a:gd name="T74" fmla="*/ 248 w 741"/>
                  <a:gd name="T75" fmla="*/ 911 h 911"/>
                  <a:gd name="T76" fmla="*/ 205 w 741"/>
                  <a:gd name="T77" fmla="*/ 911 h 911"/>
                  <a:gd name="T78" fmla="*/ 160 w 741"/>
                  <a:gd name="T79" fmla="*/ 909 h 911"/>
                  <a:gd name="T80" fmla="*/ 110 w 741"/>
                  <a:gd name="T81" fmla="*/ 899 h 911"/>
                  <a:gd name="T82" fmla="*/ 59 w 741"/>
                  <a:gd name="T83" fmla="*/ 882 h 911"/>
                  <a:gd name="T84" fmla="*/ 0 w 741"/>
                  <a:gd name="T85" fmla="*/ 860 h 911"/>
                  <a:gd name="T86" fmla="*/ 186 w 741"/>
                  <a:gd name="T87" fmla="*/ 0 h 9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41"/>
                  <a:gd name="T133" fmla="*/ 0 h 911"/>
                  <a:gd name="T134" fmla="*/ 741 w 741"/>
                  <a:gd name="T135" fmla="*/ 911 h 9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41" h="911">
                    <a:moveTo>
                      <a:pt x="186" y="0"/>
                    </a:moveTo>
                    <a:lnTo>
                      <a:pt x="207" y="5"/>
                    </a:lnTo>
                    <a:lnTo>
                      <a:pt x="52" y="719"/>
                    </a:lnTo>
                    <a:lnTo>
                      <a:pt x="69" y="759"/>
                    </a:lnTo>
                    <a:lnTo>
                      <a:pt x="93" y="791"/>
                    </a:lnTo>
                    <a:lnTo>
                      <a:pt x="119" y="818"/>
                    </a:lnTo>
                    <a:lnTo>
                      <a:pt x="151" y="835"/>
                    </a:lnTo>
                    <a:lnTo>
                      <a:pt x="186" y="847"/>
                    </a:lnTo>
                    <a:lnTo>
                      <a:pt x="223" y="855"/>
                    </a:lnTo>
                    <a:lnTo>
                      <a:pt x="261" y="860"/>
                    </a:lnTo>
                    <a:lnTo>
                      <a:pt x="302" y="857"/>
                    </a:lnTo>
                    <a:lnTo>
                      <a:pt x="343" y="852"/>
                    </a:lnTo>
                    <a:lnTo>
                      <a:pt x="387" y="847"/>
                    </a:lnTo>
                    <a:lnTo>
                      <a:pt x="428" y="837"/>
                    </a:lnTo>
                    <a:lnTo>
                      <a:pt x="469" y="828"/>
                    </a:lnTo>
                    <a:lnTo>
                      <a:pt x="510" y="818"/>
                    </a:lnTo>
                    <a:lnTo>
                      <a:pt x="546" y="808"/>
                    </a:lnTo>
                    <a:lnTo>
                      <a:pt x="583" y="798"/>
                    </a:lnTo>
                    <a:lnTo>
                      <a:pt x="615" y="791"/>
                    </a:lnTo>
                    <a:lnTo>
                      <a:pt x="630" y="793"/>
                    </a:lnTo>
                    <a:lnTo>
                      <a:pt x="646" y="796"/>
                    </a:lnTo>
                    <a:lnTo>
                      <a:pt x="661" y="796"/>
                    </a:lnTo>
                    <a:lnTo>
                      <a:pt x="676" y="798"/>
                    </a:lnTo>
                    <a:lnTo>
                      <a:pt x="689" y="803"/>
                    </a:lnTo>
                    <a:lnTo>
                      <a:pt x="704" y="805"/>
                    </a:lnTo>
                    <a:lnTo>
                      <a:pt x="721" y="810"/>
                    </a:lnTo>
                    <a:lnTo>
                      <a:pt x="741" y="815"/>
                    </a:lnTo>
                    <a:lnTo>
                      <a:pt x="682" y="815"/>
                    </a:lnTo>
                    <a:lnTo>
                      <a:pt x="626" y="820"/>
                    </a:lnTo>
                    <a:lnTo>
                      <a:pt x="577" y="828"/>
                    </a:lnTo>
                    <a:lnTo>
                      <a:pt x="531" y="837"/>
                    </a:lnTo>
                    <a:lnTo>
                      <a:pt x="488" y="850"/>
                    </a:lnTo>
                    <a:lnTo>
                      <a:pt x="447" y="862"/>
                    </a:lnTo>
                    <a:lnTo>
                      <a:pt x="406" y="874"/>
                    </a:lnTo>
                    <a:lnTo>
                      <a:pt x="367" y="887"/>
                    </a:lnTo>
                    <a:lnTo>
                      <a:pt x="328" y="897"/>
                    </a:lnTo>
                    <a:lnTo>
                      <a:pt x="289" y="906"/>
                    </a:lnTo>
                    <a:lnTo>
                      <a:pt x="248" y="911"/>
                    </a:lnTo>
                    <a:lnTo>
                      <a:pt x="205" y="911"/>
                    </a:lnTo>
                    <a:lnTo>
                      <a:pt x="160" y="909"/>
                    </a:lnTo>
                    <a:lnTo>
                      <a:pt x="110" y="899"/>
                    </a:lnTo>
                    <a:lnTo>
                      <a:pt x="59" y="882"/>
                    </a:lnTo>
                    <a:lnTo>
                      <a:pt x="0" y="8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5851" y="2414"/>
                <a:ext cx="259" cy="958"/>
              </a:xfrm>
              <a:custGeom>
                <a:avLst/>
                <a:gdLst>
                  <a:gd name="T0" fmla="*/ 0 w 259"/>
                  <a:gd name="T1" fmla="*/ 160 h 958"/>
                  <a:gd name="T2" fmla="*/ 41 w 259"/>
                  <a:gd name="T3" fmla="*/ 118 h 958"/>
                  <a:gd name="T4" fmla="*/ 77 w 259"/>
                  <a:gd name="T5" fmla="*/ 83 h 958"/>
                  <a:gd name="T6" fmla="*/ 112 w 259"/>
                  <a:gd name="T7" fmla="*/ 56 h 958"/>
                  <a:gd name="T8" fmla="*/ 144 w 259"/>
                  <a:gd name="T9" fmla="*/ 34 h 958"/>
                  <a:gd name="T10" fmla="*/ 174 w 259"/>
                  <a:gd name="T11" fmla="*/ 19 h 958"/>
                  <a:gd name="T12" fmla="*/ 205 w 259"/>
                  <a:gd name="T13" fmla="*/ 7 h 958"/>
                  <a:gd name="T14" fmla="*/ 233 w 259"/>
                  <a:gd name="T15" fmla="*/ 2 h 958"/>
                  <a:gd name="T16" fmla="*/ 259 w 259"/>
                  <a:gd name="T17" fmla="*/ 0 h 958"/>
                  <a:gd name="T18" fmla="*/ 259 w 259"/>
                  <a:gd name="T19" fmla="*/ 825 h 958"/>
                  <a:gd name="T20" fmla="*/ 228 w 259"/>
                  <a:gd name="T21" fmla="*/ 830 h 958"/>
                  <a:gd name="T22" fmla="*/ 198 w 259"/>
                  <a:gd name="T23" fmla="*/ 837 h 958"/>
                  <a:gd name="T24" fmla="*/ 166 w 259"/>
                  <a:gd name="T25" fmla="*/ 850 h 958"/>
                  <a:gd name="T26" fmla="*/ 133 w 259"/>
                  <a:gd name="T27" fmla="*/ 862 h 958"/>
                  <a:gd name="T28" fmla="*/ 101 w 259"/>
                  <a:gd name="T29" fmla="*/ 879 h 958"/>
                  <a:gd name="T30" fmla="*/ 66 w 259"/>
                  <a:gd name="T31" fmla="*/ 901 h 958"/>
                  <a:gd name="T32" fmla="*/ 34 w 259"/>
                  <a:gd name="T33" fmla="*/ 929 h 958"/>
                  <a:gd name="T34" fmla="*/ 0 w 259"/>
                  <a:gd name="T35" fmla="*/ 958 h 958"/>
                  <a:gd name="T36" fmla="*/ 0 w 259"/>
                  <a:gd name="T37" fmla="*/ 160 h 9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"/>
                  <a:gd name="T58" fmla="*/ 0 h 958"/>
                  <a:gd name="T59" fmla="*/ 259 w 259"/>
                  <a:gd name="T60" fmla="*/ 958 h 9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" h="958">
                    <a:moveTo>
                      <a:pt x="0" y="160"/>
                    </a:moveTo>
                    <a:lnTo>
                      <a:pt x="41" y="118"/>
                    </a:lnTo>
                    <a:lnTo>
                      <a:pt x="77" y="83"/>
                    </a:lnTo>
                    <a:lnTo>
                      <a:pt x="112" y="56"/>
                    </a:lnTo>
                    <a:lnTo>
                      <a:pt x="144" y="34"/>
                    </a:lnTo>
                    <a:lnTo>
                      <a:pt x="174" y="19"/>
                    </a:lnTo>
                    <a:lnTo>
                      <a:pt x="205" y="7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825"/>
                    </a:lnTo>
                    <a:lnTo>
                      <a:pt x="228" y="830"/>
                    </a:lnTo>
                    <a:lnTo>
                      <a:pt x="198" y="837"/>
                    </a:lnTo>
                    <a:lnTo>
                      <a:pt x="166" y="850"/>
                    </a:lnTo>
                    <a:lnTo>
                      <a:pt x="133" y="862"/>
                    </a:lnTo>
                    <a:lnTo>
                      <a:pt x="101" y="879"/>
                    </a:lnTo>
                    <a:lnTo>
                      <a:pt x="66" y="901"/>
                    </a:lnTo>
                    <a:lnTo>
                      <a:pt x="34" y="929"/>
                    </a:lnTo>
                    <a:lnTo>
                      <a:pt x="0" y="95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5031" y="2409"/>
                <a:ext cx="233" cy="571"/>
              </a:xfrm>
              <a:custGeom>
                <a:avLst/>
                <a:gdLst>
                  <a:gd name="T0" fmla="*/ 233 w 233"/>
                  <a:gd name="T1" fmla="*/ 54 h 571"/>
                  <a:gd name="T2" fmla="*/ 209 w 233"/>
                  <a:gd name="T3" fmla="*/ 51 h 571"/>
                  <a:gd name="T4" fmla="*/ 185 w 233"/>
                  <a:gd name="T5" fmla="*/ 49 h 571"/>
                  <a:gd name="T6" fmla="*/ 159 w 233"/>
                  <a:gd name="T7" fmla="*/ 44 h 571"/>
                  <a:gd name="T8" fmla="*/ 135 w 233"/>
                  <a:gd name="T9" fmla="*/ 37 h 571"/>
                  <a:gd name="T10" fmla="*/ 112 w 233"/>
                  <a:gd name="T11" fmla="*/ 32 h 571"/>
                  <a:gd name="T12" fmla="*/ 88 w 233"/>
                  <a:gd name="T13" fmla="*/ 22 h 571"/>
                  <a:gd name="T14" fmla="*/ 66 w 233"/>
                  <a:gd name="T15" fmla="*/ 12 h 571"/>
                  <a:gd name="T16" fmla="*/ 43 w 233"/>
                  <a:gd name="T17" fmla="*/ 0 h 571"/>
                  <a:gd name="T18" fmla="*/ 32 w 233"/>
                  <a:gd name="T19" fmla="*/ 64 h 571"/>
                  <a:gd name="T20" fmla="*/ 17 w 233"/>
                  <a:gd name="T21" fmla="*/ 143 h 571"/>
                  <a:gd name="T22" fmla="*/ 4 w 233"/>
                  <a:gd name="T23" fmla="*/ 229 h 571"/>
                  <a:gd name="T24" fmla="*/ 0 w 233"/>
                  <a:gd name="T25" fmla="*/ 320 h 571"/>
                  <a:gd name="T26" fmla="*/ 12 w 233"/>
                  <a:gd name="T27" fmla="*/ 406 h 571"/>
                  <a:gd name="T28" fmla="*/ 45 w 233"/>
                  <a:gd name="T29" fmla="*/ 483 h 571"/>
                  <a:gd name="T30" fmla="*/ 105 w 233"/>
                  <a:gd name="T31" fmla="*/ 539 h 571"/>
                  <a:gd name="T32" fmla="*/ 202 w 233"/>
                  <a:gd name="T33" fmla="*/ 571 h 571"/>
                  <a:gd name="T34" fmla="*/ 233 w 233"/>
                  <a:gd name="T35" fmla="*/ 54 h 5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3"/>
                  <a:gd name="T55" fmla="*/ 0 h 571"/>
                  <a:gd name="T56" fmla="*/ 233 w 233"/>
                  <a:gd name="T57" fmla="*/ 571 h 5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3" h="571">
                    <a:moveTo>
                      <a:pt x="233" y="54"/>
                    </a:moveTo>
                    <a:lnTo>
                      <a:pt x="209" y="51"/>
                    </a:lnTo>
                    <a:lnTo>
                      <a:pt x="185" y="49"/>
                    </a:lnTo>
                    <a:lnTo>
                      <a:pt x="159" y="44"/>
                    </a:lnTo>
                    <a:lnTo>
                      <a:pt x="135" y="37"/>
                    </a:lnTo>
                    <a:lnTo>
                      <a:pt x="112" y="32"/>
                    </a:lnTo>
                    <a:lnTo>
                      <a:pt x="88" y="22"/>
                    </a:lnTo>
                    <a:lnTo>
                      <a:pt x="66" y="12"/>
                    </a:lnTo>
                    <a:lnTo>
                      <a:pt x="43" y="0"/>
                    </a:lnTo>
                    <a:lnTo>
                      <a:pt x="32" y="64"/>
                    </a:lnTo>
                    <a:lnTo>
                      <a:pt x="17" y="143"/>
                    </a:lnTo>
                    <a:lnTo>
                      <a:pt x="4" y="229"/>
                    </a:lnTo>
                    <a:lnTo>
                      <a:pt x="0" y="320"/>
                    </a:lnTo>
                    <a:lnTo>
                      <a:pt x="12" y="406"/>
                    </a:lnTo>
                    <a:lnTo>
                      <a:pt x="45" y="483"/>
                    </a:lnTo>
                    <a:lnTo>
                      <a:pt x="105" y="539"/>
                    </a:lnTo>
                    <a:lnTo>
                      <a:pt x="202" y="571"/>
                    </a:lnTo>
                    <a:lnTo>
                      <a:pt x="233" y="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912" y="2702"/>
                <a:ext cx="518" cy="574"/>
              </a:xfrm>
              <a:custGeom>
                <a:avLst/>
                <a:gdLst>
                  <a:gd name="T0" fmla="*/ 99 w 518"/>
                  <a:gd name="T1" fmla="*/ 0 h 574"/>
                  <a:gd name="T2" fmla="*/ 93 w 518"/>
                  <a:gd name="T3" fmla="*/ 34 h 574"/>
                  <a:gd name="T4" fmla="*/ 80 w 518"/>
                  <a:gd name="T5" fmla="*/ 94 h 574"/>
                  <a:gd name="T6" fmla="*/ 62 w 518"/>
                  <a:gd name="T7" fmla="*/ 167 h 574"/>
                  <a:gd name="T8" fmla="*/ 45 w 518"/>
                  <a:gd name="T9" fmla="*/ 249 h 574"/>
                  <a:gd name="T10" fmla="*/ 28 w 518"/>
                  <a:gd name="T11" fmla="*/ 325 h 574"/>
                  <a:gd name="T12" fmla="*/ 13 w 518"/>
                  <a:gd name="T13" fmla="*/ 392 h 574"/>
                  <a:gd name="T14" fmla="*/ 4 w 518"/>
                  <a:gd name="T15" fmla="*/ 438 h 574"/>
                  <a:gd name="T16" fmla="*/ 0 w 518"/>
                  <a:gd name="T17" fmla="*/ 456 h 574"/>
                  <a:gd name="T18" fmla="*/ 17 w 518"/>
                  <a:gd name="T19" fmla="*/ 493 h 574"/>
                  <a:gd name="T20" fmla="*/ 41 w 518"/>
                  <a:gd name="T21" fmla="*/ 522 h 574"/>
                  <a:gd name="T22" fmla="*/ 69 w 518"/>
                  <a:gd name="T23" fmla="*/ 544 h 574"/>
                  <a:gd name="T24" fmla="*/ 101 w 518"/>
                  <a:gd name="T25" fmla="*/ 559 h 574"/>
                  <a:gd name="T26" fmla="*/ 138 w 518"/>
                  <a:gd name="T27" fmla="*/ 569 h 574"/>
                  <a:gd name="T28" fmla="*/ 177 w 518"/>
                  <a:gd name="T29" fmla="*/ 574 h 574"/>
                  <a:gd name="T30" fmla="*/ 218 w 518"/>
                  <a:gd name="T31" fmla="*/ 574 h 574"/>
                  <a:gd name="T32" fmla="*/ 259 w 518"/>
                  <a:gd name="T33" fmla="*/ 572 h 574"/>
                  <a:gd name="T34" fmla="*/ 302 w 518"/>
                  <a:gd name="T35" fmla="*/ 567 h 574"/>
                  <a:gd name="T36" fmla="*/ 343 w 518"/>
                  <a:gd name="T37" fmla="*/ 559 h 574"/>
                  <a:gd name="T38" fmla="*/ 382 w 518"/>
                  <a:gd name="T39" fmla="*/ 552 h 574"/>
                  <a:gd name="T40" fmla="*/ 416 w 518"/>
                  <a:gd name="T41" fmla="*/ 542 h 574"/>
                  <a:gd name="T42" fmla="*/ 451 w 518"/>
                  <a:gd name="T43" fmla="*/ 535 h 574"/>
                  <a:gd name="T44" fmla="*/ 479 w 518"/>
                  <a:gd name="T45" fmla="*/ 530 h 574"/>
                  <a:gd name="T46" fmla="*/ 501 w 518"/>
                  <a:gd name="T47" fmla="*/ 525 h 574"/>
                  <a:gd name="T48" fmla="*/ 518 w 518"/>
                  <a:gd name="T49" fmla="*/ 522 h 574"/>
                  <a:gd name="T50" fmla="*/ 468 w 518"/>
                  <a:gd name="T51" fmla="*/ 515 h 574"/>
                  <a:gd name="T52" fmla="*/ 421 w 518"/>
                  <a:gd name="T53" fmla="*/ 505 h 574"/>
                  <a:gd name="T54" fmla="*/ 375 w 518"/>
                  <a:gd name="T55" fmla="*/ 493 h 574"/>
                  <a:gd name="T56" fmla="*/ 332 w 518"/>
                  <a:gd name="T57" fmla="*/ 475 h 574"/>
                  <a:gd name="T58" fmla="*/ 293 w 518"/>
                  <a:gd name="T59" fmla="*/ 458 h 574"/>
                  <a:gd name="T60" fmla="*/ 257 w 518"/>
                  <a:gd name="T61" fmla="*/ 436 h 574"/>
                  <a:gd name="T62" fmla="*/ 224 w 518"/>
                  <a:gd name="T63" fmla="*/ 411 h 574"/>
                  <a:gd name="T64" fmla="*/ 196 w 518"/>
                  <a:gd name="T65" fmla="*/ 382 h 574"/>
                  <a:gd name="T66" fmla="*/ 168 w 518"/>
                  <a:gd name="T67" fmla="*/ 350 h 574"/>
                  <a:gd name="T68" fmla="*/ 147 w 518"/>
                  <a:gd name="T69" fmla="*/ 313 h 574"/>
                  <a:gd name="T70" fmla="*/ 129 w 518"/>
                  <a:gd name="T71" fmla="*/ 273 h 574"/>
                  <a:gd name="T72" fmla="*/ 114 w 518"/>
                  <a:gd name="T73" fmla="*/ 227 h 574"/>
                  <a:gd name="T74" fmla="*/ 103 w 518"/>
                  <a:gd name="T75" fmla="*/ 177 h 574"/>
                  <a:gd name="T76" fmla="*/ 97 w 518"/>
                  <a:gd name="T77" fmla="*/ 123 h 574"/>
                  <a:gd name="T78" fmla="*/ 97 w 518"/>
                  <a:gd name="T79" fmla="*/ 64 h 574"/>
                  <a:gd name="T80" fmla="*/ 99 w 51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8"/>
                  <a:gd name="T124" fmla="*/ 0 h 574"/>
                  <a:gd name="T125" fmla="*/ 518 w 518"/>
                  <a:gd name="T126" fmla="*/ 574 h 5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8" h="574">
                    <a:moveTo>
                      <a:pt x="99" y="0"/>
                    </a:moveTo>
                    <a:lnTo>
                      <a:pt x="93" y="34"/>
                    </a:lnTo>
                    <a:lnTo>
                      <a:pt x="80" y="94"/>
                    </a:lnTo>
                    <a:lnTo>
                      <a:pt x="62" y="167"/>
                    </a:lnTo>
                    <a:lnTo>
                      <a:pt x="45" y="249"/>
                    </a:lnTo>
                    <a:lnTo>
                      <a:pt x="28" y="325"/>
                    </a:lnTo>
                    <a:lnTo>
                      <a:pt x="13" y="392"/>
                    </a:lnTo>
                    <a:lnTo>
                      <a:pt x="4" y="438"/>
                    </a:lnTo>
                    <a:lnTo>
                      <a:pt x="0" y="456"/>
                    </a:lnTo>
                    <a:lnTo>
                      <a:pt x="17" y="493"/>
                    </a:lnTo>
                    <a:lnTo>
                      <a:pt x="41" y="522"/>
                    </a:lnTo>
                    <a:lnTo>
                      <a:pt x="69" y="544"/>
                    </a:lnTo>
                    <a:lnTo>
                      <a:pt x="101" y="559"/>
                    </a:lnTo>
                    <a:lnTo>
                      <a:pt x="138" y="569"/>
                    </a:lnTo>
                    <a:lnTo>
                      <a:pt x="177" y="574"/>
                    </a:lnTo>
                    <a:lnTo>
                      <a:pt x="218" y="574"/>
                    </a:lnTo>
                    <a:lnTo>
                      <a:pt x="259" y="572"/>
                    </a:lnTo>
                    <a:lnTo>
                      <a:pt x="302" y="567"/>
                    </a:lnTo>
                    <a:lnTo>
                      <a:pt x="343" y="559"/>
                    </a:lnTo>
                    <a:lnTo>
                      <a:pt x="382" y="552"/>
                    </a:lnTo>
                    <a:lnTo>
                      <a:pt x="416" y="542"/>
                    </a:lnTo>
                    <a:lnTo>
                      <a:pt x="451" y="535"/>
                    </a:lnTo>
                    <a:lnTo>
                      <a:pt x="479" y="530"/>
                    </a:lnTo>
                    <a:lnTo>
                      <a:pt x="501" y="525"/>
                    </a:lnTo>
                    <a:lnTo>
                      <a:pt x="518" y="522"/>
                    </a:lnTo>
                    <a:lnTo>
                      <a:pt x="468" y="515"/>
                    </a:lnTo>
                    <a:lnTo>
                      <a:pt x="421" y="505"/>
                    </a:lnTo>
                    <a:lnTo>
                      <a:pt x="375" y="493"/>
                    </a:lnTo>
                    <a:lnTo>
                      <a:pt x="332" y="475"/>
                    </a:lnTo>
                    <a:lnTo>
                      <a:pt x="293" y="458"/>
                    </a:lnTo>
                    <a:lnTo>
                      <a:pt x="257" y="436"/>
                    </a:lnTo>
                    <a:lnTo>
                      <a:pt x="224" y="411"/>
                    </a:lnTo>
                    <a:lnTo>
                      <a:pt x="196" y="382"/>
                    </a:lnTo>
                    <a:lnTo>
                      <a:pt x="168" y="350"/>
                    </a:lnTo>
                    <a:lnTo>
                      <a:pt x="147" y="313"/>
                    </a:lnTo>
                    <a:lnTo>
                      <a:pt x="129" y="273"/>
                    </a:lnTo>
                    <a:lnTo>
                      <a:pt x="114" y="227"/>
                    </a:lnTo>
                    <a:lnTo>
                      <a:pt x="103" y="177"/>
                    </a:lnTo>
                    <a:lnTo>
                      <a:pt x="97" y="123"/>
                    </a:lnTo>
                    <a:lnTo>
                      <a:pt x="97" y="6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8" name="Object 30"/>
              <p:cNvGraphicFramePr>
                <a:graphicFrameLocks noChangeAspect="1"/>
              </p:cNvGraphicFramePr>
              <p:nvPr/>
            </p:nvGraphicFramePr>
            <p:xfrm>
              <a:off x="3888" y="1872"/>
              <a:ext cx="1280" cy="1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" r:id="rId6" imgW="812902" imgH="1224382" progId="">
                      <p:embed/>
                    </p:oleObj>
                  </mc:Choice>
                  <mc:Fallback>
                    <p:oleObj r:id="rId6" imgW="812902" imgH="1224382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1872"/>
                            <a:ext cx="1280" cy="19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458913" y="5222875"/>
            <a:ext cx="716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.VnMystical" pitchFamily="34" charset="0"/>
              </a:rPr>
              <a:t>Teacher: Do </a:t>
            </a:r>
            <a:r>
              <a:rPr lang="en-US" sz="4400" b="1" dirty="0" err="1" smtClean="0">
                <a:solidFill>
                  <a:srgbClr val="FF0000"/>
                </a:solidFill>
                <a:latin typeface=".VnMystical" pitchFamily="34" charset="0"/>
              </a:rPr>
              <a:t>Thi</a:t>
            </a:r>
            <a:r>
              <a:rPr lang="en-US" sz="4400" b="1" dirty="0" smtClean="0">
                <a:solidFill>
                  <a:srgbClr val="FF0000"/>
                </a:solidFill>
                <a:latin typeface=".VnMystic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Mystical" pitchFamily="34" charset="0"/>
              </a:rPr>
              <a:t>Hoa</a:t>
            </a:r>
            <a:endParaRPr lang="en-US" sz="4400" b="1" i="1" dirty="0">
              <a:solidFill>
                <a:srgbClr val="004C00"/>
              </a:solidFill>
              <a:latin typeface="Algerian" pitchFamily="82" charset="0"/>
            </a:endParaRPr>
          </a:p>
        </p:txBody>
      </p:sp>
      <p:pic>
        <p:nvPicPr>
          <p:cNvPr id="30" name="Picture 3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0386" flipV="1">
            <a:off x="7072313" y="1343025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5668963" y="2036763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2161" flipV="1">
            <a:off x="6348413" y="676275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6927850" y="2652713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7722" flipV="1">
            <a:off x="7285038" y="204788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7772400" y="1905000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7805738" y="2963863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8915" flipV="1">
            <a:off x="7964488" y="838200"/>
            <a:ext cx="1219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0386" flipV="1">
            <a:off x="8042275" y="-115888"/>
            <a:ext cx="1219200" cy="1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D:\hình ảnh\hình nền\12949220512059867599_574_5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" y="0"/>
            <a:ext cx="9113309" cy="68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09600"/>
            <a:ext cx="5174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II.Listen and repeat: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518" y="160387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0973" y="1583975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own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560823"/>
            <a:ext cx="3534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May I sit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own?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5518" y="320040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/d/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42" y="2819400"/>
            <a:ext cx="497058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5334000"/>
            <a:ext cx="3429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D:\hình ảnh\hình nền\12949220512059867599_574_5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164" y="5410200"/>
            <a:ext cx="3276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609600"/>
            <a:ext cx="5174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II.Listen and repeat: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764" y="1676400"/>
            <a:ext cx="672652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ome        May I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ome in?</a:t>
            </a: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/k/</a:t>
            </a:r>
          </a:p>
          <a:p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own        May I sit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own?</a:t>
            </a:r>
          </a:p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/d/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hình ảnh\hình nền\paper-note-with-penc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8" y="0"/>
            <a:ext cx="9189509" cy="68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609600"/>
            <a:ext cx="54553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Times New Roman" pitchFamily="18" charset="0"/>
                <a:cs typeface="Times New Roman" pitchFamily="18" charset="0"/>
              </a:rPr>
              <a:t>III. Listen and write: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52600" y="2286000"/>
            <a:ext cx="6705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sz="4000" smtClean="0">
                <a:solidFill>
                  <a:srgbClr val="000000"/>
                </a:solidFill>
              </a:rPr>
              <a:t> May I _________ in?</a:t>
            </a:r>
            <a:endParaRPr lang="en-US" sz="40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2</a:t>
            </a:r>
            <a:r>
              <a:rPr lang="en-US" sz="4000" smtClean="0">
                <a:solidFill>
                  <a:srgbClr val="000000"/>
                </a:solidFill>
              </a:rPr>
              <a:t>. Sit _________,please.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1613" y="2219325"/>
            <a:ext cx="177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>
                <a:solidFill>
                  <a:srgbClr val="0070C0"/>
                </a:solidFill>
                <a:latin typeface="Segoe Print" pitchFamily="2" charset="0"/>
              </a:rPr>
              <a:t>come</a:t>
            </a:r>
            <a:endParaRPr lang="vi-VN" sz="48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4027488"/>
            <a:ext cx="1885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b="1">
                <a:solidFill>
                  <a:srgbClr val="0070C0"/>
                </a:solidFill>
                <a:latin typeface="Segoe Print" pitchFamily="2" charset="0"/>
              </a:rPr>
              <a:t>down</a:t>
            </a:r>
            <a:endParaRPr lang="vi-VN" sz="4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hình ảnh\hình nền\nen-powerpoint-dep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01"/>
            <a:ext cx="9144000" cy="68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530" y="683563"/>
            <a:ext cx="8545929" cy="1323439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Game</a:t>
            </a:r>
            <a:r>
              <a:rPr lang="en-US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: </a:t>
            </a:r>
            <a:r>
              <a:rPr lang="en-US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Guess What?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7811" y="2817163"/>
            <a:ext cx="3810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accent2"/>
                </a:solidFill>
              </a:rPr>
              <a:t> </a:t>
            </a:r>
            <a:r>
              <a:rPr lang="en-US" sz="4800">
                <a:solidFill>
                  <a:schemeClr val="tx1"/>
                </a:solidFill>
              </a:rPr>
              <a:t>M / I / C / </a:t>
            </a:r>
            <a:r>
              <a:rPr lang="en-US" sz="4800" smtClean="0">
                <a:solidFill>
                  <a:schemeClr val="tx1"/>
                </a:solidFill>
              </a:rPr>
              <a:t>I / A/ S/ D?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4636" y="4317351"/>
            <a:ext cx="1295400" cy="914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6811" y="4446921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</a:rPr>
              <a:t>M</a:t>
            </a:r>
            <a:r>
              <a:rPr lang="en-US" sz="4800"/>
              <a:t>ay</a:t>
            </a:r>
            <a:r>
              <a:rPr lang="en-US" sz="4800">
                <a:solidFill>
                  <a:srgbClr val="FF0000"/>
                </a:solidFill>
              </a:rPr>
              <a:t> I c</a:t>
            </a:r>
            <a:r>
              <a:rPr lang="en-US" sz="4800"/>
              <a:t>ome</a:t>
            </a:r>
            <a:r>
              <a:rPr lang="en-US" sz="4800">
                <a:solidFill>
                  <a:srgbClr val="FF0000"/>
                </a:solidFill>
              </a:rPr>
              <a:t> </a:t>
            </a:r>
            <a:r>
              <a:rPr lang="en-US" sz="4800" smtClean="0">
                <a:solidFill>
                  <a:srgbClr val="FF0000"/>
                </a:solidFill>
              </a:rPr>
              <a:t>i</a:t>
            </a:r>
            <a:r>
              <a:rPr lang="en-US" sz="4800" smtClean="0"/>
              <a:t>n </a:t>
            </a:r>
            <a:r>
              <a:rPr lang="en-US" sz="4800" smtClean="0">
                <a:solidFill>
                  <a:srgbClr val="FF0000"/>
                </a:solidFill>
              </a:rPr>
              <a:t>a</a:t>
            </a:r>
            <a:r>
              <a:rPr lang="en-US" sz="4800" smtClean="0"/>
              <a:t>nd </a:t>
            </a:r>
            <a:r>
              <a:rPr lang="en-US" sz="4800" smtClean="0">
                <a:solidFill>
                  <a:srgbClr val="FF0000"/>
                </a:solidFill>
              </a:rPr>
              <a:t>s</a:t>
            </a:r>
            <a:r>
              <a:rPr lang="en-US" sz="4800" smtClean="0"/>
              <a:t>it </a:t>
            </a:r>
            <a:r>
              <a:rPr lang="en-US" sz="4800" smtClean="0">
                <a:solidFill>
                  <a:srgbClr val="FF0000"/>
                </a:solidFill>
              </a:rPr>
              <a:t>d</a:t>
            </a:r>
            <a:r>
              <a:rPr lang="en-US" sz="4800" smtClean="0"/>
              <a:t>own?</a:t>
            </a:r>
            <a:endParaRPr lang="vi-VN" sz="4800"/>
          </a:p>
        </p:txBody>
      </p:sp>
    </p:spTree>
    <p:extLst>
      <p:ext uri="{BB962C8B-B14F-4D97-AF65-F5344CB8AC3E}">
        <p14:creationId xmlns:p14="http://schemas.microsoft.com/office/powerpoint/2010/main" val="18721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hình ảnh\hình nền\nen-powerpoint-dep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01"/>
            <a:ext cx="9144000" cy="68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530" y="683563"/>
            <a:ext cx="8545929" cy="1323439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Game</a:t>
            </a:r>
            <a:r>
              <a:rPr lang="en-US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: </a:t>
            </a:r>
            <a:r>
              <a:rPr lang="en-US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Guess What?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2752581"/>
            <a:ext cx="2527589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accent2"/>
                </a:solidFill>
              </a:rPr>
              <a:t> </a:t>
            </a:r>
            <a:r>
              <a:rPr lang="en-US" sz="4800" smtClean="0">
                <a:solidFill>
                  <a:schemeClr val="tx1"/>
                </a:solidFill>
              </a:rPr>
              <a:t>Y / Y / C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4636" y="4317351"/>
            <a:ext cx="1295400" cy="914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19400" y="4359420"/>
            <a:ext cx="419128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smtClean="0">
                <a:solidFill>
                  <a:srgbClr val="FF0000"/>
                </a:solidFill>
              </a:rPr>
              <a:t>Y</a:t>
            </a:r>
            <a:r>
              <a:rPr lang="en-US" sz="4800" smtClean="0"/>
              <a:t>es,</a:t>
            </a:r>
            <a:r>
              <a:rPr lang="en-US" sz="4800" smtClean="0">
                <a:solidFill>
                  <a:srgbClr val="FF0000"/>
                </a:solidFill>
              </a:rPr>
              <a:t> y</a:t>
            </a:r>
            <a:r>
              <a:rPr lang="en-US" sz="4800" smtClean="0"/>
              <a:t>ou</a:t>
            </a:r>
            <a:r>
              <a:rPr lang="en-US" sz="4800" smtClean="0">
                <a:solidFill>
                  <a:srgbClr val="FF0000"/>
                </a:solidFill>
              </a:rPr>
              <a:t> c</a:t>
            </a:r>
            <a:r>
              <a:rPr lang="en-US" sz="4800" smtClean="0"/>
              <a:t>an.</a:t>
            </a:r>
            <a:endParaRPr lang="vi-VN" sz="4800"/>
          </a:p>
        </p:txBody>
      </p:sp>
    </p:spTree>
    <p:extLst>
      <p:ext uri="{BB962C8B-B14F-4D97-AF65-F5344CB8AC3E}">
        <p14:creationId xmlns:p14="http://schemas.microsoft.com/office/powerpoint/2010/main" val="28978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hình ảnh\hình nền\nen-powerpoint-dep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01"/>
            <a:ext cx="9144000" cy="68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530" y="683563"/>
            <a:ext cx="8545929" cy="1323439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Game</a:t>
            </a:r>
            <a:r>
              <a:rPr lang="en-US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: </a:t>
            </a:r>
            <a:r>
              <a:rPr lang="en-US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Guess What?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1" y="2817163"/>
            <a:ext cx="525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accent2"/>
                </a:solidFill>
              </a:rPr>
              <a:t> </a:t>
            </a:r>
            <a:r>
              <a:rPr lang="en-US" sz="4800">
                <a:solidFill>
                  <a:schemeClr val="tx1"/>
                </a:solidFill>
              </a:rPr>
              <a:t>C</a:t>
            </a:r>
            <a:r>
              <a:rPr lang="en-US" sz="4800" smtClean="0">
                <a:solidFill>
                  <a:schemeClr val="tx1"/>
                </a:solidFill>
              </a:rPr>
              <a:t> </a:t>
            </a:r>
            <a:r>
              <a:rPr lang="en-US" sz="4800">
                <a:solidFill>
                  <a:schemeClr val="tx1"/>
                </a:solidFill>
              </a:rPr>
              <a:t>/ </a:t>
            </a:r>
            <a:r>
              <a:rPr lang="en-US" sz="4800" smtClean="0">
                <a:solidFill>
                  <a:schemeClr val="tx1"/>
                </a:solidFill>
              </a:rPr>
              <a:t>I, </a:t>
            </a:r>
            <a:r>
              <a:rPr lang="en-US" sz="4800">
                <a:solidFill>
                  <a:schemeClr val="tx1"/>
                </a:solidFill>
              </a:rPr>
              <a:t>/ </a:t>
            </a:r>
            <a:r>
              <a:rPr lang="en-US" sz="4800" smtClean="0">
                <a:solidFill>
                  <a:schemeClr val="tx1"/>
                </a:solidFill>
              </a:rPr>
              <a:t>S / D / A / S.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4636" y="4317351"/>
            <a:ext cx="1295400" cy="914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0763" y="4317351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800" smtClean="0">
                <a:solidFill>
                  <a:srgbClr val="FF0000"/>
                </a:solidFill>
              </a:rPr>
              <a:t>C</a:t>
            </a:r>
            <a:r>
              <a:rPr lang="en-US" sz="4800" smtClean="0"/>
              <a:t>ome</a:t>
            </a:r>
            <a:r>
              <a:rPr lang="en-US" sz="4800" smtClean="0">
                <a:solidFill>
                  <a:srgbClr val="FF0000"/>
                </a:solidFill>
              </a:rPr>
              <a:t> i</a:t>
            </a:r>
            <a:r>
              <a:rPr lang="en-US" sz="4800" smtClean="0"/>
              <a:t>n</a:t>
            </a:r>
            <a:r>
              <a:rPr lang="en-US" sz="4800" smtClean="0">
                <a:solidFill>
                  <a:srgbClr val="FF0000"/>
                </a:solidFill>
              </a:rPr>
              <a:t>, s</a:t>
            </a:r>
            <a:r>
              <a:rPr lang="en-US" sz="4800" smtClean="0"/>
              <a:t>it</a:t>
            </a:r>
            <a:r>
              <a:rPr lang="en-US" sz="4800" smtClean="0">
                <a:solidFill>
                  <a:srgbClr val="FF0000"/>
                </a:solidFill>
              </a:rPr>
              <a:t> d</a:t>
            </a:r>
            <a:r>
              <a:rPr lang="en-US" sz="4800" smtClean="0"/>
              <a:t>own </a:t>
            </a:r>
            <a:r>
              <a:rPr lang="en-US" sz="4800" smtClean="0">
                <a:solidFill>
                  <a:srgbClr val="FF0000"/>
                </a:solidFill>
              </a:rPr>
              <a:t>a</a:t>
            </a:r>
            <a:r>
              <a:rPr lang="en-US" sz="4800" smtClean="0"/>
              <a:t>nd </a:t>
            </a:r>
            <a:r>
              <a:rPr lang="en-US" sz="4800" smtClean="0">
                <a:solidFill>
                  <a:srgbClr val="FF0000"/>
                </a:solidFill>
              </a:rPr>
              <a:t>s</a:t>
            </a:r>
            <a:r>
              <a:rPr lang="en-US" sz="4800" smtClean="0"/>
              <a:t>tudy.</a:t>
            </a:r>
            <a:endParaRPr lang="vi-VN" sz="4800"/>
          </a:p>
        </p:txBody>
      </p:sp>
    </p:spTree>
    <p:extLst>
      <p:ext uri="{BB962C8B-B14F-4D97-AF65-F5344CB8AC3E}">
        <p14:creationId xmlns:p14="http://schemas.microsoft.com/office/powerpoint/2010/main" val="28978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hình ảnh\hình nền\nen-powerpoint-dep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01"/>
            <a:ext cx="9144000" cy="689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530" y="683563"/>
            <a:ext cx="8545929" cy="1323439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Game</a:t>
            </a:r>
            <a:r>
              <a:rPr lang="en-US" sz="8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: </a:t>
            </a:r>
            <a:r>
              <a:rPr lang="en-US" sz="7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anose="020B0604020202020204" pitchFamily="34" charset="0"/>
              </a:rPr>
              <a:t>Guess What?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697163"/>
            <a:ext cx="525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accent2"/>
                </a:solidFill>
              </a:rPr>
              <a:t> </a:t>
            </a:r>
            <a:r>
              <a:rPr lang="en-US" sz="4800" smtClean="0">
                <a:solidFill>
                  <a:schemeClr val="tx1"/>
                </a:solidFill>
              </a:rPr>
              <a:t>O / Y / B / A / R / A.</a:t>
            </a:r>
            <a:endParaRPr lang="vi-VN" sz="48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4636" y="4317351"/>
            <a:ext cx="1295400" cy="91440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FF0000"/>
          </a:solidFill>
          <a:ln w="28575" algn="ctr">
            <a:solidFill>
              <a:srgbClr val="99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24494" y="4317351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</a:rPr>
              <a:t>O</a:t>
            </a:r>
            <a:r>
              <a:rPr lang="en-US" sz="4800" smtClean="0"/>
              <a:t>pen</a:t>
            </a:r>
            <a:r>
              <a:rPr lang="en-US" sz="4800" smtClean="0">
                <a:solidFill>
                  <a:srgbClr val="FF0000"/>
                </a:solidFill>
              </a:rPr>
              <a:t> y</a:t>
            </a:r>
            <a:r>
              <a:rPr lang="en-US" sz="4800" smtClean="0"/>
              <a:t>our</a:t>
            </a:r>
            <a:r>
              <a:rPr lang="en-US" sz="4800" smtClean="0">
                <a:solidFill>
                  <a:srgbClr val="FF0000"/>
                </a:solidFill>
              </a:rPr>
              <a:t> b</a:t>
            </a:r>
            <a:r>
              <a:rPr lang="en-US" sz="4800" smtClean="0"/>
              <a:t>ook </a:t>
            </a:r>
            <a:r>
              <a:rPr lang="en-US" sz="4800" smtClean="0">
                <a:solidFill>
                  <a:srgbClr val="FF0000"/>
                </a:solidFill>
              </a:rPr>
              <a:t>a</a:t>
            </a:r>
            <a:r>
              <a:rPr lang="en-US" sz="4800" smtClean="0"/>
              <a:t>nd </a:t>
            </a:r>
            <a:r>
              <a:rPr lang="en-US" sz="4800" smtClean="0">
                <a:solidFill>
                  <a:srgbClr val="FF0000"/>
                </a:solidFill>
              </a:rPr>
              <a:t>r</a:t>
            </a:r>
            <a:r>
              <a:rPr lang="en-US" sz="4800" smtClean="0"/>
              <a:t>ead </a:t>
            </a:r>
            <a:r>
              <a:rPr lang="en-US" sz="4800" smtClean="0">
                <a:solidFill>
                  <a:srgbClr val="FF0000"/>
                </a:solidFill>
              </a:rPr>
              <a:t>a</a:t>
            </a:r>
            <a:r>
              <a:rPr lang="en-US" sz="4800" smtClean="0"/>
              <a:t>loud.</a:t>
            </a:r>
            <a:endParaRPr lang="vi-VN" sz="4800"/>
          </a:p>
        </p:txBody>
      </p:sp>
    </p:spTree>
    <p:extLst>
      <p:ext uri="{BB962C8B-B14F-4D97-AF65-F5344CB8AC3E}">
        <p14:creationId xmlns:p14="http://schemas.microsoft.com/office/powerpoint/2010/main" val="28978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hình ảnh\hình nền\129492209485953685_574_5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8318" y="1524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IV. Let’s sing: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725717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sz="3600" dirty="0" smtClean="0"/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Hello, hello, Miss Minh </a:t>
            </a:r>
            <a:r>
              <a:rPr lang="en-US" sz="3600" dirty="0" err="1" smtClean="0"/>
              <a:t>Hien</a:t>
            </a:r>
            <a:r>
              <a:rPr lang="en-US" sz="3600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May I come in and sit down?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Hello, hello. Yes, you can.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Come in, sit down and study.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Open your book and read aloud: </a:t>
            </a:r>
          </a:p>
          <a:p>
            <a:pPr marL="0" indent="0">
              <a:buFontTx/>
              <a:buNone/>
              <a:defRPr/>
            </a:pPr>
            <a:r>
              <a:rPr lang="en-US" sz="3600" dirty="0" smtClean="0"/>
              <a:t>A B C D E F G!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endParaRPr lang="en-US" sz="3600" dirty="0"/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 rot="2768800">
            <a:off x="3965384" y="1505579"/>
            <a:ext cx="4254708" cy="266607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Come in and sit down</a:t>
            </a:r>
            <a:endParaRPr lang="en-US" sz="13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72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latin typeface="VNI-Commerce"/>
              <a:cs typeface="Arial" panose="020B0604020202020204" pitchFamily="34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5943600" y="4572000"/>
            <a:ext cx="4572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4191000" y="4572000"/>
            <a:ext cx="4572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19400" y="1371600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5050"/>
                </a:solidFill>
                <a:latin typeface="Times New Roman" pitchFamily="18" charset="0"/>
              </a:rPr>
              <a:t>*</a:t>
            </a:r>
            <a:r>
              <a:rPr lang="en-US" sz="4000" b="1" u="sng">
                <a:solidFill>
                  <a:srgbClr val="008000"/>
                </a:solidFill>
                <a:latin typeface="Times New Roman" pitchFamily="18" charset="0"/>
              </a:rPr>
              <a:t>Homework</a:t>
            </a:r>
            <a:r>
              <a:rPr lang="en-US" sz="4000" b="1">
                <a:solidFill>
                  <a:srgbClr val="008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b="1" i="1">
                <a:latin typeface="Times New Roman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phát âm các âm của letter c và d</a:t>
            </a:r>
            <a:endParaRPr lang="en-US" sz="32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thuộc lòng bài hát.</a:t>
            </a:r>
            <a:endParaRPr lang="en-US" sz="32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* Làm bài tập đầy đủ trong sách bài tập.</a:t>
            </a:r>
          </a:p>
        </p:txBody>
      </p:sp>
      <p:pic>
        <p:nvPicPr>
          <p:cNvPr id="8" name="Picture 5" descr="liv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18075"/>
            <a:ext cx="1676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514600"/>
            <a:ext cx="70104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Unit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6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</a:b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>stand up?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  <a:t/>
            </a:r>
            <a:b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Rockwell Extra Bold" pitchFamily="18" charset="0"/>
              </a:rPr>
            </a:br>
            <a:r>
              <a:rPr lang="en-US" sz="2700" dirty="0">
                <a:solidFill>
                  <a:srgbClr val="0070C0"/>
                </a:solidFill>
                <a:latin typeface="Elephant" pitchFamily="18" charset="0"/>
              </a:rPr>
              <a:t>Lesson </a:t>
            </a:r>
            <a:r>
              <a:rPr lang="en-US" sz="2700" dirty="0" smtClean="0">
                <a:solidFill>
                  <a:srgbClr val="0070C0"/>
                </a:solidFill>
                <a:latin typeface="Elephant" pitchFamily="18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Elephant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Elephant" pitchFamily="18" charset="0"/>
              </a:rPr>
            </a:br>
            <a:endParaRPr lang="en-US" sz="4600" dirty="0">
              <a:solidFill>
                <a:schemeClr val="accent2">
                  <a:lumMod val="75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876800"/>
            <a:ext cx="6172200" cy="1371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95400" y="609600"/>
            <a:ext cx="7391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Friday, 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ovember 6</a:t>
            </a:r>
            <a:r>
              <a:rPr lang="en-US" sz="44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2021.</a:t>
            </a:r>
          </a:p>
        </p:txBody>
      </p:sp>
    </p:spTree>
    <p:extLst>
      <p:ext uri="{BB962C8B-B14F-4D97-AF65-F5344CB8AC3E}">
        <p14:creationId xmlns:p14="http://schemas.microsoft.com/office/powerpoint/2010/main" val="4593158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:\hình ảnh\hình nền\powerpointnoelvschua_24072013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41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I. Warm-up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600200" y="1184275"/>
            <a:ext cx="640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FF0000"/>
                </a:solidFill>
                <a:latin typeface=".VnBahamasB" pitchFamily="34" charset="0"/>
                <a:cs typeface="Andalus" pitchFamily="18" charset="-78"/>
              </a:rPr>
              <a:t>Game: Who is faster? </a:t>
            </a:r>
            <a:endParaRPr lang="vi-VN" sz="4400" b="1">
              <a:solidFill>
                <a:srgbClr val="FF0000"/>
              </a:solidFill>
              <a:cs typeface="Andalus" pitchFamily="18" charset="-78"/>
            </a:endParaRP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3125"/>
            <a:ext cx="3419475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492625"/>
            <a:ext cx="340201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166938"/>
            <a:ext cx="34194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527550"/>
            <a:ext cx="34036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D:\hình ảnh\hình nền\background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58739" y="1393265"/>
            <a:ext cx="326521" cy="5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33538"/>
            <a:ext cx="5715000" cy="4286250"/>
          </a:xfrm>
          <a:prstGeom prst="rect">
            <a:avLst/>
          </a:prstGeom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673730" y="2118751"/>
            <a:ext cx="3876748" cy="5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I ...................?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041578" y="2031440"/>
            <a:ext cx="1827429" cy="5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 in</a:t>
            </a:r>
          </a:p>
        </p:txBody>
      </p:sp>
    </p:spTree>
    <p:extLst>
      <p:ext uri="{BB962C8B-B14F-4D97-AF65-F5344CB8AC3E}">
        <p14:creationId xmlns:p14="http://schemas.microsoft.com/office/powerpoint/2010/main" val="27924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hình ảnh\hình nền\1000000000000500000003C0702935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8" y="0"/>
            <a:ext cx="9189509" cy="68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1016000"/>
            <a:ext cx="3240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.................,please</a:t>
            </a:r>
            <a:r>
              <a:rPr lang="en-US" sz="32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200" b="1" dirty="0">
              <a:solidFill>
                <a:schemeClr val="accent4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30194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828800" y="939800"/>
            <a:ext cx="1722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 down</a:t>
            </a:r>
          </a:p>
        </p:txBody>
      </p:sp>
    </p:spTree>
    <p:extLst>
      <p:ext uri="{BB962C8B-B14F-4D97-AF65-F5344CB8AC3E}">
        <p14:creationId xmlns:p14="http://schemas.microsoft.com/office/powerpoint/2010/main" val="17606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hình ảnh\hình nền\powerpoint_15072013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26"/>
            <a:ext cx="9116336" cy="69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6096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........................,please!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722438"/>
            <a:ext cx="3082925" cy="4560887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24200" y="541338"/>
            <a:ext cx="231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Come here</a:t>
            </a:r>
          </a:p>
        </p:txBody>
      </p:sp>
    </p:spTree>
    <p:extLst>
      <p:ext uri="{BB962C8B-B14F-4D97-AF65-F5344CB8AC3E}">
        <p14:creationId xmlns:p14="http://schemas.microsoft.com/office/powerpoint/2010/main" val="41687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hình ảnh\hình nền\27320121743506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8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5423" y="530226"/>
            <a:ext cx="3548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Don’t talk</a:t>
            </a:r>
            <a:endParaRPr lang="vi-VN" sz="3600" b="1">
              <a:solidFill>
                <a:srgbClr val="FF0000"/>
              </a:solidFill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99223" y="627064"/>
            <a:ext cx="4737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....................,please!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97" y="2057400"/>
            <a:ext cx="5368925" cy="428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hình ảnh\hình nền\Picture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308" cy="68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88925"/>
            <a:ext cx="38703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572000"/>
            <a:ext cx="390842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92100"/>
            <a:ext cx="39084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4464050"/>
            <a:ext cx="387032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09638" y="2532063"/>
            <a:ext cx="2917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latin typeface="Times New Roman" pitchFamily="18" charset="0"/>
                <a:cs typeface="Times New Roman" pitchFamily="18" charset="0"/>
              </a:rPr>
              <a:t> come in</a:t>
            </a:r>
            <a:endParaRPr lang="vi-VN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762000" y="3330575"/>
            <a:ext cx="3716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latin typeface="Times New Roman" pitchFamily="18" charset="0"/>
                <a:cs typeface="Times New Roman" pitchFamily="18" charset="0"/>
              </a:rPr>
              <a:t>come here </a:t>
            </a:r>
            <a:endParaRPr lang="vi-VN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172075" y="3397250"/>
            <a:ext cx="36052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latin typeface="Times New Roman" pitchFamily="18" charset="0"/>
                <a:cs typeface="Times New Roman" pitchFamily="18" charset="0"/>
              </a:rPr>
              <a:t>don’t talk </a:t>
            </a:r>
            <a:endParaRPr lang="vi-VN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5492750" y="2590800"/>
            <a:ext cx="3135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latin typeface="Times New Roman" pitchFamily="18" charset="0"/>
                <a:cs typeface="Times New Roman" pitchFamily="18" charset="0"/>
              </a:rPr>
              <a:t>sit down </a:t>
            </a:r>
            <a:endParaRPr lang="vi-VN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143000" y="3141663"/>
            <a:ext cx="3762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4832350" y="3368675"/>
            <a:ext cx="376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388" y="292100"/>
            <a:ext cx="3870325" cy="2278063"/>
          </a:xfrm>
          <a:prstGeom prst="rect">
            <a:avLst/>
          </a:prstGeom>
        </p:spPr>
      </p:pic>
      <p:pic>
        <p:nvPicPr>
          <p:cNvPr id="16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01625"/>
            <a:ext cx="1452562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4464050"/>
            <a:ext cx="15144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54538"/>
            <a:ext cx="256857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D:\hình ảnh\hình nền\12949220512059867599_574_5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" y="0"/>
            <a:ext cx="9113309" cy="68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609600"/>
            <a:ext cx="5174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II.Listen and repeat: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7624" y="1434596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9745" y="1440872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ome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2165" y="1434596"/>
            <a:ext cx="3419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May I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ome in?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2592" y="312420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/</a:t>
            </a:r>
            <a:r>
              <a:rPr lang="en-US" sz="4000" smtClean="0">
                <a:solidFill>
                  <a:srgbClr val="FF0000"/>
                </a:solidFill>
              </a:rPr>
              <a:t>k</a:t>
            </a:r>
            <a:r>
              <a:rPr lang="en-US" sz="4000" smtClean="0"/>
              <a:t>/</a:t>
            </a:r>
            <a:endParaRPr lang="en-US" sz="400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13537"/>
            <a:ext cx="54043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5334001"/>
            <a:ext cx="3352800" cy="1309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7&quot;&gt;&lt;property id=&quot;20148&quot; value=&quot;5&quot;/&gt;&lt;property id=&quot;20300&quot; value=&quot;Slide 6&quot;/&gt;&lt;property id=&quot;20307&quot; value=&quot;263&quot;/&gt;&lt;/object&gt;&lt;object type=&quot;3&quot; unique_id=&quot;10008&quot;&gt;&lt;property id=&quot;20148&quot; value=&quot;5&quot;/&gt;&lt;property id=&quot;20300&quot; value=&quot;Slide 7&quot;/&gt;&lt;property id=&quot;20307&quot; value=&quot;262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010&quot;&gt;&lt;property id=&quot;20148&quot; value=&quot;5&quot;/&gt;&lt;property id=&quot;20300&quot; value=&quot;Slide 9&quot;/&gt;&lt;property id=&quot;20307&quot; value=&quot;269&quot;/&gt;&lt;/object&gt;&lt;object type=&quot;3&quot; unique_id=&quot;10011&quot;&gt;&lt;property id=&quot;20148&quot; value=&quot;5&quot;/&gt;&lt;property id=&quot;20300&quot; value=&quot;Slide 10&quot;/&gt;&lt;property id=&quot;20307&quot; value=&quot;268&quot;/&gt;&lt;/object&gt;&lt;object type=&quot;3&quot; unique_id=&quot;10012&quot;&gt;&lt;property id=&quot;20148&quot; value=&quot;5&quot;/&gt;&lt;property id=&quot;20300&quot; value=&quot;Slide 11&quot;/&gt;&lt;property id=&quot;20307&quot; value=&quot;266&quot;/&gt;&lt;/object&gt;&lt;object type=&quot;3&quot; unique_id=&quot;10013&quot;&gt;&lt;property id=&quot;20148&quot; value=&quot;5&quot;/&gt;&lt;property id=&quot;20300&quot; value=&quot;Slide 12&quot;/&gt;&lt;property id=&quot;20307&quot; value=&quot;265&quot;/&gt;&lt;/object&gt;&lt;object type=&quot;3&quot; unique_id=&quot;10014&quot;&gt;&lt;property id=&quot;20148&quot; value=&quot;5&quot;/&gt;&lt;property id=&quot;20300&quot; value=&quot;Slide 13&quot;/&gt;&lt;property id=&quot;20307&quot; value=&quot;264&quot;/&gt;&lt;/object&gt;&lt;object type=&quot;3&quot; unique_id=&quot;10015&quot;&gt;&lt;property id=&quot;20148&quot; value=&quot;5&quot;/&gt;&lt;property id=&quot;20300&quot; value=&quot;Slide 14&quot;/&gt;&lt;property id=&quot;20307&quot; value=&quot;270&quot;/&gt;&lt;/object&gt;&lt;object type=&quot;3&quot; unique_id=&quot;10016&quot;&gt;&lt;property id=&quot;20148&quot; value=&quot;5&quot;/&gt;&lt;property id=&quot;20300&quot; value=&quot;Slide 15&quot;/&gt;&lt;property id=&quot;20307&quot; value=&quot;271&quot;/&gt;&lt;/object&gt;&lt;object type=&quot;3&quot; unique_id=&quot;10017&quot;&gt;&lt;property id=&quot;20148&quot; value=&quot;5&quot;/&gt;&lt;property id=&quot;20300&quot; value=&quot;Slide 16&quot;/&gt;&lt;property id=&quot;20307&quot; value=&quot;272&quot;/&gt;&lt;/object&gt;&lt;object type=&quot;3&quot; unique_id=&quot;10018&quot;&gt;&lt;property id=&quot;20148&quot; value=&quot;5&quot;/&gt;&lt;property id=&quot;20300&quot; value=&quot;Slide 17&quot;/&gt;&lt;property id=&quot;20307&quot; value=&quot;259&quot;/&gt;&lt;/object&gt;&lt;object type=&quot;3&quot; unique_id=&quot;10019&quot;&gt;&lt;property id=&quot;20148&quot; value=&quot;5&quot;/&gt;&lt;property id=&quot;20300&quot; value=&quot;Slide 18&quot;/&gt;&lt;property id=&quot;20307&quot; value=&quot;273&quot;/&gt;&lt;/object&gt;&lt;object type=&quot;3&quot; unique_id=&quot;10202&quot;&gt;&lt;property id=&quot;20148&quot; value=&quot;5&quot;/&gt;&lt;property id=&quot;20300&quot; value=&quot;Slide 2 - &amp;quot;Unit 6:  stand up? Lesson 3 &amp;quot;&quot;/&gt;&lt;property id=&quot;20307&quot; value=&quot;274&quot;/&gt;&lt;/object&gt;&lt;/object&gt;&lt;object type=&quot;8&quot; unique_id=&quot;10038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327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Oriel</vt:lpstr>
      <vt:lpstr>PowerPoint Presentation</vt:lpstr>
      <vt:lpstr>Unit 6:  stand up? Lesson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14</cp:revision>
  <dcterms:created xsi:type="dcterms:W3CDTF">2014-11-07T13:48:24Z</dcterms:created>
  <dcterms:modified xsi:type="dcterms:W3CDTF">2021-06-14T03:39:04Z</dcterms:modified>
</cp:coreProperties>
</file>