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2.wav" ContentType="audio/x-wav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84" r:id="rId3"/>
    <p:sldId id="287" r:id="rId4"/>
    <p:sldId id="288" r:id="rId5"/>
    <p:sldId id="260" r:id="rId6"/>
    <p:sldId id="261" r:id="rId7"/>
    <p:sldId id="262" r:id="rId8"/>
    <p:sldId id="269" r:id="rId9"/>
    <p:sldId id="274" r:id="rId10"/>
    <p:sldId id="277" r:id="rId11"/>
    <p:sldId id="278" r:id="rId12"/>
    <p:sldId id="285" r:id="rId13"/>
    <p:sldId id="286" r:id="rId14"/>
    <p:sldId id="281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5A0"/>
    <a:srgbClr val="663300"/>
    <a:srgbClr val="FF00FF"/>
    <a:srgbClr val="CC00FF"/>
    <a:srgbClr val="F8FAA4"/>
    <a:srgbClr val="FAF8A6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5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4750559-C0E3-47C1-A352-F73509AA7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05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1A749EE-9D3E-41F5-851D-7B3DEE431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11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57172D-42DC-47D1-B065-7DA66D200CA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9618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F3D8AC-BC7E-4D1D-ADBD-BEC92B24D1D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GV </a:t>
            </a:r>
            <a:r>
              <a:rPr lang="en-US" dirty="0" err="1" smtClean="0"/>
              <a:t>cho</a:t>
            </a:r>
            <a:r>
              <a:rPr lang="en-US" dirty="0" smtClean="0"/>
              <a:t> 3 – 4 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văn</a:t>
            </a:r>
            <a:r>
              <a:rPr lang="en-US" baseline="0" dirty="0" smtClean="0"/>
              <a:t> hay, </a:t>
            </a:r>
            <a:r>
              <a:rPr lang="en-US" baseline="0" dirty="0" err="1" smtClean="0"/>
              <a:t>đạt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minh.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297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D08FAD-87A4-4DC4-80CF-653F0420606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err="1" smtClean="0"/>
              <a:t>Tổ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đoạn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văn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đoạn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lỗi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diễn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tốt</a:t>
            </a:r>
            <a:r>
              <a:rPr lang="en-US" baseline="0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0527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BDAA5C-328F-41B6-819B-EAE069DFD0FD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87956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2CDB9E-A75B-4BF5-A0B8-6B30B6E7114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3654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-</a:t>
            </a:r>
            <a:r>
              <a:rPr lang="en-US" baseline="0" dirty="0" smtClean="0"/>
              <a:t> GV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.</a:t>
            </a:r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63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vi-VN" dirty="0" smtClean="0">
                <a:latin typeface="Arial" panose="020B0604020202020204" pitchFamily="34" charset="0"/>
              </a:rPr>
              <a:t>HS </a:t>
            </a:r>
            <a:r>
              <a:rPr lang="en-US" altLang="vi-VN" dirty="0" err="1" smtClean="0">
                <a:latin typeface="Arial" panose="020B0604020202020204" pitchFamily="34" charset="0"/>
              </a:rPr>
              <a:t>đọc</a:t>
            </a:r>
            <a:r>
              <a:rPr lang="en-US" altLang="vi-VN" dirty="0" smtClean="0">
                <a:latin typeface="Arial" panose="020B0604020202020204" pitchFamily="34" charset="0"/>
              </a:rPr>
              <a:t> </a:t>
            </a:r>
            <a:r>
              <a:rPr lang="en-US" altLang="vi-VN" dirty="0" err="1" smtClean="0">
                <a:latin typeface="Arial" panose="020B0604020202020204" pitchFamily="34" charset="0"/>
              </a:rPr>
              <a:t>yêu</a:t>
            </a:r>
            <a:r>
              <a:rPr lang="en-US" altLang="vi-VN" dirty="0" smtClean="0">
                <a:latin typeface="Arial" panose="020B0604020202020204" pitchFamily="34" charset="0"/>
              </a:rPr>
              <a:t> </a:t>
            </a:r>
            <a:r>
              <a:rPr lang="en-US" altLang="vi-VN" dirty="0" err="1" smtClean="0">
                <a:latin typeface="Arial" panose="020B0604020202020204" pitchFamily="34" charset="0"/>
              </a:rPr>
              <a:t>cầu</a:t>
            </a:r>
            <a:r>
              <a:rPr lang="en-US" altLang="vi-VN" dirty="0" smtClean="0">
                <a:latin typeface="Arial" panose="020B0604020202020204" pitchFamily="34" charset="0"/>
              </a:rPr>
              <a:t>. </a:t>
            </a:r>
            <a:r>
              <a:rPr lang="en-US" altLang="vi-VN" dirty="0" err="1" smtClean="0">
                <a:latin typeface="Arial" panose="020B0604020202020204" pitchFamily="34" charset="0"/>
              </a:rPr>
              <a:t>Trả</a:t>
            </a:r>
            <a:r>
              <a:rPr lang="en-US" altLang="vi-VN" dirty="0" smtClean="0">
                <a:latin typeface="Arial" panose="020B0604020202020204" pitchFamily="34" charset="0"/>
              </a:rPr>
              <a:t> </a:t>
            </a:r>
            <a:r>
              <a:rPr lang="en-US" altLang="vi-VN" dirty="0" err="1" smtClean="0">
                <a:latin typeface="Arial" panose="020B0604020202020204" pitchFamily="34" charset="0"/>
              </a:rPr>
              <a:t>lời</a:t>
            </a:r>
            <a:r>
              <a:rPr lang="en-US" altLang="vi-VN" dirty="0" smtClean="0">
                <a:latin typeface="Arial" panose="020B0604020202020204" pitchFamily="34" charset="0"/>
              </a:rPr>
              <a:t> </a:t>
            </a:r>
            <a:r>
              <a:rPr lang="en-US" altLang="vi-VN" dirty="0" err="1" smtClean="0">
                <a:latin typeface="Arial" panose="020B0604020202020204" pitchFamily="34" charset="0"/>
              </a:rPr>
              <a:t>câu</a:t>
            </a:r>
            <a:r>
              <a:rPr lang="en-US" altLang="vi-VN" dirty="0" smtClean="0">
                <a:latin typeface="Arial" panose="020B0604020202020204" pitchFamily="34" charset="0"/>
              </a:rPr>
              <a:t> </a:t>
            </a:r>
            <a:r>
              <a:rPr lang="en-US" altLang="vi-VN" dirty="0" err="1" smtClean="0">
                <a:latin typeface="Arial" panose="020B0604020202020204" pitchFamily="34" charset="0"/>
              </a:rPr>
              <a:t>hỏi</a:t>
            </a:r>
            <a:r>
              <a:rPr lang="en-US" altLang="vi-VN" dirty="0" smtClean="0">
                <a:latin typeface="Arial" panose="020B0604020202020204" pitchFamily="34" charset="0"/>
              </a:rPr>
              <a:t> </a:t>
            </a:r>
            <a:r>
              <a:rPr lang="en-US" altLang="vi-VN" dirty="0" err="1" smtClean="0">
                <a:latin typeface="Arial" panose="020B0604020202020204" pitchFamily="34" charset="0"/>
              </a:rPr>
              <a:t>trong</a:t>
            </a:r>
            <a:r>
              <a:rPr lang="en-US" altLang="vi-VN" dirty="0" smtClean="0">
                <a:latin typeface="Arial" panose="020B0604020202020204" pitchFamily="34" charset="0"/>
              </a:rPr>
              <a:t> 2p.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fld id="{687D25B9-3F78-4827-91E2-703822C94DA9}" type="slidenum">
              <a:rPr lang="en-US" altLang="vi-VN" smtClean="0">
                <a:latin typeface="Arial" panose="020B0604020202020204" pitchFamily="34" charset="0"/>
              </a:rPr>
              <a:pPr/>
              <a:t>3</a:t>
            </a:fld>
            <a:endParaRPr lang="en-US" alt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698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29365C-D306-4E35-B600-3123969493A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55882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4C3EF9-37B8-4E49-BB1C-878D1588A55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GV </a:t>
            </a:r>
            <a:r>
              <a:rPr lang="en-US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HS.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0508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0C39FF-B948-4A09-BB5C-03D0836937D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4816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456ECC-C010-43EC-9F73-8D3A2AC64EC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chữa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lỗi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lỗi</a:t>
            </a:r>
            <a:r>
              <a:rPr lang="en-US" baseline="0" dirty="0" smtClean="0"/>
              <a:t> dung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lỗi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diễn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đạt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biểu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3056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294A8E-2AD4-41FC-9D2B-B2E966B4AA6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2605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CFC482-B258-4D04-8A61-51D1353998E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chữa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lỗi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7244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F1A58-F756-435B-8F9A-07CC9627978A}" type="datetime1">
              <a:rPr lang="en-US"/>
              <a:pPr>
                <a:defRPr/>
              </a:pPr>
              <a:t>5/9/2021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42E83-46E3-4703-954D-810F9FB27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5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A2F34-BF94-42EF-95CA-E6FD319E9657}" type="datetime1">
              <a:rPr lang="en-US"/>
              <a:pPr>
                <a:defRPr/>
              </a:pPr>
              <a:t>5/9/2021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98711-6D3B-4107-BEF8-A9E12621B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5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5F4E6-561B-475F-A409-554CDAB3E767}" type="datetime1">
              <a:rPr lang="en-US"/>
              <a:pPr>
                <a:defRPr/>
              </a:pPr>
              <a:t>5/9/2021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1B980-45D9-414E-9348-DFF9A8E3E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5000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958B-4473-4412-87EE-9BE552FC54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CAD6-3087-4908-B89D-1723979EA8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03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958B-4473-4412-87EE-9BE552FC54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CAD6-3087-4908-B89D-1723979EA8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20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958B-4473-4412-87EE-9BE552FC54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CAD6-3087-4908-B89D-1723979EA8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21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958B-4473-4412-87EE-9BE552FC54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CAD6-3087-4908-B89D-1723979EA8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996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958B-4473-4412-87EE-9BE552FC54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CAD6-3087-4908-B89D-1723979EA8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57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958B-4473-4412-87EE-9BE552FC54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CAD6-3087-4908-B89D-1723979EA8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044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958B-4473-4412-87EE-9BE552FC54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CAD6-3087-4908-B89D-1723979EA8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68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958B-4473-4412-87EE-9BE552FC54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CAD6-3087-4908-B89D-1723979EA8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45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A5A38-E156-47C5-AED6-34BCFD16763B}" type="datetime1">
              <a:rPr lang="en-US"/>
              <a:pPr>
                <a:defRPr/>
              </a:pPr>
              <a:t>5/9/2021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FAF2C-C564-413A-8B67-1102B1EB3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5000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958B-4473-4412-87EE-9BE552FC54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CAD6-3087-4908-B89D-1723979EA8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99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958B-4473-4412-87EE-9BE552FC54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CAD6-3087-4908-B89D-1723979EA8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42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958B-4473-4412-87EE-9BE552FC54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CAD6-3087-4908-B89D-1723979EA8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1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5C75E-5632-4EBD-8BE6-3FF955511139}" type="datetime1">
              <a:rPr lang="en-US"/>
              <a:pPr>
                <a:defRPr/>
              </a:pPr>
              <a:t>5/9/2021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E9DD2-BC64-4006-BC77-4E6D74217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5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58B6F-7153-456E-89D0-A2E85261A1B2}" type="datetime1">
              <a:rPr lang="en-US"/>
              <a:pPr>
                <a:defRPr/>
              </a:pPr>
              <a:t>5/9/2021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BAA05-AE97-43FB-8141-9A31BF7AA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5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B3FEF-F212-4860-8F5F-2E28A9E7A5A5}" type="datetime1">
              <a:rPr lang="en-US"/>
              <a:pPr>
                <a:defRPr/>
              </a:pPr>
              <a:t>5/9/2021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575FA-2CDE-4913-B63F-31EF8AA97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5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3B8FC-35A5-41C2-B614-40AA6AE307E4}" type="datetime1">
              <a:rPr lang="en-US"/>
              <a:pPr>
                <a:defRPr/>
              </a:pPr>
              <a:t>5/9/2021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ABA2F-3A40-43D3-B198-D893E6D85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5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D5330-1444-4175-82F1-9D7D059DC001}" type="datetime1">
              <a:rPr lang="en-US"/>
              <a:pPr>
                <a:defRPr/>
              </a:pPr>
              <a:t>5/9/2021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2BEDB-1C7C-4F99-9CBE-2042B9406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5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7EBEF-3EFE-49DD-B429-70C8D0B174AF}" type="datetime1">
              <a:rPr lang="en-US"/>
              <a:pPr>
                <a:defRPr/>
              </a:pPr>
              <a:t>5/9/2021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15566-22C0-4EF8-8C78-5E1F7E776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5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FA852-8ECC-43AA-9CFF-405B71E617B8}" type="datetime1">
              <a:rPr lang="en-US"/>
              <a:pPr>
                <a:defRPr/>
              </a:pPr>
              <a:t>5/9/2021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EA201-E543-451D-A8BC-150731F0A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Tm="5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BA3"/>
            </a:gs>
            <a:gs pos="50000">
              <a:schemeClr val="bg1"/>
            </a:gs>
            <a:gs pos="100000">
              <a:srgbClr val="DCFBA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FCC0E954-F67D-448D-B936-35B23B2B6A99}" type="datetime1">
              <a:rPr lang="en-US"/>
              <a:pPr>
                <a:defRPr/>
              </a:pPr>
              <a:t>5/9/2021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DBF016E-DD13-4446-AA51-EBEC9BBD2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5000">
    <p:split orient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871958B-4473-4412-87EE-9BE552FC541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40DCAD6-3087-4908-B89D-1723979EA8E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144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2D8E6D-AFB0-4B6C-886C-7E262C6766C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4403725" y="5446713"/>
            <a:ext cx="184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endParaRPr lang="en-US">
              <a:cs typeface="Arial" charset="0"/>
            </a:endParaRPr>
          </a:p>
        </p:txBody>
      </p:sp>
      <p:sp>
        <p:nvSpPr>
          <p:cNvPr id="2" name="Flowchart: Document 1"/>
          <p:cNvSpPr/>
          <p:nvPr/>
        </p:nvSpPr>
        <p:spPr>
          <a:xfrm>
            <a:off x="2133600" y="1219200"/>
            <a:ext cx="8610600" cy="2667000"/>
          </a:xfrm>
          <a:prstGeom prst="flowChartDocument">
            <a:avLst/>
          </a:prstGeom>
          <a:solidFill>
            <a:srgbClr val="FEE5A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endParaRPr lang="en-US" sz="5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36147" y="1360140"/>
            <a:ext cx="840550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0" hangingPunct="0"/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 </a:t>
            </a:r>
          </a:p>
          <a:p>
            <a:pPr algn="ctr" eaLnBrk="0" hangingPunct="0"/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BÀI VĂN TẢ NGƯỜI</a:t>
            </a:r>
          </a:p>
          <a:p>
            <a:pPr algn="ctr" eaLnBrk="0" hangingPunct="0"/>
            <a:r>
              <a:rPr lang="en-US" sz="5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5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Bar/>
    <p:sndAc>
      <p:stSnd>
        <p:snd r:embed="rId3" name="Lang lua lang ho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2429608" y="2400300"/>
            <a:ext cx="7543800" cy="2057400"/>
          </a:xfrm>
          <a:prstGeom prst="flowChartTerminator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971800" y="3429000"/>
            <a:ext cx="6324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6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505808" y="4845006"/>
            <a:ext cx="7467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hay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1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AutoShape 3"/>
          <p:cNvSpPr>
            <a:spLocks noChangeArrowheads="1"/>
          </p:cNvSpPr>
          <p:nvPr/>
        </p:nvSpPr>
        <p:spPr bwMode="auto">
          <a:xfrm>
            <a:off x="4419600" y="514351"/>
            <a:ext cx="6096000" cy="1114425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5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Viết lại </a:t>
            </a:r>
            <a:r>
              <a:rPr lang="vi-VN" sz="5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5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oạn v</a:t>
            </a:r>
            <a:r>
              <a:rPr lang="vi-VN" sz="5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5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3429000" y="1625600"/>
            <a:ext cx="77724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80988">
              <a:spcBef>
                <a:spcPct val="50000"/>
              </a:spcBef>
              <a:buClr>
                <a:srgbClr val="3333FF"/>
              </a:buClr>
              <a:buFont typeface="Webdings" pitchFamily="18" charset="2"/>
              <a:buChar char="0"/>
            </a:pP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80988">
              <a:spcBef>
                <a:spcPct val="50000"/>
              </a:spcBef>
              <a:buClr>
                <a:srgbClr val="3333FF"/>
              </a:buClr>
              <a:buFont typeface="Webdings" pitchFamily="18" charset="2"/>
              <a:buChar char="0"/>
            </a:pP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lủng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0988">
              <a:spcBef>
                <a:spcPct val="50000"/>
              </a:spcBef>
              <a:buClr>
                <a:srgbClr val="3333FF"/>
              </a:buClr>
              <a:buFont typeface="Webdings" pitchFamily="18" charset="2"/>
              <a:buChar char="0"/>
            </a:pP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hay </a:t>
            </a:r>
          </a:p>
          <a:p>
            <a:pPr indent="280988">
              <a:spcBef>
                <a:spcPct val="50000"/>
              </a:spcBef>
              <a:buClr>
                <a:srgbClr val="3333FF"/>
              </a:buClr>
              <a:buFont typeface="Webdings" pitchFamily="18" charset="2"/>
              <a:buChar char="0"/>
            </a:pP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ộng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5410200" y="4495800"/>
            <a:ext cx="457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32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3 PHÚT</a:t>
            </a:r>
          </a:p>
        </p:txBody>
      </p:sp>
    </p:spTree>
  </p:cSld>
  <p:clrMapOvr>
    <a:masterClrMapping/>
  </p:clrMapOvr>
  <p:transition spd="med">
    <p:wedge/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nimBg="1"/>
      <p:bldP spid="60424" grpId="0"/>
      <p:bldP spid="604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AutoShape 3"/>
          <p:cNvSpPr>
            <a:spLocks noChangeArrowheads="1"/>
          </p:cNvSpPr>
          <p:nvPr/>
        </p:nvSpPr>
        <p:spPr bwMode="auto">
          <a:xfrm>
            <a:off x="2743200" y="2209800"/>
            <a:ext cx="6629400" cy="32766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99CC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6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Đọc lại </a:t>
            </a:r>
            <a:r>
              <a:rPr lang="vi-VN" sz="6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6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oạn v</a:t>
            </a:r>
            <a:r>
              <a:rPr lang="vi-VN" sz="6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6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6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6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ã viết.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419600" y="1295400"/>
            <a:ext cx="3308350" cy="2852738"/>
            <a:chOff x="4080" y="1584"/>
            <a:chExt cx="1392" cy="1336"/>
          </a:xfrm>
        </p:grpSpPr>
        <p:pic>
          <p:nvPicPr>
            <p:cNvPr id="16391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80" y="1584"/>
              <a:ext cx="1388" cy="1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2" name="Text Box 7"/>
            <p:cNvSpPr txBox="1">
              <a:spLocks noChangeArrowheads="1"/>
            </p:cNvSpPr>
            <p:nvPr/>
          </p:nvSpPr>
          <p:spPr bwMode="auto">
            <a:xfrm>
              <a:off x="4128" y="1910"/>
              <a:ext cx="1344" cy="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</p:cSld>
  <p:clrMapOvr>
    <a:masterClrMapping/>
  </p:clrMapOvr>
  <p:transition spd="med">
    <p:wedge/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o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2592"/>
            <a:ext cx="12192000" cy="7304161"/>
          </a:xfrm>
          <a:prstGeom prst="rect">
            <a:avLst/>
          </a:prstGeom>
        </p:spPr>
      </p:pic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46875D-ED80-494F-8D37-8FCBBF30CE6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8435" name="WordArt 2"/>
          <p:cNvSpPr>
            <a:spLocks noChangeArrowheads="1" noChangeShapeType="1" noTextEdit="1"/>
          </p:cNvSpPr>
          <p:nvPr/>
        </p:nvSpPr>
        <p:spPr bwMode="auto">
          <a:xfrm>
            <a:off x="3352800" y="938388"/>
            <a:ext cx="6096000" cy="13961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kern="10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kern="10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kern="10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kern="10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sz="3600" b="1" kern="10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057400" y="251460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633413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633413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u"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720"/>
                            </p:stCondLst>
                            <p:childTnLst>
                              <p:par>
                                <p:cTn id="10" presetID="1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2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8650"/>
            <a:ext cx="12192000" cy="7486650"/>
          </a:xfrm>
          <a:prstGeom prst="rect">
            <a:avLst/>
          </a:prstGeom>
        </p:spPr>
      </p:pic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50" y="-152399"/>
            <a:ext cx="11447650" cy="64999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Rectangle 16"/>
          <p:cNvSpPr/>
          <p:nvPr/>
        </p:nvSpPr>
        <p:spPr>
          <a:xfrm>
            <a:off x="4139751" y="101427"/>
            <a:ext cx="43485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</a:rPr>
              <a:t>MỤC TIÊU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55266" y="870869"/>
            <a:ext cx="9062422" cy="2598988"/>
            <a:chOff x="915704" y="1472019"/>
            <a:chExt cx="7994318" cy="2030100"/>
          </a:xfrm>
        </p:grpSpPr>
        <p:pic>
          <p:nvPicPr>
            <p:cNvPr id="3080" name="图片 3079" descr="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5704" y="1472019"/>
              <a:ext cx="7994318" cy="20301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Rectangle 6"/>
            <p:cNvSpPr/>
            <p:nvPr/>
          </p:nvSpPr>
          <p:spPr>
            <a:xfrm>
              <a:off x="1237131" y="1836826"/>
              <a:ext cx="7052524" cy="8510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Nhận thức ưu - khuyết điểm của mình và của các bạn khi được thầy, cô chỉ </a:t>
              </a:r>
              <a:r>
                <a:rPr lang="vi-VN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rõ</a:t>
              </a:r>
              <a:r>
                <a:rPr lang="vi-VN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, nắm được yêu cầu của bài văn tả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vi-VN" sz="2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theo đề đã cho.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31466" y="3534220"/>
            <a:ext cx="8910021" cy="2297529"/>
            <a:chOff x="-1" y="3988347"/>
            <a:chExt cx="8910021" cy="2297529"/>
          </a:xfrm>
        </p:grpSpPr>
        <p:pic>
          <p:nvPicPr>
            <p:cNvPr id="3081" name="图片 3080" descr="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" y="3988347"/>
              <a:ext cx="8910021" cy="229752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394014" y="4439813"/>
              <a:ext cx="7052524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Tham gia sửa lỗi chung và tự sửa lỗi, viết lại được một đoạn văn hay hơn.</a:t>
              </a:r>
              <a:endPara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64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5"/>
          <p:cNvSpPr>
            <a:spLocks noChangeArrowheads="1"/>
          </p:cNvSpPr>
          <p:nvPr/>
        </p:nvSpPr>
        <p:spPr bwMode="auto">
          <a:xfrm>
            <a:off x="2641600" y="0"/>
            <a:ext cx="6908800" cy="1162050"/>
          </a:xfrm>
          <a:prstGeom prst="cloudCallout">
            <a:avLst>
              <a:gd name="adj1" fmla="val 1778"/>
              <a:gd name="adj2" fmla="val 2162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05000" y="1162050"/>
            <a:ext cx="87503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vi-VN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21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159" y="6292650"/>
            <a:ext cx="3015180" cy="44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039" y="4436670"/>
            <a:ext cx="1778560" cy="243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318" y="5455528"/>
            <a:ext cx="1568120" cy="46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895" y="5150183"/>
            <a:ext cx="1452717" cy="41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740" y="4833919"/>
            <a:ext cx="1310161" cy="76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426" y="4515741"/>
            <a:ext cx="1316949" cy="107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430" y="4411474"/>
            <a:ext cx="2366888" cy="116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205" y="3718418"/>
            <a:ext cx="1310161" cy="107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203" y="3550224"/>
            <a:ext cx="1374650" cy="7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791" y="3410886"/>
            <a:ext cx="1604325" cy="46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527" y="3027547"/>
            <a:ext cx="1662026" cy="530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078" y="2633346"/>
            <a:ext cx="1418775" cy="91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799" y="3275820"/>
            <a:ext cx="1762721" cy="143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670" y="4163344"/>
            <a:ext cx="3288978" cy="77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159" y="2133196"/>
            <a:ext cx="2404224" cy="40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Cov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533" y="2226861"/>
            <a:ext cx="2130425" cy="214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Cov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672" y="3083504"/>
            <a:ext cx="1719727" cy="299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96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18400" y="5706269"/>
            <a:ext cx="2844800" cy="476250"/>
          </a:xfrm>
          <a:noFill/>
        </p:spPr>
        <p:txBody>
          <a:bodyPr/>
          <a:lstStyle/>
          <a:p>
            <a:fld id="{2BD02A93-6B8A-48C3-B56A-E27B31D905C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704145" y="146879"/>
            <a:ext cx="8610600" cy="830263"/>
          </a:xfrm>
          <a:prstGeom prst="rect">
            <a:avLst/>
          </a:prstGeom>
          <a:solidFill>
            <a:srgbClr val="DC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hlink"/>
                </a:solidFill>
              </a:rPr>
              <a:t>TRẢ BÀI VĂN TẢ </a:t>
            </a:r>
            <a:r>
              <a:rPr lang="en-US" sz="4800" b="1" dirty="0" smtClean="0">
                <a:solidFill>
                  <a:schemeClr val="hlink"/>
                </a:solidFill>
              </a:rPr>
              <a:t>NGƯỜI</a:t>
            </a:r>
            <a:endParaRPr lang="en-US" sz="4800" b="1" dirty="0">
              <a:solidFill>
                <a:schemeClr val="hlink"/>
              </a:solidFill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57200" y="1228848"/>
            <a:ext cx="89916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1638" indent="-401638" algn="just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2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spcBef>
                <a:spcPct val="50000"/>
              </a:spcBef>
              <a:buAutoNum type="arabicPeriod"/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dỗ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 algn="just">
              <a:spcBef>
                <a:spcPct val="50000"/>
              </a:spcBef>
              <a:buAutoNum type="arabicPeriod"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 một người ở địa phương em (chú công an phường, chú dân phòng, bác tổ trường dân phố, bà cụ bán hàng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,...)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spcBef>
                <a:spcPct val="50000"/>
              </a:spcBef>
              <a:buAutoNum type="arabicPeriod"/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1638" indent="-401638" algn="just">
              <a:spcBef>
                <a:spcPct val="50000"/>
              </a:spcBef>
              <a:buFont typeface="Wingdings" pitchFamily="2" charset="2"/>
              <a:buChar char="v"/>
            </a:pP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4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3124200" y="914400"/>
            <a:ext cx="6553200" cy="1066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1458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133600" y="2093492"/>
            <a:ext cx="6166790" cy="646331"/>
          </a:xfrm>
          <a:prstGeom prst="rect">
            <a:avLst/>
          </a:prstGeom>
          <a:solidFill>
            <a:srgbClr val="DCFBA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600" b="1" u="sng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u="sng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vi-VN" sz="3600" b="1" u="sng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u="sng" dirty="0" err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iểm</a:t>
            </a:r>
            <a:r>
              <a:rPr lang="en-US" sz="36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1237396" y="3971196"/>
            <a:ext cx="88210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1237396" y="4995669"/>
            <a:ext cx="93544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1241946" y="2819133"/>
            <a:ext cx="103499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1214650" y="3377610"/>
            <a:ext cx="99059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  <p:bldP spid="7185" grpId="0"/>
      <p:bldP spid="7186" grpId="0"/>
      <p:bldP spid="7187" grpId="0"/>
      <p:bldP spid="71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286000" y="2009775"/>
            <a:ext cx="7543800" cy="646331"/>
          </a:xfrm>
          <a:prstGeom prst="rect">
            <a:avLst/>
          </a:prstGeom>
          <a:solidFill>
            <a:srgbClr val="DCFB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600" b="1" u="sng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6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149" name="WordArt 6"/>
          <p:cNvSpPr>
            <a:spLocks noChangeArrowheads="1" noChangeShapeType="1" noTextEdit="1"/>
          </p:cNvSpPr>
          <p:nvPr/>
        </p:nvSpPr>
        <p:spPr bwMode="auto">
          <a:xfrm>
            <a:off x="3124200" y="990600"/>
            <a:ext cx="6553200" cy="1066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1458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chung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071688" y="2941638"/>
            <a:ext cx="89011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ràngviết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rạc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ạt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hay.</a:t>
            </a:r>
            <a:endParaRPr lang="en-US" sz="28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2119313" y="3873501"/>
            <a:ext cx="834395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Đặt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dài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dòng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chưa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rõ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 ý.</a:t>
            </a:r>
            <a:endParaRPr lang="en-US" sz="2800" i="1" dirty="0">
              <a:solidFill>
                <a:srgbClr val="0000FF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2117726" y="4311650"/>
            <a:ext cx="362791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2122489" y="4808539"/>
            <a:ext cx="869791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201" grpId="0"/>
      <p:bldP spid="8202" grpId="0"/>
      <p:bldP spid="8203" grpId="0"/>
      <p:bldP spid="82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WordArt 4"/>
          <p:cNvSpPr>
            <a:spLocks noChangeArrowheads="1" noChangeShapeType="1" noTextEdit="1"/>
          </p:cNvSpPr>
          <p:nvPr/>
        </p:nvSpPr>
        <p:spPr bwMode="auto">
          <a:xfrm>
            <a:off x="2971800" y="1295400"/>
            <a:ext cx="65532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err="1">
                <a:ln w="12700">
                  <a:solidFill>
                    <a:srgbClr val="33CC33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3200" kern="10" dirty="0">
                <a:ln w="12700">
                  <a:solidFill>
                    <a:srgbClr val="33CC33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" dirty="0" err="1">
                <a:ln w="12700">
                  <a:solidFill>
                    <a:srgbClr val="33CC33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kern="10" dirty="0">
                <a:ln w="12700">
                  <a:solidFill>
                    <a:srgbClr val="33CC33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" dirty="0" err="1">
                <a:ln w="12700">
                  <a:solidFill>
                    <a:srgbClr val="33CC33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kern="10" dirty="0">
                <a:ln w="12700">
                  <a:solidFill>
                    <a:srgbClr val="33CC33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" dirty="0" err="1">
                <a:ln w="12700">
                  <a:solidFill>
                    <a:srgbClr val="33CC33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kern="10" dirty="0">
                <a:ln w="12700">
                  <a:solidFill>
                    <a:srgbClr val="33CC33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1828800" y="2166938"/>
            <a:ext cx="944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Huyền có dáng người thon thả, không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cũng không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gầy.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1828800" y="3290888"/>
            <a:ext cx="944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Huyền có dáng người thon thả,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1752600" y="2809874"/>
            <a:ext cx="9525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Mái tóc cô đen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óng ả như màu than đá lại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mịn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màng như những sợi tơ luôn buông xõa đến quá vai.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1790700" y="3928137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 tóc cô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óng ả như màu than đá lại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sợi tơ luôn buông xõa đến quá vai.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/>
      <p:bldP spid="15376" grpId="1"/>
      <p:bldP spid="15377" grpId="0"/>
      <p:bldP spid="15377" grpId="1"/>
      <p:bldP spid="15378" grpId="0"/>
      <p:bldP spid="153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WordArt 4"/>
          <p:cNvSpPr>
            <a:spLocks noChangeArrowheads="1" noChangeShapeType="1" noTextEdit="1"/>
          </p:cNvSpPr>
          <p:nvPr/>
        </p:nvSpPr>
        <p:spPr bwMode="auto">
          <a:xfrm>
            <a:off x="3048000" y="990600"/>
            <a:ext cx="6553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33CCCC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Chữa lỗi đặt câu </a:t>
            </a:r>
            <a:endParaRPr lang="en-US" sz="3600" kern="10" dirty="0">
              <a:ln w="12700">
                <a:solidFill>
                  <a:srgbClr val="33CCCC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546089" y="2377807"/>
            <a:ext cx="8839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Hàng ngày đến lớp, cô thường mặc những chiếc áo dài màu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úc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thì màu xanh da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trời,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lúc thì hồng phấn hay tím cà,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với dáng hình và độ tuổi xuân xanh của cô.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546089" y="4267200"/>
            <a:ext cx="912018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ngày đến lớp, cô thường mặc những chiếc áo dài màu 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thì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xanh da trời, lúc thì hồng phấn hay tím cà, rất hợp với dáng hình và độ tuổi 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  <p:bldP spid="215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8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981200" y="2286000"/>
            <a:ext cx="8077200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4000" i="1">
                <a:latin typeface="Times New Roman" panose="02020603050405020304" pitchFamily="18" charset="0"/>
                <a:cs typeface="Times New Roman" panose="02020603050405020304" pitchFamily="18" charset="0"/>
              </a:rPr>
              <a:t>Đọc lời nhận xét.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4000" i="1">
                <a:latin typeface="Times New Roman" panose="02020603050405020304" pitchFamily="18" charset="0"/>
                <a:cs typeface="Times New Roman" panose="02020603050405020304" pitchFamily="18" charset="0"/>
              </a:rPr>
              <a:t>Phát hiện lỗi trong bài.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4000" i="1">
                <a:latin typeface="Times New Roman" panose="02020603050405020304" pitchFamily="18" charset="0"/>
                <a:cs typeface="Times New Roman" panose="02020603050405020304" pitchFamily="18" charset="0"/>
              </a:rPr>
              <a:t>Sửa bài.</a:t>
            </a:r>
          </a:p>
        </p:txBody>
      </p:sp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2895600" y="1142999"/>
            <a:ext cx="6553200" cy="1066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1458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>
            <a:off x="2667000" y="4419599"/>
            <a:ext cx="7239000" cy="1295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1458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bài - Soát lại việc sửa lỗi.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80" grpId="0" animBg="1"/>
      <p:bldP spid="2458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752</Words>
  <Application>Microsoft Office PowerPoint</Application>
  <PresentationFormat>Widescreen</PresentationFormat>
  <Paragraphs>74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宋体</vt:lpstr>
      <vt:lpstr>Arial</vt:lpstr>
      <vt:lpstr>Calibri</vt:lpstr>
      <vt:lpstr>Times New Roman</vt:lpstr>
      <vt:lpstr>Webdings</vt:lpstr>
      <vt:lpstr>Wingdings</vt:lpstr>
      <vt:lpstr>Default Design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- ETH0 -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vanho</dc:creator>
  <cp:lastModifiedBy>Windows User</cp:lastModifiedBy>
  <cp:revision>108</cp:revision>
  <dcterms:created xsi:type="dcterms:W3CDTF">2008-11-27T15:02:38Z</dcterms:created>
  <dcterms:modified xsi:type="dcterms:W3CDTF">2021-05-09T15:41:06Z</dcterms:modified>
</cp:coreProperties>
</file>