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12" r:id="rId3"/>
    <p:sldMasterId id="2147483753" r:id="rId4"/>
    <p:sldMasterId id="2147483765" r:id="rId5"/>
    <p:sldMasterId id="2147483837" r:id="rId6"/>
    <p:sldMasterId id="2147483850" r:id="rId7"/>
    <p:sldMasterId id="2147483874" r:id="rId8"/>
  </p:sldMasterIdLst>
  <p:notesMasterIdLst>
    <p:notesMasterId r:id="rId45"/>
  </p:notesMasterIdLst>
  <p:sldIdLst>
    <p:sldId id="343" r:id="rId9"/>
    <p:sldId id="353" r:id="rId10"/>
    <p:sldId id="262" r:id="rId11"/>
    <p:sldId id="466" r:id="rId12"/>
    <p:sldId id="493" r:id="rId13"/>
    <p:sldId id="456" r:id="rId14"/>
    <p:sldId id="263" r:id="rId15"/>
    <p:sldId id="267" r:id="rId16"/>
    <p:sldId id="511" r:id="rId17"/>
    <p:sldId id="266" r:id="rId18"/>
    <p:sldId id="470" r:id="rId19"/>
    <p:sldId id="471" r:id="rId20"/>
    <p:sldId id="472" r:id="rId21"/>
    <p:sldId id="473" r:id="rId22"/>
    <p:sldId id="495" r:id="rId23"/>
    <p:sldId id="474" r:id="rId24"/>
    <p:sldId id="460" r:id="rId25"/>
    <p:sldId id="496" r:id="rId26"/>
    <p:sldId id="498" r:id="rId27"/>
    <p:sldId id="499" r:id="rId28"/>
    <p:sldId id="501" r:id="rId29"/>
    <p:sldId id="504" r:id="rId30"/>
    <p:sldId id="509" r:id="rId31"/>
    <p:sldId id="469" r:id="rId32"/>
    <p:sldId id="317" r:id="rId33"/>
    <p:sldId id="505" r:id="rId34"/>
    <p:sldId id="506" r:id="rId35"/>
    <p:sldId id="507" r:id="rId36"/>
    <p:sldId id="508" r:id="rId37"/>
    <p:sldId id="480" r:id="rId38"/>
    <p:sldId id="322" r:id="rId39"/>
    <p:sldId id="481" r:id="rId40"/>
    <p:sldId id="270" r:id="rId41"/>
    <p:sldId id="510" r:id="rId42"/>
    <p:sldId id="485" r:id="rId43"/>
    <p:sldId id="4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6" autoAdjust="0"/>
    <p:restoredTop sz="93172" autoAdjust="0"/>
  </p:normalViewPr>
  <p:slideViewPr>
    <p:cSldViewPr snapToGrid="0">
      <p:cViewPr varScale="1">
        <p:scale>
          <a:sx n="59" d="100"/>
          <a:sy n="59" d="100"/>
        </p:scale>
        <p:origin x="9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AA451-E1C0-46D5-9BD2-FD9698A249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5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nhàng</a:t>
            </a:r>
            <a:r>
              <a:rPr lang="en-US" dirty="0"/>
              <a:t>,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078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,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bọc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nhãn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D3C5-7820-4753-B215-7E46A39187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9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ân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, chu </a:t>
            </a:r>
            <a:r>
              <a:rPr lang="en-US" dirty="0" err="1"/>
              <a:t>đáo</a:t>
            </a:r>
            <a:r>
              <a:rPr lang="en-US" dirty="0"/>
              <a:t>,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cháu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3D3C5-7820-4753-B215-7E46A39187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3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64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图片占位符 5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55101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144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9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22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0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8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80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4705737" y="1438849"/>
            <a:ext cx="7024171" cy="5005494"/>
            <a:chOff x="4705737" y="1250164"/>
            <a:chExt cx="7024171" cy="5005494"/>
          </a:xfrm>
        </p:grpSpPr>
        <p:grpSp>
          <p:nvGrpSpPr>
            <p:cNvPr id="7" name="组合 6"/>
            <p:cNvGrpSpPr/>
            <p:nvPr/>
          </p:nvGrpSpPr>
          <p:grpSpPr>
            <a:xfrm>
              <a:off x="5134263" y="1766020"/>
              <a:ext cx="6167120" cy="4489638"/>
              <a:chOff x="5134263" y="1766020"/>
              <a:chExt cx="6167120" cy="4489638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9814123" y="1766020"/>
                <a:ext cx="1487260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301383" y="1770743"/>
                <a:ext cx="0" cy="4484915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5134263" y="1770743"/>
                <a:ext cx="0" cy="4441372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5152571" y="1766024"/>
                <a:ext cx="4664574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" name="椭圆 7"/>
            <p:cNvSpPr/>
            <p:nvPr/>
          </p:nvSpPr>
          <p:spPr>
            <a:xfrm flipV="1">
              <a:off x="8093723" y="1391911"/>
              <a:ext cx="248201" cy="248201"/>
            </a:xfrm>
            <a:prstGeom prst="ellipse">
              <a:avLst/>
            </a:prstGeom>
            <a:noFill/>
            <a:ln w="476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9" name="直接连接符 8"/>
            <p:cNvCxnSpPr>
              <a:endCxn id="17" idx="0"/>
            </p:cNvCxnSpPr>
            <p:nvPr/>
          </p:nvCxnSpPr>
          <p:spPr>
            <a:xfrm flipV="1">
              <a:off x="11117718" y="1251634"/>
              <a:ext cx="237758" cy="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0591671" y="1250180"/>
              <a:ext cx="328439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接连接符 10"/>
            <p:cNvCxnSpPr>
              <a:endCxn id="15" idx="0"/>
            </p:cNvCxnSpPr>
            <p:nvPr/>
          </p:nvCxnSpPr>
          <p:spPr>
            <a:xfrm flipV="1">
              <a:off x="4706270" y="1624596"/>
              <a:ext cx="920" cy="26145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/>
            <p:cNvCxnSpPr>
              <a:stCxn id="15" idx="2"/>
            </p:cNvCxnSpPr>
            <p:nvPr/>
          </p:nvCxnSpPr>
          <p:spPr>
            <a:xfrm>
              <a:off x="5051966" y="1250180"/>
              <a:ext cx="5360358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4706272" y="2101948"/>
              <a:ext cx="0" cy="46917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4706272" y="3607442"/>
              <a:ext cx="0" cy="263370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弧形 14"/>
            <p:cNvSpPr/>
            <p:nvPr/>
          </p:nvSpPr>
          <p:spPr>
            <a:xfrm rot="10800000">
              <a:off x="4705737" y="1250164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" name="直接连接符 15"/>
            <p:cNvCxnSpPr>
              <a:stCxn id="17" idx="2"/>
            </p:cNvCxnSpPr>
            <p:nvPr/>
          </p:nvCxnSpPr>
          <p:spPr>
            <a:xfrm>
              <a:off x="11729892" y="1596409"/>
              <a:ext cx="0" cy="4586676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弧形 16"/>
            <p:cNvSpPr/>
            <p:nvPr/>
          </p:nvSpPr>
          <p:spPr>
            <a:xfrm rot="16200000">
              <a:off x="11044108" y="1250180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4706272" y="281060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4706272" y="320684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图片占位符 24"/>
          <p:cNvSpPr>
            <a:spLocks noGrp="1"/>
          </p:cNvSpPr>
          <p:nvPr>
            <p:ph type="pic" sz="quarter" idx="10"/>
          </p:nvPr>
        </p:nvSpPr>
        <p:spPr>
          <a:xfrm>
            <a:off x="5118100" y="1955800"/>
            <a:ext cx="6197600" cy="45466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85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2757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/>
          <p:cNvSpPr>
            <a:spLocks noGrp="1"/>
          </p:cNvSpPr>
          <p:nvPr>
            <p:ph type="pic" sz="quarter" idx="11"/>
          </p:nvPr>
        </p:nvSpPr>
        <p:spPr>
          <a:xfrm>
            <a:off x="935232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7" name="图片占位符 66"/>
          <p:cNvSpPr>
            <a:spLocks noGrp="1"/>
          </p:cNvSpPr>
          <p:nvPr>
            <p:ph type="pic" sz="quarter" idx="12"/>
          </p:nvPr>
        </p:nvSpPr>
        <p:spPr>
          <a:xfrm>
            <a:off x="5084692" y="2652484"/>
            <a:ext cx="1846944" cy="1846944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06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图片占位符 90"/>
          <p:cNvSpPr>
            <a:spLocks noGrp="1"/>
          </p:cNvSpPr>
          <p:nvPr>
            <p:ph type="pic" sz="quarter" idx="10"/>
          </p:nvPr>
        </p:nvSpPr>
        <p:spPr>
          <a:xfrm>
            <a:off x="-4488" y="1"/>
            <a:ext cx="12196489" cy="5055743"/>
          </a:xfrm>
          <a:custGeom>
            <a:avLst/>
            <a:gdLst>
              <a:gd name="connsiteX0" fmla="*/ 4264735 w 12196489"/>
              <a:gd name="connsiteY0" fmla="*/ 4124000 h 5055743"/>
              <a:gd name="connsiteX1" fmla="*/ 4234776 w 12196489"/>
              <a:gd name="connsiteY1" fmla="*/ 4160311 h 5055743"/>
              <a:gd name="connsiteX2" fmla="*/ 4264640 w 12196489"/>
              <a:gd name="connsiteY2" fmla="*/ 4169581 h 5055743"/>
              <a:gd name="connsiteX3" fmla="*/ 4399371 w 12196489"/>
              <a:gd name="connsiteY3" fmla="*/ 4318182 h 5055743"/>
              <a:gd name="connsiteX4" fmla="*/ 4401215 w 12196489"/>
              <a:gd name="connsiteY4" fmla="*/ 4330370 h 5055743"/>
              <a:gd name="connsiteX5" fmla="*/ 4428953 w 12196489"/>
              <a:gd name="connsiteY5" fmla="*/ 4296747 h 5055743"/>
              <a:gd name="connsiteX6" fmla="*/ 4472187 w 12196489"/>
              <a:gd name="connsiteY6" fmla="*/ 4261079 h 5055743"/>
              <a:gd name="connsiteX7" fmla="*/ 4486318 w 12196489"/>
              <a:gd name="connsiteY7" fmla="*/ 4253407 h 5055743"/>
              <a:gd name="connsiteX8" fmla="*/ 4449630 w 12196489"/>
              <a:gd name="connsiteY8" fmla="*/ 4249708 h 5055743"/>
              <a:gd name="connsiteX9" fmla="*/ 4266288 w 12196489"/>
              <a:gd name="connsiteY9" fmla="*/ 4126859 h 5055743"/>
              <a:gd name="connsiteX10" fmla="*/ 3561257 w 12196489"/>
              <a:gd name="connsiteY10" fmla="*/ 4103842 h 5055743"/>
              <a:gd name="connsiteX11" fmla="*/ 3558720 w 12196489"/>
              <a:gd name="connsiteY11" fmla="*/ 4129003 h 5055743"/>
              <a:gd name="connsiteX12" fmla="*/ 3554158 w 12196489"/>
              <a:gd name="connsiteY12" fmla="*/ 4144358 h 5055743"/>
              <a:gd name="connsiteX13" fmla="*/ 3572245 w 12196489"/>
              <a:gd name="connsiteY13" fmla="*/ 4146181 h 5055743"/>
              <a:gd name="connsiteX14" fmla="*/ 3601814 w 12196489"/>
              <a:gd name="connsiteY14" fmla="*/ 4155360 h 5055743"/>
              <a:gd name="connsiteX15" fmla="*/ 3568066 w 12196489"/>
              <a:gd name="connsiteY15" fmla="*/ 4116392 h 5055743"/>
              <a:gd name="connsiteX16" fmla="*/ 1467199 w 12196489"/>
              <a:gd name="connsiteY16" fmla="*/ 4103243 h 5055743"/>
              <a:gd name="connsiteX17" fmla="*/ 1470219 w 12196489"/>
              <a:gd name="connsiteY17" fmla="*/ 4118197 h 5055743"/>
              <a:gd name="connsiteX18" fmla="*/ 1473238 w 12196489"/>
              <a:gd name="connsiteY18" fmla="*/ 4103243 h 5055743"/>
              <a:gd name="connsiteX19" fmla="*/ 1159656 w 12196489"/>
              <a:gd name="connsiteY19" fmla="*/ 3963543 h 5055743"/>
              <a:gd name="connsiteX20" fmla="*/ 1171575 w 12196489"/>
              <a:gd name="connsiteY20" fmla="*/ 3981220 h 5055743"/>
              <a:gd name="connsiteX21" fmla="*/ 1171574 w 12196489"/>
              <a:gd name="connsiteY21" fmla="*/ 3963543 h 5055743"/>
              <a:gd name="connsiteX22" fmla="*/ 4489 w 12196489"/>
              <a:gd name="connsiteY22" fmla="*/ 0 h 5055743"/>
              <a:gd name="connsiteX23" fmla="*/ 12196489 w 12196489"/>
              <a:gd name="connsiteY23" fmla="*/ 0 h 5055743"/>
              <a:gd name="connsiteX24" fmla="*/ 12196489 w 12196489"/>
              <a:gd name="connsiteY24" fmla="*/ 3923071 h 5055743"/>
              <a:gd name="connsiteX25" fmla="*/ 12191997 w 12196489"/>
              <a:gd name="connsiteY25" fmla="*/ 3923071 h 5055743"/>
              <a:gd name="connsiteX26" fmla="*/ 12191997 w 12196489"/>
              <a:gd name="connsiteY26" fmla="*/ 3963543 h 5055743"/>
              <a:gd name="connsiteX27" fmla="*/ 12047810 w 12196489"/>
              <a:gd name="connsiteY27" fmla="*/ 3963542 h 5055743"/>
              <a:gd name="connsiteX28" fmla="*/ 12052298 w 12196489"/>
              <a:gd name="connsiteY28" fmla="*/ 3985768 h 5055743"/>
              <a:gd name="connsiteX29" fmla="*/ 11747498 w 12196489"/>
              <a:gd name="connsiteY29" fmla="*/ 4290568 h 5055743"/>
              <a:gd name="connsiteX30" fmla="*/ 11466650 w 12196489"/>
              <a:gd name="connsiteY30" fmla="*/ 4104409 h 5055743"/>
              <a:gd name="connsiteX31" fmla="*/ 11454338 w 12196489"/>
              <a:gd name="connsiteY31" fmla="*/ 4043428 h 5055743"/>
              <a:gd name="connsiteX32" fmla="*/ 11423436 w 12196489"/>
              <a:gd name="connsiteY32" fmla="*/ 4068925 h 5055743"/>
              <a:gd name="connsiteX33" fmla="*/ 11290298 w 12196489"/>
              <a:gd name="connsiteY33" fmla="*/ 4109593 h 5055743"/>
              <a:gd name="connsiteX34" fmla="*/ 11242307 w 12196489"/>
              <a:gd name="connsiteY34" fmla="*/ 4104755 h 5055743"/>
              <a:gd name="connsiteX35" fmla="*/ 11199819 w 12196489"/>
              <a:gd name="connsiteY35" fmla="*/ 4091566 h 5055743"/>
              <a:gd name="connsiteX36" fmla="*/ 11192211 w 12196489"/>
              <a:gd name="connsiteY36" fmla="*/ 4129257 h 5055743"/>
              <a:gd name="connsiteX37" fmla="*/ 10972799 w 12196489"/>
              <a:gd name="connsiteY37" fmla="*/ 4274693 h 5055743"/>
              <a:gd name="connsiteX38" fmla="*/ 10880110 w 12196489"/>
              <a:gd name="connsiteY38" fmla="*/ 4255980 h 5055743"/>
              <a:gd name="connsiteX39" fmla="*/ 10862087 w 12196489"/>
              <a:gd name="connsiteY39" fmla="*/ 4246198 h 5055743"/>
              <a:gd name="connsiteX40" fmla="*/ 10859945 w 12196489"/>
              <a:gd name="connsiteY40" fmla="*/ 4256809 h 5055743"/>
              <a:gd name="connsiteX41" fmla="*/ 10579097 w 12196489"/>
              <a:gd name="connsiteY41" fmla="*/ 4442968 h 5055743"/>
              <a:gd name="connsiteX42" fmla="*/ 10298250 w 12196489"/>
              <a:gd name="connsiteY42" fmla="*/ 4256810 h 5055743"/>
              <a:gd name="connsiteX43" fmla="*/ 10285938 w 12196489"/>
              <a:gd name="connsiteY43" fmla="*/ 4195829 h 5055743"/>
              <a:gd name="connsiteX44" fmla="*/ 10255036 w 12196489"/>
              <a:gd name="connsiteY44" fmla="*/ 4221325 h 5055743"/>
              <a:gd name="connsiteX45" fmla="*/ 10121899 w 12196489"/>
              <a:gd name="connsiteY45" fmla="*/ 4261993 h 5055743"/>
              <a:gd name="connsiteX46" fmla="*/ 9883773 w 12196489"/>
              <a:gd name="connsiteY46" fmla="*/ 4023867 h 5055743"/>
              <a:gd name="connsiteX47" fmla="*/ 9895952 w 12196489"/>
              <a:gd name="connsiteY47" fmla="*/ 3963543 h 5055743"/>
              <a:gd name="connsiteX48" fmla="*/ 9278449 w 12196489"/>
              <a:gd name="connsiteY48" fmla="*/ 3963543 h 5055743"/>
              <a:gd name="connsiteX49" fmla="*/ 9296397 w 12196489"/>
              <a:gd name="connsiteY49" fmla="*/ 4052443 h 5055743"/>
              <a:gd name="connsiteX50" fmla="*/ 9022603 w 12196489"/>
              <a:gd name="connsiteY50" fmla="*/ 4388377 h 5055743"/>
              <a:gd name="connsiteX51" fmla="*/ 9010849 w 12196489"/>
              <a:gd name="connsiteY51" fmla="*/ 4389561 h 5055743"/>
              <a:gd name="connsiteX52" fmla="*/ 9026210 w 12196489"/>
              <a:gd name="connsiteY52" fmla="*/ 4439050 h 5055743"/>
              <a:gd name="connsiteX53" fmla="*/ 9036047 w 12196489"/>
              <a:gd name="connsiteY53" fmla="*/ 4536629 h 5055743"/>
              <a:gd name="connsiteX54" fmla="*/ 8551860 w 12196489"/>
              <a:gd name="connsiteY54" fmla="*/ 5020816 h 5055743"/>
              <a:gd name="connsiteX55" fmla="*/ 8077511 w 12196489"/>
              <a:gd name="connsiteY55" fmla="*/ 4634210 h 5055743"/>
              <a:gd name="connsiteX56" fmla="*/ 8069643 w 12196489"/>
              <a:gd name="connsiteY56" fmla="*/ 4556169 h 5055743"/>
              <a:gd name="connsiteX57" fmla="*/ 8064620 w 12196489"/>
              <a:gd name="connsiteY57" fmla="*/ 4558896 h 5055743"/>
              <a:gd name="connsiteX58" fmla="*/ 7931148 w 12196489"/>
              <a:gd name="connsiteY58" fmla="*/ 4585843 h 5055743"/>
              <a:gd name="connsiteX59" fmla="*/ 7588248 w 12196489"/>
              <a:gd name="connsiteY59" fmla="*/ 4242942 h 5055743"/>
              <a:gd name="connsiteX60" fmla="*/ 7592276 w 12196489"/>
              <a:gd name="connsiteY60" fmla="*/ 4222993 h 5055743"/>
              <a:gd name="connsiteX61" fmla="*/ 7584708 w 12196489"/>
              <a:gd name="connsiteY61" fmla="*/ 4222230 h 5055743"/>
              <a:gd name="connsiteX62" fmla="*/ 7540009 w 12196489"/>
              <a:gd name="connsiteY62" fmla="*/ 4208355 h 5055743"/>
              <a:gd name="connsiteX63" fmla="*/ 7537708 w 12196489"/>
              <a:gd name="connsiteY63" fmla="*/ 4207105 h 5055743"/>
              <a:gd name="connsiteX64" fmla="*/ 7489928 w 12196489"/>
              <a:gd name="connsiteY64" fmla="*/ 4277973 h 5055743"/>
              <a:gd name="connsiteX65" fmla="*/ 7321549 w 12196489"/>
              <a:gd name="connsiteY65" fmla="*/ 4347718 h 5055743"/>
              <a:gd name="connsiteX66" fmla="*/ 7153169 w 12196489"/>
              <a:gd name="connsiteY66" fmla="*/ 4277973 h 5055743"/>
              <a:gd name="connsiteX67" fmla="*/ 7151640 w 12196489"/>
              <a:gd name="connsiteY67" fmla="*/ 4275706 h 5055743"/>
              <a:gd name="connsiteX68" fmla="*/ 7148541 w 12196489"/>
              <a:gd name="connsiteY68" fmla="*/ 4285692 h 5055743"/>
              <a:gd name="connsiteX69" fmla="*/ 7085060 w 12196489"/>
              <a:gd name="connsiteY69" fmla="*/ 4390322 h 5055743"/>
              <a:gd name="connsiteX70" fmla="*/ 7009156 w 12196489"/>
              <a:gd name="connsiteY70" fmla="*/ 4459292 h 5055743"/>
              <a:gd name="connsiteX71" fmla="*/ 7020029 w 12196489"/>
              <a:gd name="connsiteY71" fmla="*/ 4468263 h 5055743"/>
              <a:gd name="connsiteX72" fmla="*/ 7071060 w 12196489"/>
              <a:gd name="connsiteY72" fmla="*/ 4543954 h 5055743"/>
              <a:gd name="connsiteX73" fmla="*/ 7074052 w 12196489"/>
              <a:gd name="connsiteY73" fmla="*/ 4558772 h 5055743"/>
              <a:gd name="connsiteX74" fmla="*/ 7093322 w 12196489"/>
              <a:gd name="connsiteY74" fmla="*/ 4535417 h 5055743"/>
              <a:gd name="connsiteX75" fmla="*/ 7308847 w 12196489"/>
              <a:gd name="connsiteY75" fmla="*/ 4446143 h 5055743"/>
              <a:gd name="connsiteX76" fmla="*/ 7613647 w 12196489"/>
              <a:gd name="connsiteY76" fmla="*/ 4750943 h 5055743"/>
              <a:gd name="connsiteX77" fmla="*/ 7308848 w 12196489"/>
              <a:gd name="connsiteY77" fmla="*/ 5055743 h 5055743"/>
              <a:gd name="connsiteX78" fmla="*/ 7028000 w 12196489"/>
              <a:gd name="connsiteY78" fmla="*/ 4869585 h 5055743"/>
              <a:gd name="connsiteX79" fmla="*/ 7015688 w 12196489"/>
              <a:gd name="connsiteY79" fmla="*/ 4808603 h 5055743"/>
              <a:gd name="connsiteX80" fmla="*/ 6984787 w 12196489"/>
              <a:gd name="connsiteY80" fmla="*/ 4834099 h 5055743"/>
              <a:gd name="connsiteX81" fmla="*/ 6851650 w 12196489"/>
              <a:gd name="connsiteY81" fmla="*/ 4874768 h 5055743"/>
              <a:gd name="connsiteX82" fmla="*/ 6613525 w 12196489"/>
              <a:gd name="connsiteY82" fmla="*/ 4636643 h 5055743"/>
              <a:gd name="connsiteX83" fmla="*/ 6632236 w 12196489"/>
              <a:gd name="connsiteY83" fmla="*/ 4543953 h 5055743"/>
              <a:gd name="connsiteX84" fmla="*/ 6643674 w 12196489"/>
              <a:gd name="connsiteY84" fmla="*/ 4526990 h 5055743"/>
              <a:gd name="connsiteX85" fmla="*/ 6593000 w 12196489"/>
              <a:gd name="connsiteY85" fmla="*/ 4511260 h 5055743"/>
              <a:gd name="connsiteX86" fmla="*/ 6488372 w 12196489"/>
              <a:gd name="connsiteY86" fmla="*/ 4447779 h 5055743"/>
              <a:gd name="connsiteX87" fmla="*/ 6407522 w 12196489"/>
              <a:gd name="connsiteY87" fmla="*/ 4358802 h 5055743"/>
              <a:gd name="connsiteX88" fmla="*/ 6372125 w 12196489"/>
              <a:gd name="connsiteY88" fmla="*/ 4472833 h 5055743"/>
              <a:gd name="connsiteX89" fmla="*/ 5775325 w 12196489"/>
              <a:gd name="connsiteY89" fmla="*/ 4868419 h 5055743"/>
              <a:gd name="connsiteX90" fmla="*/ 5127625 w 12196489"/>
              <a:gd name="connsiteY90" fmla="*/ 4220719 h 5055743"/>
              <a:gd name="connsiteX91" fmla="*/ 5127842 w 12196489"/>
              <a:gd name="connsiteY91" fmla="*/ 4218580 h 5055743"/>
              <a:gd name="connsiteX92" fmla="*/ 5092701 w 12196489"/>
              <a:gd name="connsiteY92" fmla="*/ 4223893 h 5055743"/>
              <a:gd name="connsiteX93" fmla="*/ 4823557 w 12196489"/>
              <a:gd name="connsiteY93" fmla="*/ 4045491 h 5055743"/>
              <a:gd name="connsiteX94" fmla="*/ 4807010 w 12196489"/>
              <a:gd name="connsiteY94" fmla="*/ 3963543 h 5055743"/>
              <a:gd name="connsiteX95" fmla="*/ 4800601 w 12196489"/>
              <a:gd name="connsiteY95" fmla="*/ 3963543 h 5055743"/>
              <a:gd name="connsiteX96" fmla="*/ 4671817 w 12196489"/>
              <a:gd name="connsiteY96" fmla="*/ 4205757 h 5055743"/>
              <a:gd name="connsiteX97" fmla="*/ 4657682 w 12196489"/>
              <a:gd name="connsiteY97" fmla="*/ 4213429 h 5055743"/>
              <a:gd name="connsiteX98" fmla="*/ 4694367 w 12196489"/>
              <a:gd name="connsiteY98" fmla="*/ 4217127 h 5055743"/>
              <a:gd name="connsiteX99" fmla="*/ 4927600 w 12196489"/>
              <a:gd name="connsiteY99" fmla="*/ 4503293 h 5055743"/>
              <a:gd name="connsiteX100" fmla="*/ 4635501 w 12196489"/>
              <a:gd name="connsiteY100" fmla="*/ 4795393 h 5055743"/>
              <a:gd name="connsiteX101" fmla="*/ 4366354 w 12196489"/>
              <a:gd name="connsiteY101" fmla="*/ 4616991 h 5055743"/>
              <a:gd name="connsiteX102" fmla="*/ 4351094 w 12196489"/>
              <a:gd name="connsiteY102" fmla="*/ 4541408 h 5055743"/>
              <a:gd name="connsiteX103" fmla="*/ 4340334 w 12196489"/>
              <a:gd name="connsiteY103" fmla="*/ 4557373 h 5055743"/>
              <a:gd name="connsiteX104" fmla="*/ 4171950 w 12196489"/>
              <a:gd name="connsiteY104" fmla="*/ 4627117 h 5055743"/>
              <a:gd name="connsiteX105" fmla="*/ 3933828 w 12196489"/>
              <a:gd name="connsiteY105" fmla="*/ 4388993 h 5055743"/>
              <a:gd name="connsiteX106" fmla="*/ 3951792 w 12196489"/>
              <a:gd name="connsiteY106" fmla="*/ 4300018 h 5055743"/>
              <a:gd name="connsiteX107" fmla="*/ 3919541 w 12196489"/>
              <a:gd name="connsiteY107" fmla="*/ 4303269 h 5055743"/>
              <a:gd name="connsiteX108" fmla="*/ 3813611 w 12196489"/>
              <a:gd name="connsiteY108" fmla="*/ 4289924 h 5055743"/>
              <a:gd name="connsiteX109" fmla="*/ 3721299 w 12196489"/>
              <a:gd name="connsiteY109" fmla="*/ 4253604 h 5055743"/>
              <a:gd name="connsiteX110" fmla="*/ 3743666 w 12196489"/>
              <a:gd name="connsiteY110" fmla="*/ 4286779 h 5055743"/>
              <a:gd name="connsiteX111" fmla="*/ 3762378 w 12196489"/>
              <a:gd name="connsiteY111" fmla="*/ 4379468 h 5055743"/>
              <a:gd name="connsiteX112" fmla="*/ 3524255 w 12196489"/>
              <a:gd name="connsiteY112" fmla="*/ 4617593 h 5055743"/>
              <a:gd name="connsiteX113" fmla="*/ 3355873 w 12196489"/>
              <a:gd name="connsiteY113" fmla="*/ 4547848 h 5055743"/>
              <a:gd name="connsiteX114" fmla="*/ 3326818 w 12196489"/>
              <a:gd name="connsiteY114" fmla="*/ 4504752 h 5055743"/>
              <a:gd name="connsiteX115" fmla="*/ 3246576 w 12196489"/>
              <a:gd name="connsiteY115" fmla="*/ 4560356 h 5055743"/>
              <a:gd name="connsiteX116" fmla="*/ 2924180 w 12196489"/>
              <a:gd name="connsiteY116" fmla="*/ 4646169 h 5055743"/>
              <a:gd name="connsiteX117" fmla="*/ 2387096 w 12196489"/>
              <a:gd name="connsiteY117" fmla="*/ 4360605 h 5055743"/>
              <a:gd name="connsiteX118" fmla="*/ 2336987 w 12196489"/>
              <a:gd name="connsiteY118" fmla="*/ 4268286 h 5055743"/>
              <a:gd name="connsiteX119" fmla="*/ 2328420 w 12196489"/>
              <a:gd name="connsiteY119" fmla="*/ 4275354 h 5055743"/>
              <a:gd name="connsiteX120" fmla="*/ 2148684 w 12196489"/>
              <a:gd name="connsiteY120" fmla="*/ 4330256 h 5055743"/>
              <a:gd name="connsiteX121" fmla="*/ 2083898 w 12196489"/>
              <a:gd name="connsiteY121" fmla="*/ 4323725 h 5055743"/>
              <a:gd name="connsiteX122" fmla="*/ 2072384 w 12196489"/>
              <a:gd name="connsiteY122" fmla="*/ 4320151 h 5055743"/>
              <a:gd name="connsiteX123" fmla="*/ 2070240 w 12196489"/>
              <a:gd name="connsiteY123" fmla="*/ 4330767 h 5055743"/>
              <a:gd name="connsiteX124" fmla="*/ 1774034 w 12196489"/>
              <a:gd name="connsiteY124" fmla="*/ 4527106 h 5055743"/>
              <a:gd name="connsiteX125" fmla="*/ 1477828 w 12196489"/>
              <a:gd name="connsiteY125" fmla="*/ 4330767 h 5055743"/>
              <a:gd name="connsiteX126" fmla="*/ 1461941 w 12196489"/>
              <a:gd name="connsiteY126" fmla="*/ 4252075 h 5055743"/>
              <a:gd name="connsiteX127" fmla="*/ 1426042 w 12196489"/>
              <a:gd name="connsiteY127" fmla="*/ 4305319 h 5055743"/>
              <a:gd name="connsiteX128" fmla="*/ 1293021 w 12196489"/>
              <a:gd name="connsiteY128" fmla="*/ 4360418 h 5055743"/>
              <a:gd name="connsiteX129" fmla="*/ 1160001 w 12196489"/>
              <a:gd name="connsiteY129" fmla="*/ 4305319 h 5055743"/>
              <a:gd name="connsiteX130" fmla="*/ 1124475 w 12196489"/>
              <a:gd name="connsiteY130" fmla="*/ 4252627 h 5055743"/>
              <a:gd name="connsiteX131" fmla="*/ 1099546 w 12196489"/>
              <a:gd name="connsiteY131" fmla="*/ 4269435 h 5055743"/>
              <a:gd name="connsiteX132" fmla="*/ 1026321 w 12196489"/>
              <a:gd name="connsiteY132" fmla="*/ 4284218 h 5055743"/>
              <a:gd name="connsiteX133" fmla="*/ 893300 w 12196489"/>
              <a:gd name="connsiteY133" fmla="*/ 4229119 h 5055743"/>
              <a:gd name="connsiteX134" fmla="*/ 857209 w 12196489"/>
              <a:gd name="connsiteY134" fmla="*/ 4175588 h 5055743"/>
              <a:gd name="connsiteX135" fmla="*/ 850186 w 12196489"/>
              <a:gd name="connsiteY135" fmla="*/ 4186004 h 5055743"/>
              <a:gd name="connsiteX136" fmla="*/ 648130 w 12196489"/>
              <a:gd name="connsiteY136" fmla="*/ 4269698 h 5055743"/>
              <a:gd name="connsiteX137" fmla="*/ 362380 w 12196489"/>
              <a:gd name="connsiteY137" fmla="*/ 3983948 h 5055743"/>
              <a:gd name="connsiteX138" fmla="*/ 366500 w 12196489"/>
              <a:gd name="connsiteY138" fmla="*/ 3963543 h 5055743"/>
              <a:gd name="connsiteX139" fmla="*/ 361892 w 12196489"/>
              <a:gd name="connsiteY139" fmla="*/ 3963543 h 5055743"/>
              <a:gd name="connsiteX140" fmla="*/ 353831 w 12196489"/>
              <a:gd name="connsiteY140" fmla="*/ 4003472 h 5055743"/>
              <a:gd name="connsiteX141" fmla="*/ 184152 w 12196489"/>
              <a:gd name="connsiteY141" fmla="*/ 4115943 h 5055743"/>
              <a:gd name="connsiteX142" fmla="*/ 14474 w 12196489"/>
              <a:gd name="connsiteY142" fmla="*/ 4003472 h 5055743"/>
              <a:gd name="connsiteX143" fmla="*/ 6412 w 12196489"/>
              <a:gd name="connsiteY143" fmla="*/ 3963543 h 5055743"/>
              <a:gd name="connsiteX144" fmla="*/ 0 w 12196489"/>
              <a:gd name="connsiteY144" fmla="*/ 3963543 h 5055743"/>
              <a:gd name="connsiteX145" fmla="*/ 0 w 12196489"/>
              <a:gd name="connsiteY145" fmla="*/ 3798442 h 5055743"/>
              <a:gd name="connsiteX146" fmla="*/ 4489 w 12196489"/>
              <a:gd name="connsiteY146" fmla="*/ 3798442 h 50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2196489" h="5055743">
                <a:moveTo>
                  <a:pt x="4264735" y="4124000"/>
                </a:moveTo>
                <a:lnTo>
                  <a:pt x="4234776" y="4160311"/>
                </a:lnTo>
                <a:lnTo>
                  <a:pt x="4264640" y="4169581"/>
                </a:lnTo>
                <a:cubicBezTo>
                  <a:pt x="4328741" y="4196693"/>
                  <a:pt x="4378498" y="4251074"/>
                  <a:pt x="4399371" y="4318182"/>
                </a:cubicBezTo>
                <a:lnTo>
                  <a:pt x="4401215" y="4330370"/>
                </a:lnTo>
                <a:lnTo>
                  <a:pt x="4428953" y="4296747"/>
                </a:lnTo>
                <a:cubicBezTo>
                  <a:pt x="4442167" y="4283532"/>
                  <a:pt x="4456643" y="4271578"/>
                  <a:pt x="4472187" y="4261079"/>
                </a:cubicBezTo>
                <a:lnTo>
                  <a:pt x="4486318" y="4253407"/>
                </a:lnTo>
                <a:lnTo>
                  <a:pt x="4449630" y="4249708"/>
                </a:lnTo>
                <a:cubicBezTo>
                  <a:pt x="4373573" y="4234145"/>
                  <a:pt x="4308280" y="4189018"/>
                  <a:pt x="4266288" y="4126859"/>
                </a:cubicBezTo>
                <a:close/>
                <a:moveTo>
                  <a:pt x="3561257" y="4103842"/>
                </a:moveTo>
                <a:lnTo>
                  <a:pt x="3558720" y="4129003"/>
                </a:lnTo>
                <a:lnTo>
                  <a:pt x="3554158" y="4144358"/>
                </a:lnTo>
                <a:lnTo>
                  <a:pt x="3572245" y="4146181"/>
                </a:lnTo>
                <a:lnTo>
                  <a:pt x="3601814" y="4155360"/>
                </a:lnTo>
                <a:lnTo>
                  <a:pt x="3568066" y="4116392"/>
                </a:lnTo>
                <a:close/>
                <a:moveTo>
                  <a:pt x="1467199" y="4103243"/>
                </a:moveTo>
                <a:lnTo>
                  <a:pt x="1470219" y="4118197"/>
                </a:lnTo>
                <a:lnTo>
                  <a:pt x="1473238" y="4103243"/>
                </a:lnTo>
                <a:close/>
                <a:moveTo>
                  <a:pt x="1159656" y="3963543"/>
                </a:moveTo>
                <a:lnTo>
                  <a:pt x="1171575" y="3981220"/>
                </a:lnTo>
                <a:lnTo>
                  <a:pt x="1171574" y="3963543"/>
                </a:lnTo>
                <a:close/>
                <a:moveTo>
                  <a:pt x="4489" y="0"/>
                </a:moveTo>
                <a:lnTo>
                  <a:pt x="12196489" y="0"/>
                </a:lnTo>
                <a:lnTo>
                  <a:pt x="12196489" y="3923071"/>
                </a:lnTo>
                <a:lnTo>
                  <a:pt x="12191997" y="3923071"/>
                </a:lnTo>
                <a:lnTo>
                  <a:pt x="12191997" y="3963543"/>
                </a:lnTo>
                <a:lnTo>
                  <a:pt x="12047810" y="3963542"/>
                </a:lnTo>
                <a:lnTo>
                  <a:pt x="12052298" y="3985768"/>
                </a:lnTo>
                <a:cubicBezTo>
                  <a:pt x="12052297" y="4154104"/>
                  <a:pt x="11915833" y="4290568"/>
                  <a:pt x="11747498" y="4290568"/>
                </a:cubicBezTo>
                <a:cubicBezTo>
                  <a:pt x="11621245" y="4290568"/>
                  <a:pt x="11512921" y="4213807"/>
                  <a:pt x="11466650" y="4104409"/>
                </a:cubicBezTo>
                <a:lnTo>
                  <a:pt x="11454338" y="4043428"/>
                </a:lnTo>
                <a:lnTo>
                  <a:pt x="11423436" y="4068925"/>
                </a:lnTo>
                <a:cubicBezTo>
                  <a:pt x="11385432" y="4094601"/>
                  <a:pt x="11339616" y="4109593"/>
                  <a:pt x="11290298" y="4109593"/>
                </a:cubicBezTo>
                <a:cubicBezTo>
                  <a:pt x="11273859" y="4109593"/>
                  <a:pt x="11257809" y="4107927"/>
                  <a:pt x="11242307" y="4104755"/>
                </a:cubicBezTo>
                <a:lnTo>
                  <a:pt x="11199819" y="4091566"/>
                </a:lnTo>
                <a:lnTo>
                  <a:pt x="11192211" y="4129257"/>
                </a:lnTo>
                <a:cubicBezTo>
                  <a:pt x="11156061" y="4214724"/>
                  <a:pt x="11071433" y="4274693"/>
                  <a:pt x="10972799" y="4274693"/>
                </a:cubicBezTo>
                <a:cubicBezTo>
                  <a:pt x="10939921" y="4274693"/>
                  <a:pt x="10908599" y="4268030"/>
                  <a:pt x="10880110" y="4255980"/>
                </a:cubicBezTo>
                <a:lnTo>
                  <a:pt x="10862087" y="4246198"/>
                </a:lnTo>
                <a:lnTo>
                  <a:pt x="10859945" y="4256809"/>
                </a:lnTo>
                <a:cubicBezTo>
                  <a:pt x="10813673" y="4366207"/>
                  <a:pt x="10705350" y="4442968"/>
                  <a:pt x="10579097" y="4442968"/>
                </a:cubicBezTo>
                <a:cubicBezTo>
                  <a:pt x="10452845" y="4442968"/>
                  <a:pt x="10344522" y="4366207"/>
                  <a:pt x="10298250" y="4256810"/>
                </a:cubicBezTo>
                <a:lnTo>
                  <a:pt x="10285938" y="4195829"/>
                </a:lnTo>
                <a:lnTo>
                  <a:pt x="10255036" y="4221325"/>
                </a:lnTo>
                <a:cubicBezTo>
                  <a:pt x="10217031" y="4247000"/>
                  <a:pt x="10171215" y="4261993"/>
                  <a:pt x="10121899" y="4261993"/>
                </a:cubicBezTo>
                <a:cubicBezTo>
                  <a:pt x="9990385" y="4261993"/>
                  <a:pt x="9883773" y="4155381"/>
                  <a:pt x="9883773" y="4023867"/>
                </a:cubicBezTo>
                <a:lnTo>
                  <a:pt x="9895952" y="3963543"/>
                </a:lnTo>
                <a:lnTo>
                  <a:pt x="9278449" y="3963543"/>
                </a:lnTo>
                <a:lnTo>
                  <a:pt x="9296397" y="4052443"/>
                </a:lnTo>
                <a:cubicBezTo>
                  <a:pt x="9296397" y="4218149"/>
                  <a:pt x="9178857" y="4356402"/>
                  <a:pt x="9022603" y="4388377"/>
                </a:cubicBezTo>
                <a:lnTo>
                  <a:pt x="9010849" y="4389561"/>
                </a:lnTo>
                <a:lnTo>
                  <a:pt x="9026210" y="4439050"/>
                </a:lnTo>
                <a:cubicBezTo>
                  <a:pt x="9032660" y="4470568"/>
                  <a:pt x="9036047" y="4503204"/>
                  <a:pt x="9036047" y="4536629"/>
                </a:cubicBezTo>
                <a:cubicBezTo>
                  <a:pt x="9036048" y="4804039"/>
                  <a:pt x="8819269" y="5020817"/>
                  <a:pt x="8551860" y="5020816"/>
                </a:cubicBezTo>
                <a:cubicBezTo>
                  <a:pt x="8317878" y="5020817"/>
                  <a:pt x="8122659" y="4854846"/>
                  <a:pt x="8077511" y="4634210"/>
                </a:cubicBezTo>
                <a:lnTo>
                  <a:pt x="8069643" y="4556169"/>
                </a:lnTo>
                <a:lnTo>
                  <a:pt x="8064620" y="4558896"/>
                </a:lnTo>
                <a:cubicBezTo>
                  <a:pt x="8023596" y="4576248"/>
                  <a:pt x="7978492" y="4585843"/>
                  <a:pt x="7931148" y="4585843"/>
                </a:cubicBezTo>
                <a:cubicBezTo>
                  <a:pt x="7741770" y="4585843"/>
                  <a:pt x="7588247" y="4432320"/>
                  <a:pt x="7588248" y="4242942"/>
                </a:cubicBezTo>
                <a:lnTo>
                  <a:pt x="7592276" y="4222993"/>
                </a:lnTo>
                <a:lnTo>
                  <a:pt x="7584708" y="4222230"/>
                </a:lnTo>
                <a:cubicBezTo>
                  <a:pt x="7569207" y="4219058"/>
                  <a:pt x="7554254" y="4214380"/>
                  <a:pt x="7540009" y="4208355"/>
                </a:cubicBezTo>
                <a:lnTo>
                  <a:pt x="7537708" y="4207105"/>
                </a:lnTo>
                <a:lnTo>
                  <a:pt x="7489928" y="4277973"/>
                </a:lnTo>
                <a:cubicBezTo>
                  <a:pt x="7446837" y="4321065"/>
                  <a:pt x="7387305" y="4347718"/>
                  <a:pt x="7321549" y="4347718"/>
                </a:cubicBezTo>
                <a:cubicBezTo>
                  <a:pt x="7255792" y="4347718"/>
                  <a:pt x="7196261" y="4321065"/>
                  <a:pt x="7153169" y="4277973"/>
                </a:cubicBezTo>
                <a:lnTo>
                  <a:pt x="7151640" y="4275706"/>
                </a:lnTo>
                <a:lnTo>
                  <a:pt x="7148541" y="4285692"/>
                </a:lnTo>
                <a:cubicBezTo>
                  <a:pt x="7132454" y="4323726"/>
                  <a:pt x="7110975" y="4358922"/>
                  <a:pt x="7085060" y="4390322"/>
                </a:cubicBezTo>
                <a:lnTo>
                  <a:pt x="7009156" y="4459292"/>
                </a:lnTo>
                <a:lnTo>
                  <a:pt x="7020029" y="4468263"/>
                </a:lnTo>
                <a:cubicBezTo>
                  <a:pt x="7041575" y="4489810"/>
                  <a:pt x="7059011" y="4515465"/>
                  <a:pt x="7071060" y="4543954"/>
                </a:cubicBezTo>
                <a:lnTo>
                  <a:pt x="7074052" y="4558772"/>
                </a:lnTo>
                <a:lnTo>
                  <a:pt x="7093322" y="4535417"/>
                </a:lnTo>
                <a:cubicBezTo>
                  <a:pt x="7148480" y="4480259"/>
                  <a:pt x="7224679" y="4446143"/>
                  <a:pt x="7308847" y="4446143"/>
                </a:cubicBezTo>
                <a:cubicBezTo>
                  <a:pt x="7477184" y="4446143"/>
                  <a:pt x="7613648" y="4582607"/>
                  <a:pt x="7613647" y="4750943"/>
                </a:cubicBezTo>
                <a:cubicBezTo>
                  <a:pt x="7613647" y="4919279"/>
                  <a:pt x="7477183" y="5055742"/>
                  <a:pt x="7308848" y="5055743"/>
                </a:cubicBezTo>
                <a:cubicBezTo>
                  <a:pt x="7182595" y="5055743"/>
                  <a:pt x="7074272" y="4978982"/>
                  <a:pt x="7028000" y="4869585"/>
                </a:cubicBezTo>
                <a:lnTo>
                  <a:pt x="7015688" y="4808603"/>
                </a:lnTo>
                <a:lnTo>
                  <a:pt x="6984787" y="4834099"/>
                </a:lnTo>
                <a:cubicBezTo>
                  <a:pt x="6946781" y="4859776"/>
                  <a:pt x="6900966" y="4874768"/>
                  <a:pt x="6851650" y="4874768"/>
                </a:cubicBezTo>
                <a:cubicBezTo>
                  <a:pt x="6720137" y="4874768"/>
                  <a:pt x="6613524" y="4768156"/>
                  <a:pt x="6613525" y="4636643"/>
                </a:cubicBezTo>
                <a:cubicBezTo>
                  <a:pt x="6613525" y="4603765"/>
                  <a:pt x="6620187" y="4572443"/>
                  <a:pt x="6632236" y="4543953"/>
                </a:cubicBezTo>
                <a:lnTo>
                  <a:pt x="6643674" y="4526990"/>
                </a:lnTo>
                <a:lnTo>
                  <a:pt x="6593000" y="4511260"/>
                </a:lnTo>
                <a:cubicBezTo>
                  <a:pt x="6554968" y="4495173"/>
                  <a:pt x="6519771" y="4473693"/>
                  <a:pt x="6488372" y="4447779"/>
                </a:cubicBezTo>
                <a:lnTo>
                  <a:pt x="6407522" y="4358802"/>
                </a:lnTo>
                <a:lnTo>
                  <a:pt x="6372125" y="4472833"/>
                </a:lnTo>
                <a:cubicBezTo>
                  <a:pt x="6273799" y="4705302"/>
                  <a:pt x="6043613" y="4868419"/>
                  <a:pt x="5775325" y="4868419"/>
                </a:cubicBezTo>
                <a:cubicBezTo>
                  <a:pt x="5417612" y="4868419"/>
                  <a:pt x="5127624" y="4578434"/>
                  <a:pt x="5127625" y="4220719"/>
                </a:cubicBezTo>
                <a:lnTo>
                  <a:pt x="5127842" y="4218580"/>
                </a:lnTo>
                <a:lnTo>
                  <a:pt x="5092701" y="4223893"/>
                </a:lnTo>
                <a:cubicBezTo>
                  <a:pt x="4971708" y="4223893"/>
                  <a:pt x="4867899" y="4150330"/>
                  <a:pt x="4823557" y="4045491"/>
                </a:cubicBezTo>
                <a:lnTo>
                  <a:pt x="4807010" y="3963543"/>
                </a:lnTo>
                <a:lnTo>
                  <a:pt x="4800601" y="3963543"/>
                </a:lnTo>
                <a:cubicBezTo>
                  <a:pt x="4800601" y="4064369"/>
                  <a:pt x="4749517" y="4153264"/>
                  <a:pt x="4671817" y="4205757"/>
                </a:cubicBezTo>
                <a:lnTo>
                  <a:pt x="4657682" y="4213429"/>
                </a:lnTo>
                <a:lnTo>
                  <a:pt x="4694367" y="4217127"/>
                </a:lnTo>
                <a:cubicBezTo>
                  <a:pt x="4827474" y="4244365"/>
                  <a:pt x="4927600" y="4362136"/>
                  <a:pt x="4927600" y="4503293"/>
                </a:cubicBezTo>
                <a:cubicBezTo>
                  <a:pt x="4927600" y="4664615"/>
                  <a:pt x="4796824" y="4795393"/>
                  <a:pt x="4635501" y="4795393"/>
                </a:cubicBezTo>
                <a:cubicBezTo>
                  <a:pt x="4514510" y="4795393"/>
                  <a:pt x="4410701" y="4721831"/>
                  <a:pt x="4366354" y="4616991"/>
                </a:cubicBezTo>
                <a:lnTo>
                  <a:pt x="4351094" y="4541408"/>
                </a:lnTo>
                <a:lnTo>
                  <a:pt x="4340334" y="4557373"/>
                </a:lnTo>
                <a:cubicBezTo>
                  <a:pt x="4297239" y="4600465"/>
                  <a:pt x="4237707" y="4627118"/>
                  <a:pt x="4171950" y="4627117"/>
                </a:cubicBezTo>
                <a:cubicBezTo>
                  <a:pt x="4040441" y="4627118"/>
                  <a:pt x="3933830" y="4520506"/>
                  <a:pt x="3933828" y="4388993"/>
                </a:cubicBezTo>
                <a:lnTo>
                  <a:pt x="3951792" y="4300018"/>
                </a:lnTo>
                <a:lnTo>
                  <a:pt x="3919541" y="4303269"/>
                </a:lnTo>
                <a:cubicBezTo>
                  <a:pt x="3882965" y="4303269"/>
                  <a:pt x="3847469" y="4298636"/>
                  <a:pt x="3813611" y="4289924"/>
                </a:cubicBezTo>
                <a:lnTo>
                  <a:pt x="3721299" y="4253604"/>
                </a:lnTo>
                <a:lnTo>
                  <a:pt x="3743666" y="4286779"/>
                </a:lnTo>
                <a:cubicBezTo>
                  <a:pt x="3755715" y="4315268"/>
                  <a:pt x="3762378" y="4346590"/>
                  <a:pt x="3762378" y="4379468"/>
                </a:cubicBezTo>
                <a:cubicBezTo>
                  <a:pt x="3762378" y="4510981"/>
                  <a:pt x="3655765" y="4617593"/>
                  <a:pt x="3524255" y="4617593"/>
                </a:cubicBezTo>
                <a:cubicBezTo>
                  <a:pt x="3458497" y="4617593"/>
                  <a:pt x="3398966" y="4590940"/>
                  <a:pt x="3355873" y="4547848"/>
                </a:cubicBezTo>
                <a:lnTo>
                  <a:pt x="3326818" y="4504752"/>
                </a:lnTo>
                <a:lnTo>
                  <a:pt x="3246576" y="4560356"/>
                </a:lnTo>
                <a:cubicBezTo>
                  <a:pt x="3151637" y="4614948"/>
                  <a:pt x="3041554" y="4646169"/>
                  <a:pt x="2924180" y="4646169"/>
                </a:cubicBezTo>
                <a:cubicBezTo>
                  <a:pt x="2700607" y="4646169"/>
                  <a:pt x="2503492" y="4532893"/>
                  <a:pt x="2387096" y="4360605"/>
                </a:cubicBezTo>
                <a:lnTo>
                  <a:pt x="2336987" y="4268286"/>
                </a:lnTo>
                <a:lnTo>
                  <a:pt x="2328420" y="4275354"/>
                </a:lnTo>
                <a:cubicBezTo>
                  <a:pt x="2277114" y="4310017"/>
                  <a:pt x="2215264" y="4330256"/>
                  <a:pt x="2148684" y="4330256"/>
                </a:cubicBezTo>
                <a:cubicBezTo>
                  <a:pt x="2126493" y="4330256"/>
                  <a:pt x="2104823" y="4328007"/>
                  <a:pt x="2083898" y="4323725"/>
                </a:cubicBezTo>
                <a:lnTo>
                  <a:pt x="2072384" y="4320151"/>
                </a:lnTo>
                <a:lnTo>
                  <a:pt x="2070240" y="4330767"/>
                </a:lnTo>
                <a:cubicBezTo>
                  <a:pt x="2021440" y="4446147"/>
                  <a:pt x="1907191" y="4527106"/>
                  <a:pt x="1774034" y="4527106"/>
                </a:cubicBezTo>
                <a:cubicBezTo>
                  <a:pt x="1640878" y="4527106"/>
                  <a:pt x="1526631" y="4446147"/>
                  <a:pt x="1477828" y="4330767"/>
                </a:cubicBezTo>
                <a:lnTo>
                  <a:pt x="1461941" y="4252075"/>
                </a:lnTo>
                <a:lnTo>
                  <a:pt x="1426042" y="4305319"/>
                </a:lnTo>
                <a:cubicBezTo>
                  <a:pt x="1392000" y="4339362"/>
                  <a:pt x="1344969" y="4360418"/>
                  <a:pt x="1293021" y="4360418"/>
                </a:cubicBezTo>
                <a:cubicBezTo>
                  <a:pt x="1241074" y="4360418"/>
                  <a:pt x="1194044" y="4339363"/>
                  <a:pt x="1160001" y="4305319"/>
                </a:cubicBezTo>
                <a:lnTo>
                  <a:pt x="1124475" y="4252627"/>
                </a:lnTo>
                <a:lnTo>
                  <a:pt x="1099546" y="4269435"/>
                </a:lnTo>
                <a:cubicBezTo>
                  <a:pt x="1077040" y="4278954"/>
                  <a:pt x="1052295" y="4284218"/>
                  <a:pt x="1026321" y="4284218"/>
                </a:cubicBezTo>
                <a:cubicBezTo>
                  <a:pt x="974373" y="4284218"/>
                  <a:pt x="927343" y="4263162"/>
                  <a:pt x="893300" y="4229119"/>
                </a:cubicBezTo>
                <a:lnTo>
                  <a:pt x="857209" y="4175588"/>
                </a:lnTo>
                <a:lnTo>
                  <a:pt x="850186" y="4186004"/>
                </a:lnTo>
                <a:cubicBezTo>
                  <a:pt x="798475" y="4237715"/>
                  <a:pt x="727038" y="4269698"/>
                  <a:pt x="648130" y="4269698"/>
                </a:cubicBezTo>
                <a:cubicBezTo>
                  <a:pt x="490315" y="4269698"/>
                  <a:pt x="362380" y="4141763"/>
                  <a:pt x="362380" y="3983948"/>
                </a:cubicBezTo>
                <a:lnTo>
                  <a:pt x="366500" y="3963543"/>
                </a:lnTo>
                <a:lnTo>
                  <a:pt x="361892" y="3963543"/>
                </a:lnTo>
                <a:lnTo>
                  <a:pt x="353831" y="4003472"/>
                </a:lnTo>
                <a:cubicBezTo>
                  <a:pt x="325875" y="4069567"/>
                  <a:pt x="260429" y="4115943"/>
                  <a:pt x="184152" y="4115943"/>
                </a:cubicBezTo>
                <a:cubicBezTo>
                  <a:pt x="107875" y="4115943"/>
                  <a:pt x="42429" y="4069567"/>
                  <a:pt x="14474" y="4003472"/>
                </a:cubicBezTo>
                <a:lnTo>
                  <a:pt x="6412" y="3963543"/>
                </a:lnTo>
                <a:lnTo>
                  <a:pt x="0" y="3963543"/>
                </a:lnTo>
                <a:lnTo>
                  <a:pt x="0" y="3798442"/>
                </a:lnTo>
                <a:lnTo>
                  <a:pt x="4489" y="3798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2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图片占位符 29"/>
          <p:cNvSpPr>
            <a:spLocks noGrp="1"/>
          </p:cNvSpPr>
          <p:nvPr>
            <p:ph type="pic" sz="quarter" idx="10"/>
          </p:nvPr>
        </p:nvSpPr>
        <p:spPr>
          <a:xfrm>
            <a:off x="7117080" y="1463040"/>
            <a:ext cx="4191000" cy="4922520"/>
          </a:xfrm>
          <a:custGeom>
            <a:avLst/>
            <a:gdLst>
              <a:gd name="connsiteX0" fmla="*/ 0 w 4191000"/>
              <a:gd name="connsiteY0" fmla="*/ 0 h 4922520"/>
              <a:gd name="connsiteX1" fmla="*/ 4191000 w 4191000"/>
              <a:gd name="connsiteY1" fmla="*/ 0 h 4922520"/>
              <a:gd name="connsiteX2" fmla="*/ 4191000 w 4191000"/>
              <a:gd name="connsiteY2" fmla="*/ 4922520 h 4922520"/>
              <a:gd name="connsiteX3" fmla="*/ 0 w 4191000"/>
              <a:gd name="connsiteY3" fmla="*/ 4922520 h 49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4922520">
                <a:moveTo>
                  <a:pt x="0" y="0"/>
                </a:moveTo>
                <a:lnTo>
                  <a:pt x="4191000" y="0"/>
                </a:lnTo>
                <a:lnTo>
                  <a:pt x="4191000" y="4922520"/>
                </a:lnTo>
                <a:lnTo>
                  <a:pt x="0" y="4922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2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97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607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52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40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92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32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02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6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16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384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29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20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49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95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8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0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8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50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7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3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292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657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F9A9A-BB5E-437E-8999-26523E506C3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8300B-16E0-404E-B4E4-92135F0BE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slide" Target="slide15.xml"/><Relationship Id="rId9" Type="http://schemas.openxmlformats.org/officeDocument/2006/relationships/slide" Target="slide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"/>
            <a:ext cx="1206539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2858" y="2170581"/>
            <a:ext cx="520628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79D91-E8BA-448F-BDAA-DB89BEB65ECB}"/>
              </a:ext>
            </a:extLst>
          </p:cNvPr>
          <p:cNvSpPr txBox="1"/>
          <p:nvPr/>
        </p:nvSpPr>
        <p:spPr>
          <a:xfrm>
            <a:off x="4632139" y="2611176"/>
            <a:ext cx="34980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(34) </a:t>
            </a:r>
          </a:p>
        </p:txBody>
      </p:sp>
    </p:spTree>
    <p:extLst>
      <p:ext uri="{BB962C8B-B14F-4D97-AF65-F5344CB8AC3E}">
        <p14:creationId xmlns:p14="http://schemas.microsoft.com/office/powerpoint/2010/main" val="645890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39290" y="10231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777DF-ECD3-4038-A8BE-54C3CFA9E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0" y="2299854"/>
            <a:ext cx="865909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8B6AB8-4C8F-4804-9399-8C1FFE4B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518" y="1553945"/>
            <a:ext cx="8208962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luồng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0DC786D-CB33-4F97-80FF-27592EEC5DF1}"/>
              </a:ext>
            </a:extLst>
          </p:cNvPr>
          <p:cNvCxnSpPr/>
          <p:nvPr/>
        </p:nvCxnSpPr>
        <p:spPr>
          <a:xfrm flipH="1">
            <a:off x="6755770" y="1553945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61A5C8-2A1D-4C37-973E-593E91809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962" y="3036175"/>
            <a:ext cx="8208962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ngọn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E40FCC-EDF3-4EB9-9E40-F6F2CFEA2620}"/>
              </a:ext>
            </a:extLst>
          </p:cNvPr>
          <p:cNvCxnSpPr/>
          <p:nvPr/>
        </p:nvCxnSpPr>
        <p:spPr>
          <a:xfrm flipH="1">
            <a:off x="4081851" y="3513228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346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781300" y="566639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A57E6-B534-4826-96BB-64764064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995054"/>
            <a:ext cx="9739746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1F23F-5E39-477E-97F2-D6791D91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27" y="2189017"/>
            <a:ext cx="9504217" cy="2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0AF6E0-4782-44E6-9FF7-B237B414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644" y="2634602"/>
            <a:ext cx="9516538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vang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8E9F91-CB53-4229-8709-A9280FD6127B}"/>
              </a:ext>
            </a:extLst>
          </p:cNvPr>
          <p:cNvCxnSpPr/>
          <p:nvPr/>
        </p:nvCxnSpPr>
        <p:spPr>
          <a:xfrm flipH="1">
            <a:off x="7157551" y="2658777"/>
            <a:ext cx="106362" cy="43180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027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2800A72-39EF-4E12-B83A-B26391335FD1}"/>
              </a:ext>
            </a:extLst>
          </p:cNvPr>
          <p:cNvSpPr txBox="1"/>
          <p:nvPr/>
        </p:nvSpPr>
        <p:spPr>
          <a:xfrm>
            <a:off x="2528454" y="847353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21ABA-5077-47D3-A2AF-3B3264E7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5" y="2396836"/>
            <a:ext cx="9227126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39290" y="1023199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777DF-ECD3-4038-A8BE-54C3CFA9E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0" y="2299854"/>
            <a:ext cx="865909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781300" y="566639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A57E6-B534-4826-96BB-64764064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995054"/>
            <a:ext cx="9739746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23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531697" y="2390820"/>
            <a:ext cx="623437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altLang="zh-CN" sz="72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A. </a:t>
            </a:r>
            <a:r>
              <a:rPr lang="en-US" altLang="zh-CN" sz="7200" b="1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Khởi</a:t>
            </a:r>
            <a:r>
              <a:rPr lang="en-US" altLang="zh-CN" sz="7200" b="1" dirty="0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7200" b="1" dirty="0" err="1">
                <a:solidFill>
                  <a:prstClr val="black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động</a:t>
            </a:r>
            <a:endParaRPr lang="en-US" altLang="zh-CN" sz="7200" b="1" dirty="0">
              <a:solidFill>
                <a:prstClr val="black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807677" y="1004441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1F23F-5E39-477E-97F2-D6791D91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91" y="2133599"/>
            <a:ext cx="9504217" cy="28540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DD9B4-BB09-4975-ACE6-7A6BA0120204}"/>
              </a:ext>
            </a:extLst>
          </p:cNvPr>
          <p:cNvCxnSpPr/>
          <p:nvPr/>
        </p:nvCxnSpPr>
        <p:spPr>
          <a:xfrm>
            <a:off x="3990109" y="4045527"/>
            <a:ext cx="928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F661649-CAD3-4207-910B-1B377F877B54}"/>
              </a:ext>
            </a:extLst>
          </p:cNvPr>
          <p:cNvSpPr txBox="1"/>
          <p:nvPr/>
        </p:nvSpPr>
        <p:spPr>
          <a:xfrm>
            <a:off x="2254448" y="5330339"/>
            <a:ext cx="773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1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2800A72-39EF-4E12-B83A-B26391335FD1}"/>
              </a:ext>
            </a:extLst>
          </p:cNvPr>
          <p:cNvSpPr txBox="1"/>
          <p:nvPr/>
        </p:nvSpPr>
        <p:spPr>
          <a:xfrm>
            <a:off x="2528454" y="847353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21ABA-5077-47D3-A2AF-3B3264E7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5" y="2396836"/>
            <a:ext cx="9227126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99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4EEA935-7E42-4DBB-A77C-081D0849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489741"/>
            <a:ext cx="5667375" cy="6455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A926D-2A62-4FBB-8419-76B670BD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679" y="489742"/>
            <a:ext cx="5229953" cy="50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51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09342" y="513770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828800" y="1630271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21682"/>
            <a:ext cx="85344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828800" y="3304308"/>
            <a:ext cx="8534399" cy="81049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856508" y="4439493"/>
            <a:ext cx="8506691" cy="21275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588"/>
            <a:ext cx="2147455" cy="1183401"/>
          </a:xfrm>
          <a:prstGeom prst="rect">
            <a:avLst/>
          </a:prstGeom>
        </p:spPr>
      </p:pic>
      <p:pic>
        <p:nvPicPr>
          <p:cNvPr id="10" name="Picture 5" descr="1-43">
            <a:extLst>
              <a:ext uri="{FF2B5EF4-FFF2-40B4-BE49-F238E27FC236}">
                <a16:creationId xmlns:a16="http://schemas.microsoft.com/office/drawing/2014/main" id="{A0FAE455-A303-4713-A391-0A8BFE42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4" y="71496"/>
            <a:ext cx="2166256" cy="14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0E6ABC6-D63F-48EB-AC15-1A11B439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729" y="1642539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1E0895E2-6835-4DA2-9A4F-1036D20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420" y="3009705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17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3EE0447E-6B17-4030-9CC3-142F4DA75694}"/>
              </a:ext>
            </a:extLst>
          </p:cNvPr>
          <p:cNvSpPr txBox="1"/>
          <p:nvPr/>
        </p:nvSpPr>
        <p:spPr>
          <a:xfrm>
            <a:off x="3048001" y="241333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2516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A015013-1211-4C64-961E-A390E9F567B1}"/>
              </a:ext>
            </a:extLst>
          </p:cNvPr>
          <p:cNvSpPr/>
          <p:nvPr/>
        </p:nvSpPr>
        <p:spPr>
          <a:xfrm>
            <a:off x="1799011" y="2782193"/>
            <a:ext cx="9095278" cy="1985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53">
            <a:hlinkClick r:id="rId2" action="ppaction://hlinksldjump"/>
            <a:extLst>
              <a:ext uri="{FF2B5EF4-FFF2-40B4-BE49-F238E27FC236}">
                <a16:creationId xmlns:a16="http://schemas.microsoft.com/office/drawing/2014/main" id="{BA6348B7-12B2-4C17-8E29-74E528CBC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336" y="2897939"/>
            <a:ext cx="865447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Text Box 53">
            <a:hlinkClick r:id="rId2" action="ppaction://hlinksldjump"/>
            <a:extLst>
              <a:ext uri="{FF2B5EF4-FFF2-40B4-BE49-F238E27FC236}">
                <a16:creationId xmlns:a16="http://schemas.microsoft.com/office/drawing/2014/main" id="{74B8DD22-0D22-4E70-BEE0-C592A6C6D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982" y="1025237"/>
            <a:ext cx="729403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54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BE9C01C-F9DF-4293-8F17-800D81B55C62}"/>
              </a:ext>
            </a:extLst>
          </p:cNvPr>
          <p:cNvSpPr/>
          <p:nvPr/>
        </p:nvSpPr>
        <p:spPr>
          <a:xfrm>
            <a:off x="1632758" y="2842231"/>
            <a:ext cx="9095278" cy="19858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36CDA84-7070-4831-AD45-CDD4F75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097" y="3047978"/>
            <a:ext cx="8610600" cy="1570038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chọn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hướng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dẫn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pha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mực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dạy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đầu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tiên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6" name="Text Box 53">
            <a:hlinkClick r:id="rId3" action="ppaction://hlinksldjump"/>
            <a:extLst>
              <a:ext uri="{FF2B5EF4-FFF2-40B4-BE49-F238E27FC236}">
                <a16:creationId xmlns:a16="http://schemas.microsoft.com/office/drawing/2014/main" id="{98096813-2AE2-4DB2-997E-C74E65707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758" y="1199036"/>
            <a:ext cx="1031432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Ông ngoại đã giúp bạn nhỏ chuẩn bị đi học như thế nào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26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uyết tập đọc: ông ngoại tiếng việt 3">
            <a:extLst>
              <a:ext uri="{FF2B5EF4-FFF2-40B4-BE49-F238E27FC236}">
                <a16:creationId xmlns:a16="http://schemas.microsoft.com/office/drawing/2014/main" id="{01C955BC-A633-4F55-AE6B-A47DD688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57" y="2936554"/>
            <a:ext cx="3306618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F045E-FA9D-40F7-9F01-E13DB611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87" y="1267471"/>
            <a:ext cx="1463167" cy="2328874"/>
          </a:xfrm>
          <a:prstGeom prst="rect">
            <a:avLst/>
          </a:prstGeom>
        </p:spPr>
      </p:pic>
      <p:sp>
        <p:nvSpPr>
          <p:cNvPr id="4" name="Rectangle 22">
            <a:extLst>
              <a:ext uri="{FF2B5EF4-FFF2-40B4-BE49-F238E27FC236}">
                <a16:creationId xmlns:a16="http://schemas.microsoft.com/office/drawing/2014/main" id="{B14F74C6-BCCA-46EB-B1DD-A047FFE1B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154" y="1349695"/>
            <a:ext cx="8610600" cy="1384995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anchor="ctr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172C7-EDBA-4764-8C4F-A3DDAEE1E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00" y="3596346"/>
            <a:ext cx="7420344" cy="1829684"/>
          </a:xfrm>
          <a:prstGeom prst="rect">
            <a:avLst/>
          </a:prstGeom>
        </p:spPr>
      </p:pic>
      <p:sp>
        <p:nvSpPr>
          <p:cNvPr id="6" name="Rectangle 22">
            <a:extLst>
              <a:ext uri="{FF2B5EF4-FFF2-40B4-BE49-F238E27FC236}">
                <a16:creationId xmlns:a16="http://schemas.microsoft.com/office/drawing/2014/main" id="{5F5F4A50-7377-4E26-8326-87A86334F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74" y="3818690"/>
            <a:ext cx="7339596" cy="1384995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 anchor="ctr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 Box 53">
            <a:hlinkClick r:id="rId6" action="ppaction://hlinksldjump"/>
            <a:extLst>
              <a:ext uri="{FF2B5EF4-FFF2-40B4-BE49-F238E27FC236}">
                <a16:creationId xmlns:a16="http://schemas.microsoft.com/office/drawing/2014/main" id="{F0C80951-0008-4021-B9C0-21E18293A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402" y="161305"/>
            <a:ext cx="1031432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Tìm một hình ảnh đẹp mà em thích trong đoạn ông dẫn cháu đến thăm trường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44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3">
            <a:hlinkClick r:id="rId2" action="ppaction://hlinksldjump"/>
            <a:extLst>
              <a:ext uri="{FF2B5EF4-FFF2-40B4-BE49-F238E27FC236}">
                <a16:creationId xmlns:a16="http://schemas.microsoft.com/office/drawing/2014/main" id="{31056E40-24B6-40CC-8502-AA266494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905" y="247882"/>
            <a:ext cx="1103476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Vì sao bạn nhỏ gọi ông ngoại là người thầy đầu tiên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6B378-1099-4D10-A5A7-F17E63AF9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2" t="37112" r="6261" b="23450"/>
          <a:stretch/>
        </p:blipFill>
        <p:spPr>
          <a:xfrm>
            <a:off x="1480905" y="1935842"/>
            <a:ext cx="8896150" cy="32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0"/>
            <a:ext cx="258233" cy="258233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3" y="787400"/>
            <a:ext cx="313894" cy="313894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>
            <a:off x="7213548" y="787400"/>
            <a:ext cx="0" cy="3175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2" y="787400"/>
            <a:ext cx="135164" cy="135164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7671" y="572225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7" y="1813437"/>
            <a:ext cx="283826" cy="283826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630011" y="5635170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8" name="圆角矩形 297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圆角矩形 298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6800" y="63500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500" y="9588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50" y="10922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椭圆 307"/>
          <p:cNvSpPr/>
          <p:nvPr/>
        </p:nvSpPr>
        <p:spPr>
          <a:xfrm flipV="1">
            <a:off x="10896600" y="43688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4" y="30162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椭圆 316"/>
          <p:cNvSpPr/>
          <p:nvPr/>
        </p:nvSpPr>
        <p:spPr>
          <a:xfrm>
            <a:off x="11108600" y="36766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2574200" y="56959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7763" cy="167763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初春飾利 - 副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971550" y="-1504950"/>
            <a:ext cx="609600" cy="609600"/>
          </a:xfrm>
          <a:prstGeom prst="rect">
            <a:avLst/>
          </a:prstGeom>
        </p:spPr>
      </p:pic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F7A26B9-98B6-459F-838E-2139A8B051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64" y="1763"/>
            <a:ext cx="12199964" cy="68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120166" y="2513533"/>
            <a:ext cx="7951667" cy="2578010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 new 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4926673" y="1058572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E51AB-FEC8-4B69-936A-1D65DCCA66DF}"/>
              </a:ext>
            </a:extLst>
          </p:cNvPr>
          <p:cNvSpPr txBox="1"/>
          <p:nvPr/>
        </p:nvSpPr>
        <p:spPr>
          <a:xfrm>
            <a:off x="2470996" y="2771486"/>
            <a:ext cx="775048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773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oogle Shape;962;p45"/>
          <p:cNvGrpSpPr/>
          <p:nvPr/>
        </p:nvGrpSpPr>
        <p:grpSpPr>
          <a:xfrm>
            <a:off x="766640" y="1709846"/>
            <a:ext cx="10659980" cy="3326606"/>
            <a:chOff x="1061987" y="3336412"/>
            <a:chExt cx="9890493" cy="3087115"/>
          </a:xfrm>
        </p:grpSpPr>
        <p:sp>
          <p:nvSpPr>
            <p:cNvPr id="963" name="Google Shape;963;p45"/>
            <p:cNvSpPr/>
            <p:nvPr/>
          </p:nvSpPr>
          <p:spPr>
            <a:xfrm>
              <a:off x="1117600" y="3387315"/>
              <a:ext cx="9773919" cy="2972846"/>
            </a:xfrm>
            <a:prstGeom prst="roundRect">
              <a:avLst>
                <a:gd name="adj" fmla="val 11362"/>
              </a:avLst>
            </a:prstGeom>
            <a:solidFill>
              <a:schemeClr val="lt1"/>
            </a:solidFill>
            <a:ln w="25400" cap="flat" cmpd="sng">
              <a:solidFill>
                <a:srgbClr val="5BB3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1061987" y="3336412"/>
              <a:ext cx="9890493" cy="3087115"/>
            </a:xfrm>
            <a:prstGeom prst="roundRect">
              <a:avLst>
                <a:gd name="adj" fmla="val 12729"/>
              </a:avLst>
            </a:prstGeom>
            <a:noFill/>
            <a:ln w="76200" cap="flat" cmpd="sng">
              <a:solidFill>
                <a:srgbClr val="C1E2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687" y="297410"/>
            <a:ext cx="640212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2C07B9D3-AFA6-44F2-BD11-63FDCD8A8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88" y="1886656"/>
            <a:ext cx="10377076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D6402-2E46-421A-8F70-1B1396BBF72A}"/>
              </a:ext>
            </a:extLst>
          </p:cNvPr>
          <p:cNvSpPr txBox="1"/>
          <p:nvPr/>
        </p:nvSpPr>
        <p:spPr>
          <a:xfrm>
            <a:off x="2934252" y="2558334"/>
            <a:ext cx="366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4988B6-667A-4238-92B9-DE951A4ED4A0}"/>
              </a:ext>
            </a:extLst>
          </p:cNvPr>
          <p:cNvSpPr txBox="1"/>
          <p:nvPr/>
        </p:nvSpPr>
        <p:spPr>
          <a:xfrm>
            <a:off x="8120120" y="2554706"/>
            <a:ext cx="1704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83616C-9C33-477A-80F3-0D7185FF0034}"/>
              </a:ext>
            </a:extLst>
          </p:cNvPr>
          <p:cNvSpPr txBox="1"/>
          <p:nvPr/>
        </p:nvSpPr>
        <p:spPr>
          <a:xfrm>
            <a:off x="2861386" y="3119689"/>
            <a:ext cx="2502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AFBCD5-CD63-4CD7-85AE-DDE541F353D5}"/>
              </a:ext>
            </a:extLst>
          </p:cNvPr>
          <p:cNvSpPr txBox="1"/>
          <p:nvPr/>
        </p:nvSpPr>
        <p:spPr>
          <a:xfrm>
            <a:off x="8712071" y="3110651"/>
            <a:ext cx="2835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560009-AAB6-4DB3-948B-CC38AD07A541}"/>
              </a:ext>
            </a:extLst>
          </p:cNvPr>
          <p:cNvSpPr txBox="1"/>
          <p:nvPr/>
        </p:nvSpPr>
        <p:spPr>
          <a:xfrm>
            <a:off x="2906542" y="3668769"/>
            <a:ext cx="261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09342" y="513770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828800" y="1630271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21682"/>
            <a:ext cx="85344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828800" y="3304308"/>
            <a:ext cx="8534399" cy="81049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856508" y="4439493"/>
            <a:ext cx="8506691" cy="21275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588"/>
            <a:ext cx="2147455" cy="1183401"/>
          </a:xfrm>
          <a:prstGeom prst="rect">
            <a:avLst/>
          </a:prstGeom>
        </p:spPr>
      </p:pic>
      <p:pic>
        <p:nvPicPr>
          <p:cNvPr id="10" name="Picture 5" descr="1-43">
            <a:extLst>
              <a:ext uri="{FF2B5EF4-FFF2-40B4-BE49-F238E27FC236}">
                <a16:creationId xmlns:a16="http://schemas.microsoft.com/office/drawing/2014/main" id="{A0FAE455-A303-4713-A391-0A8BFE42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4" y="71496"/>
            <a:ext cx="2166256" cy="14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0E6ABC6-D63F-48EB-AC15-1A11B439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729" y="1642539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1E0895E2-6835-4DA2-9A4F-1036D20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420" y="3009705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1998260-4F54-4C9B-A50A-8A5F9844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420" y="4376282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78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 Box 4">
            <a:extLst>
              <a:ext uri="{FF2B5EF4-FFF2-40B4-BE49-F238E27FC236}">
                <a16:creationId xmlns:a16="http://schemas.microsoft.com/office/drawing/2014/main" id="{78E0514B-4769-4384-8955-83AC68E1A64C}"/>
              </a:ext>
            </a:extLst>
          </p:cNvPr>
          <p:cNvSpPr txBox="1"/>
          <p:nvPr/>
        </p:nvSpPr>
        <p:spPr>
          <a:xfrm>
            <a:off x="2538475" y="670817"/>
            <a:ext cx="766156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nối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67DE8F5C-D753-4144-B4A0-F81BB88FB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75" y="2324168"/>
            <a:ext cx="8610600" cy="1077218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anchor="ctr">
            <a:spAutoFit/>
          </a:bodyPr>
          <a:lstStyle/>
          <a:p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Chuẩn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bị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bài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sau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Người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lính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dũng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prstClr val="black"/>
                </a:solidFill>
                <a:latin typeface="Times New Roman" pitchFamily="18" charset="0"/>
              </a:rPr>
              <a:t>cảm</a:t>
            </a:r>
            <a:r>
              <a:rPr lang="en-US" sz="3600" b="1" i="1" kern="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11862" y="95924"/>
            <a:ext cx="6070894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37906" y="813909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90896" y="1546701"/>
            <a:ext cx="2884123" cy="797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(34)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CC4059-FC77-488F-877E-A5D1D15C632C}"/>
              </a:ext>
            </a:extLst>
          </p:cNvPr>
          <p:cNvSpPr/>
          <p:nvPr/>
        </p:nvSpPr>
        <p:spPr>
          <a:xfrm>
            <a:off x="8310050" y="2173356"/>
            <a:ext cx="3140732" cy="638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lnSpc>
                <a:spcPct val="165000"/>
              </a:lnSpc>
              <a:defRPr/>
            </a:pP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75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75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Lý thuyết tập đọc: ông ngoại tiếng việt 3">
            <a:extLst>
              <a:ext uri="{FF2B5EF4-FFF2-40B4-BE49-F238E27FC236}">
                <a16:creationId xmlns:a16="http://schemas.microsoft.com/office/drawing/2014/main" id="{87DB2AAE-29AF-448B-BDCA-9A643A44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2811416"/>
            <a:ext cx="10709564" cy="40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9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09342" y="513770"/>
            <a:ext cx="2401024" cy="69843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828800" y="1630271"/>
            <a:ext cx="8534398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21682"/>
            <a:ext cx="85344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828800" y="3304308"/>
            <a:ext cx="8534399" cy="81049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1856508" y="4439493"/>
            <a:ext cx="8506691" cy="21275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588"/>
            <a:ext cx="2147455" cy="1183401"/>
          </a:xfrm>
          <a:prstGeom prst="rect">
            <a:avLst/>
          </a:prstGeom>
        </p:spPr>
      </p:pic>
      <p:pic>
        <p:nvPicPr>
          <p:cNvPr id="10" name="Picture 5" descr="1-43">
            <a:extLst>
              <a:ext uri="{FF2B5EF4-FFF2-40B4-BE49-F238E27FC236}">
                <a16:creationId xmlns:a16="http://schemas.microsoft.com/office/drawing/2014/main" id="{A0FAE455-A303-4713-A391-0A8BFE42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4" y="71496"/>
            <a:ext cx="2166256" cy="143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3EE0447E-6B17-4030-9CC3-142F4DA75694}"/>
              </a:ext>
            </a:extLst>
          </p:cNvPr>
          <p:cNvSpPr txBox="1"/>
          <p:nvPr/>
        </p:nvSpPr>
        <p:spPr>
          <a:xfrm>
            <a:off x="3048001" y="241333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971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4EEA935-7E42-4DBB-A77C-081D0849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489741"/>
            <a:ext cx="5667375" cy="6455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DA926D-2A62-4FBB-8419-76B670BD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679" y="489742"/>
            <a:ext cx="5229953" cy="50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" y="124935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4790192"/>
            <a:ext cx="8546148" cy="149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8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845082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24" y="2138314"/>
            <a:ext cx="880522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26" y="3468034"/>
            <a:ext cx="95059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90" y="4790193"/>
            <a:ext cx="3506747" cy="184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22219" y="1119986"/>
            <a:ext cx="90754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1: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Thành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phố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…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hè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phố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058143" y="-115156"/>
            <a:ext cx="40757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7200" b="1" dirty="0">
                <a:solidFill>
                  <a:srgbClr val="3399FF"/>
                </a:solidFill>
                <a:latin typeface="Time new ro"/>
                <a:ea typeface="黑体" pitchFamily="2" charset="-122"/>
              </a:rPr>
              <a:t>Chia </a:t>
            </a:r>
            <a:r>
              <a:rPr lang="en-GB" altLang="zh-CN" sz="7200" b="1" dirty="0" err="1">
                <a:solidFill>
                  <a:srgbClr val="3399FF"/>
                </a:solidFill>
                <a:latin typeface="Time new ro"/>
                <a:ea typeface="黑体" pitchFamily="2" charset="-122"/>
              </a:rPr>
              <a:t>đoạn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ime new ro"/>
              <a:ea typeface="黑体" pitchFamily="2" charset="-12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88415" y="2435077"/>
            <a:ext cx="805735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2: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Năm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nay…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thế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nào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463087" y="3913306"/>
            <a:ext cx="8804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Đoạn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3: 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Ông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chậm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rãi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…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sau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này</a:t>
            </a: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658143" y="5047184"/>
            <a:ext cx="70512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Đoạn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4: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Phần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còn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 </a:t>
            </a:r>
            <a:r>
              <a:rPr kumimoji="0" lang="en-GB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lại</a:t>
            </a:r>
            <a:r>
              <a:rPr kumimoji="0" lang="en-GB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 new ro"/>
                <a:ea typeface="黑体" pitchFamily="2" charset="-122"/>
              </a:rPr>
              <a:t>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 new ro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94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E5C149-54EA-40AB-9286-A105114F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897"/>
            <a:ext cx="12192000" cy="73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78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856</Words>
  <Application>Microsoft Office PowerPoint</Application>
  <PresentationFormat>Widescreen</PresentationFormat>
  <Paragraphs>88</Paragraphs>
  <Slides>36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</vt:lpstr>
      <vt:lpstr>Calibri</vt:lpstr>
      <vt:lpstr>Calibri Light</vt:lpstr>
      <vt:lpstr>Cambria</vt:lpstr>
      <vt:lpstr>Time new ro</vt:lpstr>
      <vt:lpstr>Times New Roman</vt:lpstr>
      <vt:lpstr>Wingdings</vt:lpstr>
      <vt:lpstr>字体管家棉花糖</vt:lpstr>
      <vt:lpstr>Office Theme</vt:lpstr>
      <vt:lpstr>Office 主题</vt:lpstr>
      <vt:lpstr>Flippy Cute Daily Activities by Slidesgo</vt:lpstr>
      <vt:lpstr>1_Office Theme</vt:lpstr>
      <vt:lpstr>Reading Comprehension Worksheets by Slidesgo</vt:lpstr>
      <vt:lpstr>3_Office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OS</cp:lastModifiedBy>
  <cp:revision>58</cp:revision>
  <dcterms:created xsi:type="dcterms:W3CDTF">2021-08-28T08:23:14Z</dcterms:created>
  <dcterms:modified xsi:type="dcterms:W3CDTF">2021-09-29T10:37:49Z</dcterms:modified>
</cp:coreProperties>
</file>