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7" r:id="rId3"/>
  </p:sldMasterIdLst>
  <p:notesMasterIdLst>
    <p:notesMasterId r:id="rId24"/>
  </p:notesMasterIdLst>
  <p:sldIdLst>
    <p:sldId id="261" r:id="rId4"/>
    <p:sldId id="466" r:id="rId5"/>
    <p:sldId id="491" r:id="rId6"/>
    <p:sldId id="256" r:id="rId7"/>
    <p:sldId id="487" r:id="rId8"/>
    <p:sldId id="489" r:id="rId9"/>
    <p:sldId id="278" r:id="rId10"/>
    <p:sldId id="262" r:id="rId11"/>
    <p:sldId id="282" r:id="rId12"/>
    <p:sldId id="283" r:id="rId13"/>
    <p:sldId id="260" r:id="rId14"/>
    <p:sldId id="284" r:id="rId15"/>
    <p:sldId id="285" r:id="rId16"/>
    <p:sldId id="490" r:id="rId17"/>
    <p:sldId id="263" r:id="rId18"/>
    <p:sldId id="485" r:id="rId19"/>
    <p:sldId id="486" r:id="rId20"/>
    <p:sldId id="488" r:id="rId21"/>
    <p:sldId id="267" r:id="rId22"/>
    <p:sldId id="27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D1B"/>
    <a:srgbClr val="08ACB6"/>
    <a:srgbClr val="A1BF24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6" autoAdjust="0"/>
  </p:normalViewPr>
  <p:slideViewPr>
    <p:cSldViewPr snapToGrid="0">
      <p:cViewPr varScale="1">
        <p:scale>
          <a:sx n="39" d="100"/>
          <a:sy n="39" d="100"/>
        </p:scale>
        <p:origin x="6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>
            <a:extLst>
              <a:ext uri="{FF2B5EF4-FFF2-40B4-BE49-F238E27FC236}">
                <a16:creationId xmlns:a16="http://schemas.microsoft.com/office/drawing/2014/main" id="{BA7B4428-633B-4A5B-8A98-43F6BEC89A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备注占位符 2">
            <a:extLst>
              <a:ext uri="{FF2B5EF4-FFF2-40B4-BE49-F238E27FC236}">
                <a16:creationId xmlns:a16="http://schemas.microsoft.com/office/drawing/2014/main" id="{F1DD4A7C-858A-49CA-9726-22518558D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4AF6B8-99A2-4E9A-8DE8-3177456F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89F33-3D20-4AB8-9ED3-864C1DB3DF7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85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02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6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16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43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24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90800A6B-544B-44C1-996E-216F476F8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C300FAF1-1C42-49E9-89DC-5670EDA6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156AE2A0-F0BA-42B0-ABCE-D58D53E2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13EBB-1B65-44D2-A055-C1F643599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9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90800A6B-544B-44C1-996E-216F476F8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C300FAF1-1C42-49E9-89DC-5670EDA6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156AE2A0-F0BA-42B0-ABCE-D58D53E2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13EBB-1B65-44D2-A055-C1F643599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2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5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29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1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3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35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722E1-E581-49F6-ACC9-A12F424D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0A619-0E22-483A-BD5B-2103D0FFCB50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96D77-F35B-490E-8671-48660653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8188D-C186-45AD-BB7B-9DF5171C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FF131-6FD7-4501-816D-B2B08E303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40E6E-2E34-4F70-BAE9-72A4921B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4456E-1F1B-46BB-93A9-B8734C8FB991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48F1B-7162-4139-8C25-F4AD884E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0C81-753B-4324-90CE-4E726714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0CA2E-5E76-4C6E-A7A4-C8644B26C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613183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27156-B810-43F1-837A-BB2E8151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4B06F9C-EF77-498B-BBAD-7F7C4972BE79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4819ED-2007-4C1A-97C0-19009BF6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993069-C65A-4249-9F9E-1B6157D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1DB9-7391-4CB7-BADF-990F058D59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846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5D7A-EE13-4247-9778-F442C1C6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80589D4-BB21-4C84-B31C-0410378D316D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A2F6C3-C705-4AE8-91F2-96E947D9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5CFA82-C2CC-4F15-8005-8079DA65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21C0-CFA7-4F70-A4E1-D51E7A534F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8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42AEB1-C19D-46B9-ACDD-14DC9578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B14B9B2-7143-424C-AE8B-A42824A93517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5BC37-1D31-4EE9-961F-68F4A734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91C0B-31C3-4792-A87B-DA8EFA9C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DFCE1-10DE-49BB-BA52-A1257517F6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6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B6F51A-A304-4791-8D2A-8AFFC9A8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391015-8302-4AF7-8706-D44027C18A82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390BA-A61B-4DFF-9A79-3F439E64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39E108-B380-4FDB-A973-D8BA7CEB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3740-7A27-4318-B009-6DADFA3515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73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ECE1ED-AACA-4DC5-B2BF-4EDCBE43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407451F-AE18-4100-BA2C-E242ECD4C202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747F1D-8CDD-4B09-B9BD-70345DDA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9DE528-93FD-435B-8A14-28238815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F66E3-9D6B-4D5B-930E-CA69238BC0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7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CD3A95-129B-46FB-B4BC-57118B21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E9D70D-FD50-4327-8D01-10A9B6E5D7E6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645336-E7D0-434B-9D55-37E7B800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0FD5B5-5C2A-46A5-B59F-439328B3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0C64-5298-49C5-ABDC-65955922F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818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F37CCF-281C-47EE-BB20-7E1AB5E9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8FBEE7D-8C31-449E-B01F-35F91BA92804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1977F0-5150-46DC-BF2D-4785D954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C87852-A74C-4476-8AD3-8447004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1281-8751-49D7-95C9-BCCF722AD9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89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4D286F-2CC8-4101-826A-C01CE2B3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9D3E4B-9EDF-4542-96F5-CD2ED4EBD459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65EE7E-4E16-468A-B2ED-CA09773D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30732-CDB2-4760-AD00-BC67449C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CE67-2B0B-4AAF-B295-CBB4EAFF5A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86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3F3E1-6312-4826-8489-A6A6D192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1EE62D-0808-421B-9436-C19EFB3A9392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63FDEF-DEAB-409F-94FB-10EA1F0B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C0D5F0-2110-41C2-9879-49B6977F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52276-E2E8-4FFE-BCB1-925915787B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408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52738-FAFE-48B5-BDFA-70FA732D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A74CECA-F4A1-45B0-9101-F1C7C2FE3ECD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5C253-32D2-4539-A73D-377C2A81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AC958A-D3B4-4E60-A735-28A050A8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95DD-F012-4A5F-915B-10FDFCC26E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6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239E7-7EA5-4ECC-9D00-B3AF9BA6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88FC45C-CCEE-4A45-B54C-DBA87F2E7544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E82B98-E925-42F4-B7EC-0CDC4D0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4EE84F-A8E7-43E4-81B5-0065ACBA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9218-1062-499D-A612-7442AEB974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1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>
            <a:extLst>
              <a:ext uri="{FF2B5EF4-FFF2-40B4-BE49-F238E27FC236}">
                <a16:creationId xmlns:a16="http://schemas.microsoft.com/office/drawing/2014/main" id="{526ADBC5-AFED-4360-9DA4-B6809201DF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4" b="737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8E86C5C-4C7E-44CE-BEF1-5F55C9320E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/>
          </a:p>
        </p:txBody>
      </p:sp>
      <p:pic>
        <p:nvPicPr>
          <p:cNvPr id="3076" name="图片 3">
            <a:extLst>
              <a:ext uri="{FF2B5EF4-FFF2-40B4-BE49-F238E27FC236}">
                <a16:creationId xmlns:a16="http://schemas.microsoft.com/office/drawing/2014/main" id="{0B4B648B-6511-4940-AD62-E3D25918F3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>
            <a:fillRect/>
          </a:stretch>
        </p:blipFill>
        <p:spPr bwMode="auto">
          <a:xfrm>
            <a:off x="0" y="5518150"/>
            <a:ext cx="12192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D4DA261A-576B-42D4-880E-EBE6271801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6237289"/>
            <a:ext cx="558165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5">
            <a:extLst>
              <a:ext uri="{FF2B5EF4-FFF2-40B4-BE49-F238E27FC236}">
                <a16:creationId xmlns:a16="http://schemas.microsoft.com/office/drawing/2014/main" id="{01071491-5847-4E2E-B110-576856F187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8" y="5903914"/>
            <a:ext cx="135678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6">
            <a:extLst>
              <a:ext uri="{FF2B5EF4-FFF2-40B4-BE49-F238E27FC236}">
                <a16:creationId xmlns:a16="http://schemas.microsoft.com/office/drawing/2014/main" id="{838740C9-7F8E-4BFA-83C6-2DE9811C98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0700"/>
            <a:ext cx="1162051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7">
            <a:extLst>
              <a:ext uri="{FF2B5EF4-FFF2-40B4-BE49-F238E27FC236}">
                <a16:creationId xmlns:a16="http://schemas.microsoft.com/office/drawing/2014/main" id="{EFA4D207-EACC-42F0-B3A5-7930805F8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7" y="6381751"/>
            <a:ext cx="13208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8">
            <a:extLst>
              <a:ext uri="{FF2B5EF4-FFF2-40B4-BE49-F238E27FC236}">
                <a16:creationId xmlns:a16="http://schemas.microsoft.com/office/drawing/2014/main" id="{38230E46-8B93-44E9-8877-BD47D6D6A4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734" y="4851401"/>
            <a:ext cx="218016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69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>
            <a:extLst>
              <a:ext uri="{FF2B5EF4-FFF2-40B4-BE49-F238E27FC236}">
                <a16:creationId xmlns:a16="http://schemas.microsoft.com/office/drawing/2014/main" id="{BE0377B9-E0F5-46DC-A4A5-01BCEDE909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2">
            <a:extLst>
              <a:ext uri="{FF2B5EF4-FFF2-40B4-BE49-F238E27FC236}">
                <a16:creationId xmlns:a16="http://schemas.microsoft.com/office/drawing/2014/main" id="{10675731-5DAC-4007-AA6F-6F1701FFA9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EB0B0E-381D-4235-AD99-EB36F0EC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CA8E74-F1CD-41C8-BF3C-27EF0D8388A8}" type="datetimeFigureOut">
              <a:rPr lang="zh-CN" altLang="en-US"/>
              <a:pPr>
                <a:defRPr/>
              </a:pPr>
              <a:t>2021/10/3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96904E-9555-47BC-B388-B73316854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A08779-78D7-455E-872D-28942CD0B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cs typeface="方正姚体"/>
              </a:defRPr>
            </a:lvl1pPr>
          </a:lstStyle>
          <a:p>
            <a:pPr>
              <a:defRPr/>
            </a:pPr>
            <a:fld id="{1A4AFD43-D577-41DB-9045-55E8F1A39C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151" name="图片 7">
            <a:extLst>
              <a:ext uri="{FF2B5EF4-FFF2-40B4-BE49-F238E27FC236}">
                <a16:creationId xmlns:a16="http://schemas.microsoft.com/office/drawing/2014/main" id="{74D9FCA3-904A-4D7A-977C-4337C8414E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25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姚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姚体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姚体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" Target="slide11.xml"/><Relationship Id="rId5" Type="http://schemas.openxmlformats.org/officeDocument/2006/relationships/tags" Target="../tags/tag14.xml"/><Relationship Id="rId10" Type="http://schemas.openxmlformats.org/officeDocument/2006/relationships/slide" Target="slide13.xml"/><Relationship Id="rId4" Type="http://schemas.openxmlformats.org/officeDocument/2006/relationships/tags" Target="../tags/tag13.xml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" Target="slide10.xml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" Target="slide10.xm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" Target="slide10.xml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notesSlide" Target="../notesSlides/notesSlide11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32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5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>
            <a:extLst>
              <a:ext uri="{FF2B5EF4-FFF2-40B4-BE49-F238E27FC236}">
                <a16:creationId xmlns:a16="http://schemas.microsoft.com/office/drawing/2014/main" id="{8D04367E-5070-4277-BB9A-15B1A814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4" b="7370"/>
          <a:stretch>
            <a:fillRect/>
          </a:stretch>
        </p:blipFill>
        <p:spPr bwMode="auto">
          <a:xfrm>
            <a:off x="1080652" y="28920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C6C11DF-C451-43FC-B78B-FA5331B9A122}"/>
              </a:ext>
            </a:extLst>
          </p:cNvPr>
          <p:cNvSpPr/>
          <p:nvPr/>
        </p:nvSpPr>
        <p:spPr>
          <a:xfrm>
            <a:off x="1102876" y="41559"/>
            <a:ext cx="9121775" cy="5588001"/>
          </a:xfrm>
          <a:prstGeom prst="rect">
            <a:avLst/>
          </a:prstGeo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8612" name="图片 5">
            <a:extLst>
              <a:ext uri="{FF2B5EF4-FFF2-40B4-BE49-F238E27FC236}">
                <a16:creationId xmlns:a16="http://schemas.microsoft.com/office/drawing/2014/main" id="{4F35972D-958D-4780-A36C-9C25A782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66" y="3511834"/>
            <a:ext cx="1506537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图片 3">
            <a:extLst>
              <a:ext uri="{FF2B5EF4-FFF2-40B4-BE49-F238E27FC236}">
                <a16:creationId xmlns:a16="http://schemas.microsoft.com/office/drawing/2014/main" id="{ACDC7C07-B41B-4619-94FB-7C1E8B2C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15" y="4518310"/>
            <a:ext cx="6842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图片 42">
            <a:extLst>
              <a:ext uri="{FF2B5EF4-FFF2-40B4-BE49-F238E27FC236}">
                <a16:creationId xmlns:a16="http://schemas.microsoft.com/office/drawing/2014/main" id="{BA5E6BE9-DA52-4E77-9787-A59AAEE8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53" y="4353210"/>
            <a:ext cx="13954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图片 6">
            <a:extLst>
              <a:ext uri="{FF2B5EF4-FFF2-40B4-BE49-F238E27FC236}">
                <a16:creationId xmlns:a16="http://schemas.microsoft.com/office/drawing/2014/main" id="{9A117993-37A3-4403-8FA3-E5EA2108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>
            <a:fillRect/>
          </a:stretch>
        </p:blipFill>
        <p:spPr bwMode="auto">
          <a:xfrm>
            <a:off x="1080651" y="4538496"/>
            <a:ext cx="9121774" cy="10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图片 16">
            <a:extLst>
              <a:ext uri="{FF2B5EF4-FFF2-40B4-BE49-F238E27FC236}">
                <a16:creationId xmlns:a16="http://schemas.microsoft.com/office/drawing/2014/main" id="{6E5F8A13-E084-40EA-8773-C5612A7E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16" y="4986622"/>
            <a:ext cx="41878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图片 18">
            <a:extLst>
              <a:ext uri="{FF2B5EF4-FFF2-40B4-BE49-F238E27FC236}">
                <a16:creationId xmlns:a16="http://schemas.microsoft.com/office/drawing/2014/main" id="{5B5066E3-4933-49D5-A23A-07357D99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91" y="4718335"/>
            <a:ext cx="101758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图片 20">
            <a:extLst>
              <a:ext uri="{FF2B5EF4-FFF2-40B4-BE49-F238E27FC236}">
                <a16:creationId xmlns:a16="http://schemas.microsoft.com/office/drawing/2014/main" id="{28FF8AC0-D589-4A85-B194-D7E4F1D0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2" y="6299484"/>
            <a:ext cx="871538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图片 22">
            <a:extLst>
              <a:ext uri="{FF2B5EF4-FFF2-40B4-BE49-F238E27FC236}">
                <a16:creationId xmlns:a16="http://schemas.microsoft.com/office/drawing/2014/main" id="{F8E7C2E8-DFF3-4396-A10C-58C7061B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77" y="5094573"/>
            <a:ext cx="9906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图片 26">
            <a:extLst>
              <a:ext uri="{FF2B5EF4-FFF2-40B4-BE49-F238E27FC236}">
                <a16:creationId xmlns:a16="http://schemas.microsoft.com/office/drawing/2014/main" id="{5C75C7E1-26ED-4DFC-815F-F3A6FEA5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103" y="4494498"/>
            <a:ext cx="10779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图片 30">
            <a:extLst>
              <a:ext uri="{FF2B5EF4-FFF2-40B4-BE49-F238E27FC236}">
                <a16:creationId xmlns:a16="http://schemas.microsoft.com/office/drawing/2014/main" id="{3FB7BBB8-B058-4C6E-9312-951C63AD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" y="311210"/>
            <a:ext cx="9715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图片 34">
            <a:extLst>
              <a:ext uri="{FF2B5EF4-FFF2-40B4-BE49-F238E27FC236}">
                <a16:creationId xmlns:a16="http://schemas.microsoft.com/office/drawing/2014/main" id="{016595D9-A3AD-4331-8D27-B101716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02" y="4588159"/>
            <a:ext cx="16208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图片 40">
            <a:extLst>
              <a:ext uri="{FF2B5EF4-FFF2-40B4-BE49-F238E27FC236}">
                <a16:creationId xmlns:a16="http://schemas.microsoft.com/office/drawing/2014/main" id="{C74D1152-6669-4B96-B363-E5E26FC94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90" y="4056348"/>
            <a:ext cx="121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图片 36">
            <a:extLst>
              <a:ext uri="{FF2B5EF4-FFF2-40B4-BE49-F238E27FC236}">
                <a16:creationId xmlns:a16="http://schemas.microsoft.com/office/drawing/2014/main" id="{BFC7C04A-9627-4897-B241-8CCE91D5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78" y="4724684"/>
            <a:ext cx="45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3D695-BC81-420B-BBA9-001207C9AEE8}"/>
              </a:ext>
            </a:extLst>
          </p:cNvPr>
          <p:cNvSpPr txBox="1"/>
          <p:nvPr/>
        </p:nvSpPr>
        <p:spPr>
          <a:xfrm>
            <a:off x="4401126" y="2032220"/>
            <a:ext cx="5153025" cy="715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342900"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defTabSz="342900"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defTabSz="342900"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defTabSz="342900"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defTabSz="342900"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图片 14">
            <a:extLst>
              <a:ext uri="{FF2B5EF4-FFF2-40B4-BE49-F238E27FC236}">
                <a16:creationId xmlns:a16="http://schemas.microsoft.com/office/drawing/2014/main" id="{B4B36F0F-2BDA-40D4-A933-CCC69D97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236" y="180978"/>
            <a:ext cx="1762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9B6317-3041-4832-AAC7-DBF4F15BBE29}"/>
              </a:ext>
            </a:extLst>
          </p:cNvPr>
          <p:cNvSpPr txBox="1"/>
          <p:nvPr/>
        </p:nvSpPr>
        <p:spPr>
          <a:xfrm>
            <a:off x="2497784" y="943279"/>
            <a:ext cx="6780385" cy="24816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8000" b="1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01D91C8C-DBF4-4C16-AF33-A63478DDB3B0}"/>
              </a:ext>
            </a:extLst>
          </p:cNvPr>
          <p:cNvSpPr txBox="1"/>
          <p:nvPr/>
        </p:nvSpPr>
        <p:spPr>
          <a:xfrm>
            <a:off x="3371902" y="2915142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Nghe –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Dại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đổi</a:t>
            </a:r>
            <a:endParaRPr lang="en-US" altLang="zh-CN" sz="3600" b="1" dirty="0">
              <a:solidFill>
                <a:srgbClr val="DF3427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0EF5FC0C-A53B-4F40-9222-B3BF2460C9B2}"/>
              </a:ext>
            </a:extLst>
          </p:cNvPr>
          <p:cNvSpPr/>
          <p:nvPr/>
        </p:nvSpPr>
        <p:spPr>
          <a:xfrm rot="20464936">
            <a:off x="3055088" y="2554229"/>
            <a:ext cx="6081824" cy="2126512"/>
          </a:xfrm>
          <a:custGeom>
            <a:avLst/>
            <a:gdLst>
              <a:gd name="connsiteX0" fmla="*/ 0 w 6081824"/>
              <a:gd name="connsiteY0" fmla="*/ 2126512 h 2126512"/>
              <a:gd name="connsiteX1" fmla="*/ 1244010 w 6081824"/>
              <a:gd name="connsiteY1" fmla="*/ 1073889 h 2126512"/>
              <a:gd name="connsiteX2" fmla="*/ 2573079 w 6081824"/>
              <a:gd name="connsiteY2" fmla="*/ 1531089 h 2126512"/>
              <a:gd name="connsiteX3" fmla="*/ 3817089 w 6081824"/>
              <a:gd name="connsiteY3" fmla="*/ 372140 h 2126512"/>
              <a:gd name="connsiteX4" fmla="*/ 5039833 w 6081824"/>
              <a:gd name="connsiteY4" fmla="*/ 786810 h 2126512"/>
              <a:gd name="connsiteX5" fmla="*/ 6081824 w 6081824"/>
              <a:gd name="connsiteY5" fmla="*/ 0 h 21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1824" h="2126512">
                <a:moveTo>
                  <a:pt x="0" y="2126512"/>
                </a:moveTo>
                <a:cubicBezTo>
                  <a:pt x="407582" y="1649819"/>
                  <a:pt x="815164" y="1173126"/>
                  <a:pt x="1244010" y="1073889"/>
                </a:cubicBezTo>
                <a:cubicBezTo>
                  <a:pt x="1672856" y="974652"/>
                  <a:pt x="2144233" y="1648047"/>
                  <a:pt x="2573079" y="1531089"/>
                </a:cubicBezTo>
                <a:cubicBezTo>
                  <a:pt x="3001926" y="1414131"/>
                  <a:pt x="3405963" y="496186"/>
                  <a:pt x="3817089" y="372140"/>
                </a:cubicBezTo>
                <a:cubicBezTo>
                  <a:pt x="4228215" y="248094"/>
                  <a:pt x="4662377" y="848833"/>
                  <a:pt x="5039833" y="786810"/>
                </a:cubicBezTo>
                <a:cubicBezTo>
                  <a:pt x="5417289" y="724787"/>
                  <a:pt x="5749556" y="362393"/>
                  <a:pt x="6081824" y="0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20">
            <a:extLst>
              <a:ext uri="{FF2B5EF4-FFF2-40B4-BE49-F238E27FC236}">
                <a16:creationId xmlns:a16="http://schemas.microsoft.com/office/drawing/2014/main" id="{E79C16E0-F312-4E11-BAD1-7FB54B41456D}"/>
              </a:ext>
            </a:extLst>
          </p:cNvPr>
          <p:cNvSpPr/>
          <p:nvPr/>
        </p:nvSpPr>
        <p:spPr>
          <a:xfrm>
            <a:off x="5978328" y="3033285"/>
            <a:ext cx="584200" cy="584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21">
            <a:extLst>
              <a:ext uri="{FF2B5EF4-FFF2-40B4-BE49-F238E27FC236}">
                <a16:creationId xmlns:a16="http://schemas.microsoft.com/office/drawing/2014/main" id="{9FE31E54-AD30-4127-908E-92684E366A74}"/>
              </a:ext>
            </a:extLst>
          </p:cNvPr>
          <p:cNvSpPr/>
          <p:nvPr/>
        </p:nvSpPr>
        <p:spPr>
          <a:xfrm>
            <a:off x="3597278" y="4631496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22">
            <a:extLst>
              <a:ext uri="{FF2B5EF4-FFF2-40B4-BE49-F238E27FC236}">
                <a16:creationId xmlns:a16="http://schemas.microsoft.com/office/drawing/2014/main" id="{B56A60B5-60CE-42BB-BBC7-BB471E704485}"/>
              </a:ext>
            </a:extLst>
          </p:cNvPr>
          <p:cNvSpPr/>
          <p:nvPr/>
        </p:nvSpPr>
        <p:spPr>
          <a:xfrm>
            <a:off x="8179719" y="1773284"/>
            <a:ext cx="584200" cy="58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Entry_2">
            <a:hlinkClick r:id="rId9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2239343" y="2385806"/>
            <a:ext cx="9088563" cy="6191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 mẹ như thế 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H_Entry_3">
            <a:hlinkClick r:id="rId10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2239344" y="3694092"/>
            <a:ext cx="8396105" cy="6191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cậu bé nghĩ như vậy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Entry_1">
            <a:hlinkClick r:id="rId11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2239344" y="1115075"/>
            <a:ext cx="7685891" cy="6206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H_Number_1"/>
          <p:cNvSpPr/>
          <p:nvPr>
            <p:custDataLst>
              <p:tags r:id="rId4"/>
            </p:custDataLst>
          </p:nvPr>
        </p:nvSpPr>
        <p:spPr>
          <a:xfrm>
            <a:off x="2342524" y="1116575"/>
            <a:ext cx="758546" cy="619157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Number_2"/>
          <p:cNvSpPr/>
          <p:nvPr>
            <p:custDataLst>
              <p:tags r:id="rId5"/>
            </p:custDataLst>
          </p:nvPr>
        </p:nvSpPr>
        <p:spPr>
          <a:xfrm>
            <a:off x="2342524" y="2392780"/>
            <a:ext cx="758546" cy="605207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Number_3"/>
          <p:cNvSpPr/>
          <p:nvPr>
            <p:custDataLst>
              <p:tags r:id="rId6"/>
            </p:custDataLst>
          </p:nvPr>
        </p:nvSpPr>
        <p:spPr>
          <a:xfrm>
            <a:off x="2342524" y="3694093"/>
            <a:ext cx="758546" cy="619156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92F05DE2-F53E-4E09-ACB1-C9B02E73E7C4}"/>
              </a:ext>
            </a:extLst>
          </p:cNvPr>
          <p:cNvSpPr txBox="1"/>
          <p:nvPr/>
        </p:nvSpPr>
        <p:spPr>
          <a:xfrm>
            <a:off x="2082221" y="228058"/>
            <a:ext cx="344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: 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6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A94CBB5D-B3E1-480F-A6D6-2471AE7C8D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84828" y="821407"/>
            <a:ext cx="8530519" cy="70788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MH_Number_1">
            <a:extLst>
              <a:ext uri="{FF2B5EF4-FFF2-40B4-BE49-F238E27FC236}">
                <a16:creationId xmlns:a16="http://schemas.microsoft.com/office/drawing/2014/main" id="{34000BDC-890F-4498-A3F5-30603F142FA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88008" y="821408"/>
            <a:ext cx="758546" cy="698556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7E6FE0B8-2E5E-415B-A335-843A4D0E5B55}"/>
              </a:ext>
            </a:extLst>
          </p:cNvPr>
          <p:cNvSpPr txBox="1"/>
          <p:nvPr/>
        </p:nvSpPr>
        <p:spPr>
          <a:xfrm>
            <a:off x="3348395" y="2097002"/>
            <a:ext cx="71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ngợm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">
            <a:extLst>
              <a:ext uri="{FF2B5EF4-FFF2-40B4-BE49-F238E27FC236}">
                <a16:creationId xmlns:a16="http://schemas.microsoft.com/office/drawing/2014/main" id="{7E6FE0B8-2E5E-415B-A335-843A4D0E5B55}"/>
              </a:ext>
            </a:extLst>
          </p:cNvPr>
          <p:cNvSpPr txBox="1"/>
          <p:nvPr/>
        </p:nvSpPr>
        <p:spPr>
          <a:xfrm>
            <a:off x="1784411" y="1976323"/>
            <a:ext cx="9784134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nói: "Mẹ sẽ ch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</a:t>
            </a:r>
            <a:r>
              <a:rPr lang="vi-VN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đổi được đâu."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2">
            <a:hlinkClick r:id="rId5" action="ppaction://hlinksldjump"/>
            <a:extLst>
              <a:ext uri="{FF2B5EF4-FFF2-40B4-BE49-F238E27FC236}">
                <a16:creationId xmlns:a16="http://schemas.microsoft.com/office/drawing/2014/main" id="{3BA03B91-0524-435E-A312-9CF7604853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84411" y="688172"/>
            <a:ext cx="10176769" cy="771133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 mẹ như thế 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H_Number_2">
            <a:extLst>
              <a:ext uri="{FF2B5EF4-FFF2-40B4-BE49-F238E27FC236}">
                <a16:creationId xmlns:a16="http://schemas.microsoft.com/office/drawing/2014/main" id="{30E26EA3-31C1-4684-A608-890666CF5A7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39226" y="696076"/>
            <a:ext cx="772119" cy="753759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">
            <a:extLst>
              <a:ext uri="{FF2B5EF4-FFF2-40B4-BE49-F238E27FC236}">
                <a16:creationId xmlns:a16="http://schemas.microsoft.com/office/drawing/2014/main" id="{7E6FE0B8-2E5E-415B-A335-843A4D0E5B55}"/>
              </a:ext>
            </a:extLst>
          </p:cNvPr>
          <p:cNvSpPr txBox="1"/>
          <p:nvPr/>
        </p:nvSpPr>
        <p:spPr>
          <a:xfrm>
            <a:off x="2643254" y="1549151"/>
            <a:ext cx="8818326" cy="301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cậu bé cho rằng chẳng ai m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một đứ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ngoan để lấy một đ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 nghịch ngợm.</a:t>
            </a:r>
            <a:endParaRPr lang="zh-CN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3">
            <a:hlinkClick r:id="rId5" action="ppaction://hlinksldjump"/>
            <a:extLst>
              <a:ext uri="{FF2B5EF4-FFF2-40B4-BE49-F238E27FC236}">
                <a16:creationId xmlns:a16="http://schemas.microsoft.com/office/drawing/2014/main" id="{9BFFCF96-7C8F-444C-98CE-1E629DD588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00774" y="605495"/>
            <a:ext cx="9272708" cy="712654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cậu bé nghĩ như vậy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H_Number_3">
            <a:extLst>
              <a:ext uri="{FF2B5EF4-FFF2-40B4-BE49-F238E27FC236}">
                <a16:creationId xmlns:a16="http://schemas.microsoft.com/office/drawing/2014/main" id="{2D3002A2-DC2D-41A0-B6E7-48E06D2E970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03954" y="614826"/>
            <a:ext cx="878600" cy="712653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i gì mà đổi truyện đọc lớp 3">
            <a:hlinkClick r:id="" action="ppaction://media"/>
            <a:extLst>
              <a:ext uri="{FF2B5EF4-FFF2-40B4-BE49-F238E27FC236}">
                <a16:creationId xmlns:a16="http://schemas.microsoft.com/office/drawing/2014/main" id="{6481104F-24DB-4E9A-82C1-2290BA0D4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03758" y="3176992"/>
            <a:ext cx="1736874" cy="3253619"/>
            <a:chOff x="2318988" y="1464019"/>
            <a:chExt cx="1458797" cy="2985317"/>
          </a:xfrm>
        </p:grpSpPr>
        <p:grpSp>
          <p:nvGrpSpPr>
            <p:cNvPr id="11" name="组合 10"/>
            <p:cNvGrpSpPr/>
            <p:nvPr/>
          </p:nvGrpSpPr>
          <p:grpSpPr>
            <a:xfrm>
              <a:off x="2318988" y="1464019"/>
              <a:ext cx="1458797" cy="2985317"/>
              <a:chOff x="2844802" y="1464019"/>
              <a:chExt cx="1458797" cy="2985317"/>
            </a:xfrm>
          </p:grpSpPr>
          <p:sp>
            <p:nvSpPr>
              <p:cNvPr id="15" name="MH_Other_1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45542" y="3228223"/>
                <a:ext cx="1085008" cy="1028737"/>
              </a:xfrm>
              <a:custGeom>
                <a:avLst/>
                <a:gdLst>
                  <a:gd name="connsiteX0" fmla="*/ 1280265 w 1280265"/>
                  <a:gd name="connsiteY0" fmla="*/ 0 h 1336431"/>
                  <a:gd name="connsiteX1" fmla="*/ 770311 w 1280265"/>
                  <a:gd name="connsiteY1" fmla="*/ 202223 h 1336431"/>
                  <a:gd name="connsiteX2" fmla="*/ 357073 w 1280265"/>
                  <a:gd name="connsiteY2" fmla="*/ 571500 h 1336431"/>
                  <a:gd name="connsiteX3" fmla="*/ 40550 w 1280265"/>
                  <a:gd name="connsiteY3" fmla="*/ 1028700 h 1336431"/>
                  <a:gd name="connsiteX4" fmla="*/ 14173 w 1280265"/>
                  <a:gd name="connsiteY4" fmla="*/ 1336431 h 1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65" h="1336431">
                    <a:moveTo>
                      <a:pt x="1280265" y="0"/>
                    </a:moveTo>
                    <a:cubicBezTo>
                      <a:pt x="1102220" y="53486"/>
                      <a:pt x="924176" y="106973"/>
                      <a:pt x="770311" y="202223"/>
                    </a:cubicBezTo>
                    <a:cubicBezTo>
                      <a:pt x="616446" y="297473"/>
                      <a:pt x="478700" y="433754"/>
                      <a:pt x="357073" y="571500"/>
                    </a:cubicBezTo>
                    <a:cubicBezTo>
                      <a:pt x="235446" y="709246"/>
                      <a:pt x="97700" y="901211"/>
                      <a:pt x="40550" y="1028700"/>
                    </a:cubicBezTo>
                    <a:cubicBezTo>
                      <a:pt x="-16600" y="1156189"/>
                      <a:pt x="-1214" y="1246310"/>
                      <a:pt x="14173" y="1336431"/>
                    </a:cubicBez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MH_Other_2"/>
              <p:cNvSpPr/>
              <p:nvPr>
                <p:custDataLst>
                  <p:tags r:id="rId14"/>
                </p:custDataLst>
              </p:nvPr>
            </p:nvSpPr>
            <p:spPr>
              <a:xfrm>
                <a:off x="3371181" y="3219858"/>
                <a:ext cx="759368" cy="527702"/>
              </a:xfrm>
              <a:custGeom>
                <a:avLst/>
                <a:gdLst>
                  <a:gd name="connsiteX0" fmla="*/ 936800 w 936800"/>
                  <a:gd name="connsiteY0" fmla="*/ 0 h 705361"/>
                  <a:gd name="connsiteX1" fmla="*/ 934440 w 936800"/>
                  <a:gd name="connsiteY1" fmla="*/ 12638 h 705361"/>
                  <a:gd name="connsiteX2" fmla="*/ 305655 w 936800"/>
                  <a:gd name="connsiteY2" fmla="*/ 705361 h 705361"/>
                  <a:gd name="connsiteX3" fmla="*/ 40030 w 936800"/>
                  <a:gd name="connsiteY3" fmla="*/ 616230 h 705361"/>
                  <a:gd name="connsiteX4" fmla="*/ 0 w 936800"/>
                  <a:gd name="connsiteY4" fmla="*/ 580117 h 705361"/>
                  <a:gd name="connsiteX5" fmla="*/ 25579 w 936800"/>
                  <a:gd name="connsiteY5" fmla="*/ 545326 h 705361"/>
                  <a:gd name="connsiteX6" fmla="*/ 610280 w 936800"/>
                  <a:gd name="connsiteY6" fmla="*/ 107428 h 705361"/>
                  <a:gd name="connsiteX7" fmla="*/ 822009 w 936800"/>
                  <a:gd name="connsiteY7" fmla="*/ 27354 h 705361"/>
                  <a:gd name="connsiteX0-1" fmla="*/ 1065951 w 1065951"/>
                  <a:gd name="connsiteY0-2" fmla="*/ 0 h 740584"/>
                  <a:gd name="connsiteX1-3" fmla="*/ 934440 w 1065951"/>
                  <a:gd name="connsiteY1-4" fmla="*/ 47861 h 740584"/>
                  <a:gd name="connsiteX2-5" fmla="*/ 305655 w 1065951"/>
                  <a:gd name="connsiteY2-6" fmla="*/ 740584 h 740584"/>
                  <a:gd name="connsiteX3-7" fmla="*/ 40030 w 1065951"/>
                  <a:gd name="connsiteY3-8" fmla="*/ 651453 h 740584"/>
                  <a:gd name="connsiteX4-9" fmla="*/ 0 w 1065951"/>
                  <a:gd name="connsiteY4-10" fmla="*/ 615340 h 740584"/>
                  <a:gd name="connsiteX5-11" fmla="*/ 25579 w 1065951"/>
                  <a:gd name="connsiteY5-12" fmla="*/ 580549 h 740584"/>
                  <a:gd name="connsiteX6-13" fmla="*/ 610280 w 1065951"/>
                  <a:gd name="connsiteY6-14" fmla="*/ 142651 h 740584"/>
                  <a:gd name="connsiteX7-15" fmla="*/ 822009 w 1065951"/>
                  <a:gd name="connsiteY7-16" fmla="*/ 62577 h 740584"/>
                  <a:gd name="connsiteX8" fmla="*/ 1065951 w 1065951"/>
                  <a:gd name="connsiteY8" fmla="*/ 0 h 740584"/>
                  <a:gd name="connsiteX0-17" fmla="*/ 1065951 w 1065951"/>
                  <a:gd name="connsiteY0-18" fmla="*/ 0 h 777223"/>
                  <a:gd name="connsiteX1-19" fmla="*/ 1040109 w 1065951"/>
                  <a:gd name="connsiteY1-20" fmla="*/ 47861 h 777223"/>
                  <a:gd name="connsiteX2-21" fmla="*/ 305655 w 1065951"/>
                  <a:gd name="connsiteY2-22" fmla="*/ 740584 h 777223"/>
                  <a:gd name="connsiteX3-23" fmla="*/ 40030 w 1065951"/>
                  <a:gd name="connsiteY3-24" fmla="*/ 651453 h 777223"/>
                  <a:gd name="connsiteX4-25" fmla="*/ 0 w 1065951"/>
                  <a:gd name="connsiteY4-26" fmla="*/ 615340 h 777223"/>
                  <a:gd name="connsiteX5-27" fmla="*/ 25579 w 1065951"/>
                  <a:gd name="connsiteY5-28" fmla="*/ 580549 h 777223"/>
                  <a:gd name="connsiteX6-29" fmla="*/ 610280 w 1065951"/>
                  <a:gd name="connsiteY6-30" fmla="*/ 142651 h 777223"/>
                  <a:gd name="connsiteX7-31" fmla="*/ 822009 w 1065951"/>
                  <a:gd name="connsiteY7-32" fmla="*/ 62577 h 777223"/>
                  <a:gd name="connsiteX8-33" fmla="*/ 1065951 w 1065951"/>
                  <a:gd name="connsiteY8-34" fmla="*/ 0 h 777223"/>
                  <a:gd name="connsiteX0-35" fmla="*/ 1065951 w 1065951"/>
                  <a:gd name="connsiteY0-36" fmla="*/ 0 h 740752"/>
                  <a:gd name="connsiteX1-37" fmla="*/ 1040109 w 1065951"/>
                  <a:gd name="connsiteY1-38" fmla="*/ 47861 h 740752"/>
                  <a:gd name="connsiteX2-39" fmla="*/ 305655 w 1065951"/>
                  <a:gd name="connsiteY2-40" fmla="*/ 740584 h 740752"/>
                  <a:gd name="connsiteX3-41" fmla="*/ 40030 w 1065951"/>
                  <a:gd name="connsiteY3-42" fmla="*/ 651453 h 740752"/>
                  <a:gd name="connsiteX4-43" fmla="*/ 0 w 1065951"/>
                  <a:gd name="connsiteY4-44" fmla="*/ 615340 h 740752"/>
                  <a:gd name="connsiteX5-45" fmla="*/ 25579 w 1065951"/>
                  <a:gd name="connsiteY5-46" fmla="*/ 580549 h 740752"/>
                  <a:gd name="connsiteX6-47" fmla="*/ 610280 w 1065951"/>
                  <a:gd name="connsiteY6-48" fmla="*/ 142651 h 740752"/>
                  <a:gd name="connsiteX7-49" fmla="*/ 822009 w 1065951"/>
                  <a:gd name="connsiteY7-50" fmla="*/ 62577 h 740752"/>
                  <a:gd name="connsiteX8-51" fmla="*/ 1065951 w 1065951"/>
                  <a:gd name="connsiteY8-52" fmla="*/ 0 h 7407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1065951" h="740752">
                    <a:moveTo>
                      <a:pt x="1065951" y="0"/>
                    </a:moveTo>
                    <a:cubicBezTo>
                      <a:pt x="1065164" y="4213"/>
                      <a:pt x="1040896" y="43648"/>
                      <a:pt x="1040109" y="47861"/>
                    </a:cubicBezTo>
                    <a:cubicBezTo>
                      <a:pt x="936513" y="454946"/>
                      <a:pt x="500166" y="748822"/>
                      <a:pt x="305655" y="740584"/>
                    </a:cubicBezTo>
                    <a:cubicBezTo>
                      <a:pt x="185941" y="735514"/>
                      <a:pt x="121672" y="708847"/>
                      <a:pt x="40030" y="651453"/>
                    </a:cubicBezTo>
                    <a:lnTo>
                      <a:pt x="0" y="615340"/>
                    </a:lnTo>
                    <a:lnTo>
                      <a:pt x="25579" y="580549"/>
                    </a:lnTo>
                    <a:cubicBezTo>
                      <a:pt x="161442" y="410521"/>
                      <a:pt x="363393" y="254074"/>
                      <a:pt x="610280" y="142651"/>
                    </a:cubicBezTo>
                    <a:cubicBezTo>
                      <a:pt x="680819" y="110816"/>
                      <a:pt x="751687" y="84163"/>
                      <a:pt x="822009" y="62577"/>
                    </a:cubicBezTo>
                    <a:cubicBezTo>
                      <a:pt x="860273" y="53459"/>
                      <a:pt x="1027687" y="9118"/>
                      <a:pt x="1065951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MH_SubTitle_1"/>
              <p:cNvSpPr/>
              <p:nvPr>
                <p:custDataLst>
                  <p:tags r:id="rId15"/>
                </p:custDataLst>
              </p:nvPr>
            </p:nvSpPr>
            <p:spPr>
              <a:xfrm>
                <a:off x="2848231" y="1464019"/>
                <a:ext cx="1455368" cy="2291786"/>
              </a:xfrm>
              <a:custGeom>
                <a:avLst/>
                <a:gdLst>
                  <a:gd name="connsiteX0" fmla="*/ 764931 w 1529862"/>
                  <a:gd name="connsiteY0" fmla="*/ 70339 h 2409092"/>
                  <a:gd name="connsiteX1" fmla="*/ 82519 w 1529862"/>
                  <a:gd name="connsiteY1" fmla="*/ 1204547 h 2409092"/>
                  <a:gd name="connsiteX2" fmla="*/ 764931 w 1529862"/>
                  <a:gd name="connsiteY2" fmla="*/ 2338755 h 2409092"/>
                  <a:gd name="connsiteX3" fmla="*/ 1447343 w 1529862"/>
                  <a:gd name="connsiteY3" fmla="*/ 1204547 h 2409092"/>
                  <a:gd name="connsiteX4" fmla="*/ 764931 w 1529862"/>
                  <a:gd name="connsiteY4" fmla="*/ 70339 h 2409092"/>
                  <a:gd name="connsiteX5" fmla="*/ 764931 w 1529862"/>
                  <a:gd name="connsiteY5" fmla="*/ 0 h 2409092"/>
                  <a:gd name="connsiteX6" fmla="*/ 1529862 w 1529862"/>
                  <a:gd name="connsiteY6" fmla="*/ 1204546 h 2409092"/>
                  <a:gd name="connsiteX7" fmla="*/ 764931 w 1529862"/>
                  <a:gd name="connsiteY7" fmla="*/ 2409092 h 2409092"/>
                  <a:gd name="connsiteX8" fmla="*/ 0 w 1529862"/>
                  <a:gd name="connsiteY8" fmla="*/ 1204546 h 2409092"/>
                  <a:gd name="connsiteX9" fmla="*/ 764931 w 1529862"/>
                  <a:gd name="connsiteY9" fmla="*/ 0 h 240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9862" h="2409092">
                    <a:moveTo>
                      <a:pt x="764931" y="70339"/>
                    </a:moveTo>
                    <a:cubicBezTo>
                      <a:pt x="388045" y="70339"/>
                      <a:pt x="82519" y="578141"/>
                      <a:pt x="82519" y="1204547"/>
                    </a:cubicBezTo>
                    <a:cubicBezTo>
                      <a:pt x="82519" y="1830953"/>
                      <a:pt x="388045" y="2338755"/>
                      <a:pt x="764931" y="2338755"/>
                    </a:cubicBezTo>
                    <a:cubicBezTo>
                      <a:pt x="1141817" y="2338755"/>
                      <a:pt x="1447343" y="1830953"/>
                      <a:pt x="1447343" y="1204547"/>
                    </a:cubicBezTo>
                    <a:cubicBezTo>
                      <a:pt x="1447343" y="578141"/>
                      <a:pt x="1141817" y="70339"/>
                      <a:pt x="764931" y="70339"/>
                    </a:cubicBezTo>
                    <a:close/>
                    <a:moveTo>
                      <a:pt x="764931" y="0"/>
                    </a:moveTo>
                    <a:cubicBezTo>
                      <a:pt x="1187391" y="0"/>
                      <a:pt x="1529862" y="539294"/>
                      <a:pt x="1529862" y="1204546"/>
                    </a:cubicBezTo>
                    <a:cubicBezTo>
                      <a:pt x="1529862" y="1869798"/>
                      <a:pt x="1187391" y="2409092"/>
                      <a:pt x="764931" y="2409092"/>
                    </a:cubicBezTo>
                    <a:cubicBezTo>
                      <a:pt x="342471" y="2409092"/>
                      <a:pt x="0" y="1869798"/>
                      <a:pt x="0" y="1204546"/>
                    </a:cubicBezTo>
                    <a:cubicBezTo>
                      <a:pt x="0" y="539294"/>
                      <a:pt x="342471" y="0"/>
                      <a:pt x="764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6000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MH_Other_3"/>
              <p:cNvSpPr/>
              <p:nvPr>
                <p:custDataLst>
                  <p:tags r:id="rId16"/>
                </p:custDataLst>
              </p:nvPr>
            </p:nvSpPr>
            <p:spPr>
              <a:xfrm>
                <a:off x="2844802" y="4047855"/>
                <a:ext cx="401481" cy="40148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solidFill>
                    <a:srgbClr val="FE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19"/>
            <p:cNvSpPr txBox="1"/>
            <p:nvPr/>
          </p:nvSpPr>
          <p:spPr>
            <a:xfrm>
              <a:off x="2395193" y="1812783"/>
              <a:ext cx="1327308" cy="17244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dọa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3293" y="3076575"/>
            <a:ext cx="1839490" cy="3453322"/>
            <a:chOff x="5366604" y="1464019"/>
            <a:chExt cx="1458796" cy="2985317"/>
          </a:xfrm>
        </p:grpSpPr>
        <p:grpSp>
          <p:nvGrpSpPr>
            <p:cNvPr id="10" name="组合 9"/>
            <p:cNvGrpSpPr/>
            <p:nvPr/>
          </p:nvGrpSpPr>
          <p:grpSpPr>
            <a:xfrm>
              <a:off x="5366604" y="1464019"/>
              <a:ext cx="1458796" cy="2985317"/>
              <a:chOff x="5366604" y="1464019"/>
              <a:chExt cx="1458796" cy="2985317"/>
            </a:xfrm>
          </p:grpSpPr>
          <p:sp>
            <p:nvSpPr>
              <p:cNvPr id="20" name="MH_Other_4"/>
              <p:cNvSpPr/>
              <p:nvPr>
                <p:custDataLst>
                  <p:tags r:id="rId9"/>
                </p:custDataLst>
              </p:nvPr>
            </p:nvSpPr>
            <p:spPr>
              <a:xfrm>
                <a:off x="5567344" y="3228223"/>
                <a:ext cx="1085008" cy="1028737"/>
              </a:xfrm>
              <a:custGeom>
                <a:avLst/>
                <a:gdLst>
                  <a:gd name="connsiteX0" fmla="*/ 1280265 w 1280265"/>
                  <a:gd name="connsiteY0" fmla="*/ 0 h 1336431"/>
                  <a:gd name="connsiteX1" fmla="*/ 770311 w 1280265"/>
                  <a:gd name="connsiteY1" fmla="*/ 202223 h 1336431"/>
                  <a:gd name="connsiteX2" fmla="*/ 357073 w 1280265"/>
                  <a:gd name="connsiteY2" fmla="*/ 571500 h 1336431"/>
                  <a:gd name="connsiteX3" fmla="*/ 40550 w 1280265"/>
                  <a:gd name="connsiteY3" fmla="*/ 1028700 h 1336431"/>
                  <a:gd name="connsiteX4" fmla="*/ 14173 w 1280265"/>
                  <a:gd name="connsiteY4" fmla="*/ 1336431 h 1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65" h="1336431">
                    <a:moveTo>
                      <a:pt x="1280265" y="0"/>
                    </a:moveTo>
                    <a:cubicBezTo>
                      <a:pt x="1102220" y="53486"/>
                      <a:pt x="924176" y="106973"/>
                      <a:pt x="770311" y="202223"/>
                    </a:cubicBezTo>
                    <a:cubicBezTo>
                      <a:pt x="616446" y="297473"/>
                      <a:pt x="478700" y="433754"/>
                      <a:pt x="357073" y="571500"/>
                    </a:cubicBezTo>
                    <a:cubicBezTo>
                      <a:pt x="235446" y="709246"/>
                      <a:pt x="97700" y="901211"/>
                      <a:pt x="40550" y="1028700"/>
                    </a:cubicBezTo>
                    <a:cubicBezTo>
                      <a:pt x="-16600" y="1156189"/>
                      <a:pt x="-1214" y="1246310"/>
                      <a:pt x="14173" y="1336431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MH_Other_5"/>
              <p:cNvSpPr/>
              <p:nvPr>
                <p:custDataLst>
                  <p:tags r:id="rId10"/>
                </p:custDataLst>
              </p:nvPr>
            </p:nvSpPr>
            <p:spPr>
              <a:xfrm>
                <a:off x="5892982" y="3219858"/>
                <a:ext cx="759369" cy="527702"/>
              </a:xfrm>
              <a:custGeom>
                <a:avLst/>
                <a:gdLst>
                  <a:gd name="connsiteX0" fmla="*/ 936800 w 936800"/>
                  <a:gd name="connsiteY0" fmla="*/ 0 h 705361"/>
                  <a:gd name="connsiteX1" fmla="*/ 934440 w 936800"/>
                  <a:gd name="connsiteY1" fmla="*/ 12638 h 705361"/>
                  <a:gd name="connsiteX2" fmla="*/ 305655 w 936800"/>
                  <a:gd name="connsiteY2" fmla="*/ 705361 h 705361"/>
                  <a:gd name="connsiteX3" fmla="*/ 40030 w 936800"/>
                  <a:gd name="connsiteY3" fmla="*/ 616230 h 705361"/>
                  <a:gd name="connsiteX4" fmla="*/ 0 w 936800"/>
                  <a:gd name="connsiteY4" fmla="*/ 580117 h 705361"/>
                  <a:gd name="connsiteX5" fmla="*/ 25579 w 936800"/>
                  <a:gd name="connsiteY5" fmla="*/ 545326 h 705361"/>
                  <a:gd name="connsiteX6" fmla="*/ 610280 w 936800"/>
                  <a:gd name="connsiteY6" fmla="*/ 107428 h 705361"/>
                  <a:gd name="connsiteX7" fmla="*/ 822009 w 936800"/>
                  <a:gd name="connsiteY7" fmla="*/ 27354 h 705361"/>
                  <a:gd name="connsiteX0-1" fmla="*/ 1065951 w 1065951"/>
                  <a:gd name="connsiteY0-2" fmla="*/ 0 h 740584"/>
                  <a:gd name="connsiteX1-3" fmla="*/ 934440 w 1065951"/>
                  <a:gd name="connsiteY1-4" fmla="*/ 47861 h 740584"/>
                  <a:gd name="connsiteX2-5" fmla="*/ 305655 w 1065951"/>
                  <a:gd name="connsiteY2-6" fmla="*/ 740584 h 740584"/>
                  <a:gd name="connsiteX3-7" fmla="*/ 40030 w 1065951"/>
                  <a:gd name="connsiteY3-8" fmla="*/ 651453 h 740584"/>
                  <a:gd name="connsiteX4-9" fmla="*/ 0 w 1065951"/>
                  <a:gd name="connsiteY4-10" fmla="*/ 615340 h 740584"/>
                  <a:gd name="connsiteX5-11" fmla="*/ 25579 w 1065951"/>
                  <a:gd name="connsiteY5-12" fmla="*/ 580549 h 740584"/>
                  <a:gd name="connsiteX6-13" fmla="*/ 610280 w 1065951"/>
                  <a:gd name="connsiteY6-14" fmla="*/ 142651 h 740584"/>
                  <a:gd name="connsiteX7-15" fmla="*/ 822009 w 1065951"/>
                  <a:gd name="connsiteY7-16" fmla="*/ 62577 h 740584"/>
                  <a:gd name="connsiteX8" fmla="*/ 1065951 w 1065951"/>
                  <a:gd name="connsiteY8" fmla="*/ 0 h 740584"/>
                  <a:gd name="connsiteX0-17" fmla="*/ 1065951 w 1065951"/>
                  <a:gd name="connsiteY0-18" fmla="*/ 0 h 777223"/>
                  <a:gd name="connsiteX1-19" fmla="*/ 1040109 w 1065951"/>
                  <a:gd name="connsiteY1-20" fmla="*/ 47861 h 777223"/>
                  <a:gd name="connsiteX2-21" fmla="*/ 305655 w 1065951"/>
                  <a:gd name="connsiteY2-22" fmla="*/ 740584 h 777223"/>
                  <a:gd name="connsiteX3-23" fmla="*/ 40030 w 1065951"/>
                  <a:gd name="connsiteY3-24" fmla="*/ 651453 h 777223"/>
                  <a:gd name="connsiteX4-25" fmla="*/ 0 w 1065951"/>
                  <a:gd name="connsiteY4-26" fmla="*/ 615340 h 777223"/>
                  <a:gd name="connsiteX5-27" fmla="*/ 25579 w 1065951"/>
                  <a:gd name="connsiteY5-28" fmla="*/ 580549 h 777223"/>
                  <a:gd name="connsiteX6-29" fmla="*/ 610280 w 1065951"/>
                  <a:gd name="connsiteY6-30" fmla="*/ 142651 h 777223"/>
                  <a:gd name="connsiteX7-31" fmla="*/ 822009 w 1065951"/>
                  <a:gd name="connsiteY7-32" fmla="*/ 62577 h 777223"/>
                  <a:gd name="connsiteX8-33" fmla="*/ 1065951 w 1065951"/>
                  <a:gd name="connsiteY8-34" fmla="*/ 0 h 777223"/>
                  <a:gd name="connsiteX0-35" fmla="*/ 1065951 w 1065951"/>
                  <a:gd name="connsiteY0-36" fmla="*/ 0 h 740752"/>
                  <a:gd name="connsiteX1-37" fmla="*/ 1040109 w 1065951"/>
                  <a:gd name="connsiteY1-38" fmla="*/ 47861 h 740752"/>
                  <a:gd name="connsiteX2-39" fmla="*/ 305655 w 1065951"/>
                  <a:gd name="connsiteY2-40" fmla="*/ 740584 h 740752"/>
                  <a:gd name="connsiteX3-41" fmla="*/ 40030 w 1065951"/>
                  <a:gd name="connsiteY3-42" fmla="*/ 651453 h 740752"/>
                  <a:gd name="connsiteX4-43" fmla="*/ 0 w 1065951"/>
                  <a:gd name="connsiteY4-44" fmla="*/ 615340 h 740752"/>
                  <a:gd name="connsiteX5-45" fmla="*/ 25579 w 1065951"/>
                  <a:gd name="connsiteY5-46" fmla="*/ 580549 h 740752"/>
                  <a:gd name="connsiteX6-47" fmla="*/ 610280 w 1065951"/>
                  <a:gd name="connsiteY6-48" fmla="*/ 142651 h 740752"/>
                  <a:gd name="connsiteX7-49" fmla="*/ 822009 w 1065951"/>
                  <a:gd name="connsiteY7-50" fmla="*/ 62577 h 740752"/>
                  <a:gd name="connsiteX8-51" fmla="*/ 1065951 w 1065951"/>
                  <a:gd name="connsiteY8-52" fmla="*/ 0 h 7407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1065951" h="740752">
                    <a:moveTo>
                      <a:pt x="1065951" y="0"/>
                    </a:moveTo>
                    <a:cubicBezTo>
                      <a:pt x="1065164" y="4213"/>
                      <a:pt x="1040896" y="43648"/>
                      <a:pt x="1040109" y="47861"/>
                    </a:cubicBezTo>
                    <a:cubicBezTo>
                      <a:pt x="936513" y="454946"/>
                      <a:pt x="500166" y="748822"/>
                      <a:pt x="305655" y="740584"/>
                    </a:cubicBezTo>
                    <a:cubicBezTo>
                      <a:pt x="185941" y="735514"/>
                      <a:pt x="121672" y="708847"/>
                      <a:pt x="40030" y="651453"/>
                    </a:cubicBezTo>
                    <a:lnTo>
                      <a:pt x="0" y="615340"/>
                    </a:lnTo>
                    <a:lnTo>
                      <a:pt x="25579" y="580549"/>
                    </a:lnTo>
                    <a:cubicBezTo>
                      <a:pt x="161442" y="410521"/>
                      <a:pt x="363393" y="254074"/>
                      <a:pt x="610280" y="142651"/>
                    </a:cubicBezTo>
                    <a:cubicBezTo>
                      <a:pt x="680819" y="110816"/>
                      <a:pt x="751687" y="84163"/>
                      <a:pt x="822009" y="62577"/>
                    </a:cubicBezTo>
                    <a:cubicBezTo>
                      <a:pt x="860273" y="53459"/>
                      <a:pt x="1027687" y="9118"/>
                      <a:pt x="1065951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MH_SubTitle_2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70031" y="1464019"/>
                <a:ext cx="1455369" cy="2291786"/>
              </a:xfrm>
              <a:custGeom>
                <a:avLst/>
                <a:gdLst>
                  <a:gd name="connsiteX0" fmla="*/ 764931 w 1529862"/>
                  <a:gd name="connsiteY0" fmla="*/ 70339 h 2409092"/>
                  <a:gd name="connsiteX1" fmla="*/ 82519 w 1529862"/>
                  <a:gd name="connsiteY1" fmla="*/ 1204547 h 2409092"/>
                  <a:gd name="connsiteX2" fmla="*/ 764931 w 1529862"/>
                  <a:gd name="connsiteY2" fmla="*/ 2338755 h 2409092"/>
                  <a:gd name="connsiteX3" fmla="*/ 1447343 w 1529862"/>
                  <a:gd name="connsiteY3" fmla="*/ 1204547 h 2409092"/>
                  <a:gd name="connsiteX4" fmla="*/ 764931 w 1529862"/>
                  <a:gd name="connsiteY4" fmla="*/ 70339 h 2409092"/>
                  <a:gd name="connsiteX5" fmla="*/ 764931 w 1529862"/>
                  <a:gd name="connsiteY5" fmla="*/ 0 h 2409092"/>
                  <a:gd name="connsiteX6" fmla="*/ 1529862 w 1529862"/>
                  <a:gd name="connsiteY6" fmla="*/ 1204546 h 2409092"/>
                  <a:gd name="connsiteX7" fmla="*/ 764931 w 1529862"/>
                  <a:gd name="connsiteY7" fmla="*/ 2409092 h 2409092"/>
                  <a:gd name="connsiteX8" fmla="*/ 0 w 1529862"/>
                  <a:gd name="connsiteY8" fmla="*/ 1204546 h 2409092"/>
                  <a:gd name="connsiteX9" fmla="*/ 764931 w 1529862"/>
                  <a:gd name="connsiteY9" fmla="*/ 0 h 240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9862" h="2409092">
                    <a:moveTo>
                      <a:pt x="764931" y="70339"/>
                    </a:moveTo>
                    <a:cubicBezTo>
                      <a:pt x="388045" y="70339"/>
                      <a:pt x="82519" y="578141"/>
                      <a:pt x="82519" y="1204547"/>
                    </a:cubicBezTo>
                    <a:cubicBezTo>
                      <a:pt x="82519" y="1830953"/>
                      <a:pt x="388045" y="2338755"/>
                      <a:pt x="764931" y="2338755"/>
                    </a:cubicBezTo>
                    <a:cubicBezTo>
                      <a:pt x="1141817" y="2338755"/>
                      <a:pt x="1447343" y="1830953"/>
                      <a:pt x="1447343" y="1204547"/>
                    </a:cubicBezTo>
                    <a:cubicBezTo>
                      <a:pt x="1447343" y="578141"/>
                      <a:pt x="1141817" y="70339"/>
                      <a:pt x="764931" y="70339"/>
                    </a:cubicBezTo>
                    <a:close/>
                    <a:moveTo>
                      <a:pt x="764931" y="0"/>
                    </a:moveTo>
                    <a:cubicBezTo>
                      <a:pt x="1187391" y="0"/>
                      <a:pt x="1529862" y="539294"/>
                      <a:pt x="1529862" y="1204546"/>
                    </a:cubicBezTo>
                    <a:cubicBezTo>
                      <a:pt x="1529862" y="1869798"/>
                      <a:pt x="1187391" y="2409092"/>
                      <a:pt x="764931" y="2409092"/>
                    </a:cubicBezTo>
                    <a:cubicBezTo>
                      <a:pt x="342471" y="2409092"/>
                      <a:pt x="0" y="1869798"/>
                      <a:pt x="0" y="1204546"/>
                    </a:cubicBezTo>
                    <a:cubicBezTo>
                      <a:pt x="0" y="539294"/>
                      <a:pt x="342471" y="0"/>
                      <a:pt x="7649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6000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MH_Other_6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66604" y="4047855"/>
                <a:ext cx="401481" cy="40148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solidFill>
                    <a:srgbClr val="FE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19"/>
            <p:cNvSpPr txBox="1"/>
            <p:nvPr/>
          </p:nvSpPr>
          <p:spPr>
            <a:xfrm>
              <a:off x="5424449" y="1689009"/>
              <a:ext cx="1321977" cy="17826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 bé trả lời mẹ như thế 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97317" y="3122011"/>
            <a:ext cx="1923838" cy="3407886"/>
            <a:chOff x="8414220" y="1464019"/>
            <a:chExt cx="1458796" cy="2985317"/>
          </a:xfrm>
        </p:grpSpPr>
        <p:grpSp>
          <p:nvGrpSpPr>
            <p:cNvPr id="9" name="组合 8"/>
            <p:cNvGrpSpPr/>
            <p:nvPr/>
          </p:nvGrpSpPr>
          <p:grpSpPr>
            <a:xfrm>
              <a:off x="8414220" y="1464019"/>
              <a:ext cx="1458796" cy="2985317"/>
              <a:chOff x="7888406" y="1464019"/>
              <a:chExt cx="1458796" cy="2985317"/>
            </a:xfrm>
          </p:grpSpPr>
          <p:sp>
            <p:nvSpPr>
              <p:cNvPr id="30" name="MH_Other_7"/>
              <p:cNvSpPr/>
              <p:nvPr>
                <p:custDataLst>
                  <p:tags r:id="rId5"/>
                </p:custDataLst>
              </p:nvPr>
            </p:nvSpPr>
            <p:spPr>
              <a:xfrm>
                <a:off x="8089146" y="3228223"/>
                <a:ext cx="1085008" cy="1028737"/>
              </a:xfrm>
              <a:custGeom>
                <a:avLst/>
                <a:gdLst>
                  <a:gd name="connsiteX0" fmla="*/ 1280265 w 1280265"/>
                  <a:gd name="connsiteY0" fmla="*/ 0 h 1336431"/>
                  <a:gd name="connsiteX1" fmla="*/ 770311 w 1280265"/>
                  <a:gd name="connsiteY1" fmla="*/ 202223 h 1336431"/>
                  <a:gd name="connsiteX2" fmla="*/ 357073 w 1280265"/>
                  <a:gd name="connsiteY2" fmla="*/ 571500 h 1336431"/>
                  <a:gd name="connsiteX3" fmla="*/ 40550 w 1280265"/>
                  <a:gd name="connsiteY3" fmla="*/ 1028700 h 1336431"/>
                  <a:gd name="connsiteX4" fmla="*/ 14173 w 1280265"/>
                  <a:gd name="connsiteY4" fmla="*/ 1336431 h 1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65" h="1336431">
                    <a:moveTo>
                      <a:pt x="1280265" y="0"/>
                    </a:moveTo>
                    <a:cubicBezTo>
                      <a:pt x="1102220" y="53486"/>
                      <a:pt x="924176" y="106973"/>
                      <a:pt x="770311" y="202223"/>
                    </a:cubicBezTo>
                    <a:cubicBezTo>
                      <a:pt x="616446" y="297473"/>
                      <a:pt x="478700" y="433754"/>
                      <a:pt x="357073" y="571500"/>
                    </a:cubicBezTo>
                    <a:cubicBezTo>
                      <a:pt x="235446" y="709246"/>
                      <a:pt x="97700" y="901211"/>
                      <a:pt x="40550" y="1028700"/>
                    </a:cubicBezTo>
                    <a:cubicBezTo>
                      <a:pt x="-16600" y="1156189"/>
                      <a:pt x="-1214" y="1246310"/>
                      <a:pt x="14173" y="1336431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MH_Other_8"/>
              <p:cNvSpPr/>
              <p:nvPr>
                <p:custDataLst>
                  <p:tags r:id="rId6"/>
                </p:custDataLst>
              </p:nvPr>
            </p:nvSpPr>
            <p:spPr>
              <a:xfrm>
                <a:off x="8414784" y="3219858"/>
                <a:ext cx="759369" cy="527702"/>
              </a:xfrm>
              <a:custGeom>
                <a:avLst/>
                <a:gdLst>
                  <a:gd name="connsiteX0" fmla="*/ 936800 w 936800"/>
                  <a:gd name="connsiteY0" fmla="*/ 0 h 705361"/>
                  <a:gd name="connsiteX1" fmla="*/ 934440 w 936800"/>
                  <a:gd name="connsiteY1" fmla="*/ 12638 h 705361"/>
                  <a:gd name="connsiteX2" fmla="*/ 305655 w 936800"/>
                  <a:gd name="connsiteY2" fmla="*/ 705361 h 705361"/>
                  <a:gd name="connsiteX3" fmla="*/ 40030 w 936800"/>
                  <a:gd name="connsiteY3" fmla="*/ 616230 h 705361"/>
                  <a:gd name="connsiteX4" fmla="*/ 0 w 936800"/>
                  <a:gd name="connsiteY4" fmla="*/ 580117 h 705361"/>
                  <a:gd name="connsiteX5" fmla="*/ 25579 w 936800"/>
                  <a:gd name="connsiteY5" fmla="*/ 545326 h 705361"/>
                  <a:gd name="connsiteX6" fmla="*/ 610280 w 936800"/>
                  <a:gd name="connsiteY6" fmla="*/ 107428 h 705361"/>
                  <a:gd name="connsiteX7" fmla="*/ 822009 w 936800"/>
                  <a:gd name="connsiteY7" fmla="*/ 27354 h 705361"/>
                  <a:gd name="connsiteX0-1" fmla="*/ 1065951 w 1065951"/>
                  <a:gd name="connsiteY0-2" fmla="*/ 0 h 740584"/>
                  <a:gd name="connsiteX1-3" fmla="*/ 934440 w 1065951"/>
                  <a:gd name="connsiteY1-4" fmla="*/ 47861 h 740584"/>
                  <a:gd name="connsiteX2-5" fmla="*/ 305655 w 1065951"/>
                  <a:gd name="connsiteY2-6" fmla="*/ 740584 h 740584"/>
                  <a:gd name="connsiteX3-7" fmla="*/ 40030 w 1065951"/>
                  <a:gd name="connsiteY3-8" fmla="*/ 651453 h 740584"/>
                  <a:gd name="connsiteX4-9" fmla="*/ 0 w 1065951"/>
                  <a:gd name="connsiteY4-10" fmla="*/ 615340 h 740584"/>
                  <a:gd name="connsiteX5-11" fmla="*/ 25579 w 1065951"/>
                  <a:gd name="connsiteY5-12" fmla="*/ 580549 h 740584"/>
                  <a:gd name="connsiteX6-13" fmla="*/ 610280 w 1065951"/>
                  <a:gd name="connsiteY6-14" fmla="*/ 142651 h 740584"/>
                  <a:gd name="connsiteX7-15" fmla="*/ 822009 w 1065951"/>
                  <a:gd name="connsiteY7-16" fmla="*/ 62577 h 740584"/>
                  <a:gd name="connsiteX8" fmla="*/ 1065951 w 1065951"/>
                  <a:gd name="connsiteY8" fmla="*/ 0 h 740584"/>
                  <a:gd name="connsiteX0-17" fmla="*/ 1065951 w 1065951"/>
                  <a:gd name="connsiteY0-18" fmla="*/ 0 h 777223"/>
                  <a:gd name="connsiteX1-19" fmla="*/ 1040109 w 1065951"/>
                  <a:gd name="connsiteY1-20" fmla="*/ 47861 h 777223"/>
                  <a:gd name="connsiteX2-21" fmla="*/ 305655 w 1065951"/>
                  <a:gd name="connsiteY2-22" fmla="*/ 740584 h 777223"/>
                  <a:gd name="connsiteX3-23" fmla="*/ 40030 w 1065951"/>
                  <a:gd name="connsiteY3-24" fmla="*/ 651453 h 777223"/>
                  <a:gd name="connsiteX4-25" fmla="*/ 0 w 1065951"/>
                  <a:gd name="connsiteY4-26" fmla="*/ 615340 h 777223"/>
                  <a:gd name="connsiteX5-27" fmla="*/ 25579 w 1065951"/>
                  <a:gd name="connsiteY5-28" fmla="*/ 580549 h 777223"/>
                  <a:gd name="connsiteX6-29" fmla="*/ 610280 w 1065951"/>
                  <a:gd name="connsiteY6-30" fmla="*/ 142651 h 777223"/>
                  <a:gd name="connsiteX7-31" fmla="*/ 822009 w 1065951"/>
                  <a:gd name="connsiteY7-32" fmla="*/ 62577 h 777223"/>
                  <a:gd name="connsiteX8-33" fmla="*/ 1065951 w 1065951"/>
                  <a:gd name="connsiteY8-34" fmla="*/ 0 h 777223"/>
                  <a:gd name="connsiteX0-35" fmla="*/ 1065951 w 1065951"/>
                  <a:gd name="connsiteY0-36" fmla="*/ 0 h 740752"/>
                  <a:gd name="connsiteX1-37" fmla="*/ 1040109 w 1065951"/>
                  <a:gd name="connsiteY1-38" fmla="*/ 47861 h 740752"/>
                  <a:gd name="connsiteX2-39" fmla="*/ 305655 w 1065951"/>
                  <a:gd name="connsiteY2-40" fmla="*/ 740584 h 740752"/>
                  <a:gd name="connsiteX3-41" fmla="*/ 40030 w 1065951"/>
                  <a:gd name="connsiteY3-42" fmla="*/ 651453 h 740752"/>
                  <a:gd name="connsiteX4-43" fmla="*/ 0 w 1065951"/>
                  <a:gd name="connsiteY4-44" fmla="*/ 615340 h 740752"/>
                  <a:gd name="connsiteX5-45" fmla="*/ 25579 w 1065951"/>
                  <a:gd name="connsiteY5-46" fmla="*/ 580549 h 740752"/>
                  <a:gd name="connsiteX6-47" fmla="*/ 610280 w 1065951"/>
                  <a:gd name="connsiteY6-48" fmla="*/ 142651 h 740752"/>
                  <a:gd name="connsiteX7-49" fmla="*/ 822009 w 1065951"/>
                  <a:gd name="connsiteY7-50" fmla="*/ 62577 h 740752"/>
                  <a:gd name="connsiteX8-51" fmla="*/ 1065951 w 1065951"/>
                  <a:gd name="connsiteY8-52" fmla="*/ 0 h 7407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1065951" h="740752">
                    <a:moveTo>
                      <a:pt x="1065951" y="0"/>
                    </a:moveTo>
                    <a:cubicBezTo>
                      <a:pt x="1065164" y="4213"/>
                      <a:pt x="1040896" y="43648"/>
                      <a:pt x="1040109" y="47861"/>
                    </a:cubicBezTo>
                    <a:cubicBezTo>
                      <a:pt x="936513" y="454946"/>
                      <a:pt x="500166" y="748822"/>
                      <a:pt x="305655" y="740584"/>
                    </a:cubicBezTo>
                    <a:cubicBezTo>
                      <a:pt x="185941" y="735514"/>
                      <a:pt x="121672" y="708847"/>
                      <a:pt x="40030" y="651453"/>
                    </a:cubicBezTo>
                    <a:lnTo>
                      <a:pt x="0" y="615340"/>
                    </a:lnTo>
                    <a:lnTo>
                      <a:pt x="25579" y="580549"/>
                    </a:lnTo>
                    <a:cubicBezTo>
                      <a:pt x="161442" y="410521"/>
                      <a:pt x="363393" y="254074"/>
                      <a:pt x="610280" y="142651"/>
                    </a:cubicBezTo>
                    <a:cubicBezTo>
                      <a:pt x="680819" y="110816"/>
                      <a:pt x="751687" y="84163"/>
                      <a:pt x="822009" y="62577"/>
                    </a:cubicBezTo>
                    <a:cubicBezTo>
                      <a:pt x="860273" y="53459"/>
                      <a:pt x="1027687" y="9118"/>
                      <a:pt x="1065951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MH_SubTitle_3"/>
              <p:cNvSpPr/>
              <p:nvPr>
                <p:custDataLst>
                  <p:tags r:id="rId7"/>
                </p:custDataLst>
              </p:nvPr>
            </p:nvSpPr>
            <p:spPr>
              <a:xfrm>
                <a:off x="7891833" y="1464019"/>
                <a:ext cx="1455369" cy="2291786"/>
              </a:xfrm>
              <a:custGeom>
                <a:avLst/>
                <a:gdLst>
                  <a:gd name="connsiteX0" fmla="*/ 764931 w 1529862"/>
                  <a:gd name="connsiteY0" fmla="*/ 70339 h 2409092"/>
                  <a:gd name="connsiteX1" fmla="*/ 82519 w 1529862"/>
                  <a:gd name="connsiteY1" fmla="*/ 1204547 h 2409092"/>
                  <a:gd name="connsiteX2" fmla="*/ 764931 w 1529862"/>
                  <a:gd name="connsiteY2" fmla="*/ 2338755 h 2409092"/>
                  <a:gd name="connsiteX3" fmla="*/ 1447343 w 1529862"/>
                  <a:gd name="connsiteY3" fmla="*/ 1204547 h 2409092"/>
                  <a:gd name="connsiteX4" fmla="*/ 764931 w 1529862"/>
                  <a:gd name="connsiteY4" fmla="*/ 70339 h 2409092"/>
                  <a:gd name="connsiteX5" fmla="*/ 764931 w 1529862"/>
                  <a:gd name="connsiteY5" fmla="*/ 0 h 2409092"/>
                  <a:gd name="connsiteX6" fmla="*/ 1529862 w 1529862"/>
                  <a:gd name="connsiteY6" fmla="*/ 1204546 h 2409092"/>
                  <a:gd name="connsiteX7" fmla="*/ 764931 w 1529862"/>
                  <a:gd name="connsiteY7" fmla="*/ 2409092 h 2409092"/>
                  <a:gd name="connsiteX8" fmla="*/ 0 w 1529862"/>
                  <a:gd name="connsiteY8" fmla="*/ 1204546 h 2409092"/>
                  <a:gd name="connsiteX9" fmla="*/ 764931 w 1529862"/>
                  <a:gd name="connsiteY9" fmla="*/ 0 h 240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9862" h="2409092">
                    <a:moveTo>
                      <a:pt x="764931" y="70339"/>
                    </a:moveTo>
                    <a:cubicBezTo>
                      <a:pt x="388045" y="70339"/>
                      <a:pt x="82519" y="578141"/>
                      <a:pt x="82519" y="1204547"/>
                    </a:cubicBezTo>
                    <a:cubicBezTo>
                      <a:pt x="82519" y="1830953"/>
                      <a:pt x="388045" y="2338755"/>
                      <a:pt x="764931" y="2338755"/>
                    </a:cubicBezTo>
                    <a:cubicBezTo>
                      <a:pt x="1141817" y="2338755"/>
                      <a:pt x="1447343" y="1830953"/>
                      <a:pt x="1447343" y="1204547"/>
                    </a:cubicBezTo>
                    <a:cubicBezTo>
                      <a:pt x="1447343" y="578141"/>
                      <a:pt x="1141817" y="70339"/>
                      <a:pt x="764931" y="70339"/>
                    </a:cubicBezTo>
                    <a:close/>
                    <a:moveTo>
                      <a:pt x="764931" y="0"/>
                    </a:moveTo>
                    <a:cubicBezTo>
                      <a:pt x="1187391" y="0"/>
                      <a:pt x="1529862" y="539294"/>
                      <a:pt x="1529862" y="1204546"/>
                    </a:cubicBezTo>
                    <a:cubicBezTo>
                      <a:pt x="1529862" y="1869798"/>
                      <a:pt x="1187391" y="2409092"/>
                      <a:pt x="764931" y="2409092"/>
                    </a:cubicBezTo>
                    <a:cubicBezTo>
                      <a:pt x="342471" y="2409092"/>
                      <a:pt x="0" y="1869798"/>
                      <a:pt x="0" y="1204546"/>
                    </a:cubicBezTo>
                    <a:cubicBezTo>
                      <a:pt x="0" y="539294"/>
                      <a:pt x="342471" y="0"/>
                      <a:pt x="764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60000" rtlCol="0" anchor="ctr">
                <a:normAutofit/>
              </a:bodyPr>
              <a:lstStyle/>
              <a:p>
                <a:pPr algn="ctr"/>
                <a:endParaRPr lang="zh-CN" altLang="en-US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MH_Other_9"/>
              <p:cNvSpPr/>
              <p:nvPr>
                <p:custDataLst>
                  <p:tags r:id="rId8"/>
                </p:custDataLst>
              </p:nvPr>
            </p:nvSpPr>
            <p:spPr>
              <a:xfrm>
                <a:off x="7888406" y="4047855"/>
                <a:ext cx="401481" cy="40148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2400" b="1" dirty="0">
                  <a:solidFill>
                    <a:srgbClr val="FE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Box 19"/>
            <p:cNvSpPr txBox="1"/>
            <p:nvPr/>
          </p:nvSpPr>
          <p:spPr>
            <a:xfrm>
              <a:off x="8540354" y="1721202"/>
              <a:ext cx="1332662" cy="18064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sao cậu bé nghĩ như vậy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">
            <a:extLst>
              <a:ext uri="{FF2B5EF4-FFF2-40B4-BE49-F238E27FC236}">
                <a16:creationId xmlns:a16="http://schemas.microsoft.com/office/drawing/2014/main" id="{3C953189-BA51-4DD9-90B1-CA0D9BC1B047}"/>
              </a:ext>
            </a:extLst>
          </p:cNvPr>
          <p:cNvGrpSpPr/>
          <p:nvPr/>
        </p:nvGrpSpPr>
        <p:grpSpPr>
          <a:xfrm>
            <a:off x="2361299" y="271860"/>
            <a:ext cx="7704784" cy="1253881"/>
            <a:chOff x="3575050" y="2868614"/>
            <a:chExt cx="7704784" cy="1253881"/>
          </a:xfrm>
        </p:grpSpPr>
        <p:sp>
          <p:nvSpPr>
            <p:cNvPr id="35" name="椭圆 13">
              <a:extLst>
                <a:ext uri="{FF2B5EF4-FFF2-40B4-BE49-F238E27FC236}">
                  <a16:creationId xmlns:a16="http://schemas.microsoft.com/office/drawing/2014/main" id="{AAE09702-2E59-4668-8C49-827BD509308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椭圆 14">
              <a:extLst>
                <a:ext uri="{FF2B5EF4-FFF2-40B4-BE49-F238E27FC236}">
                  <a16:creationId xmlns:a16="http://schemas.microsoft.com/office/drawing/2014/main" id="{8EB57794-E8FC-4604-B941-331CD226C71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连接符 16">
              <a:extLst>
                <a:ext uri="{FF2B5EF4-FFF2-40B4-BE49-F238E27FC236}">
                  <a16:creationId xmlns:a16="http://schemas.microsoft.com/office/drawing/2014/main" id="{02A1F8D5-BA96-475E-A531-B18E69A6D49C}"/>
                </a:ext>
              </a:extLst>
            </p:cNvPr>
            <p:cNvCxnSpPr>
              <a:cxnSpLocks noChangeShapeType="1"/>
              <a:stCxn id="35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组合 16">
              <a:extLst>
                <a:ext uri="{FF2B5EF4-FFF2-40B4-BE49-F238E27FC236}">
                  <a16:creationId xmlns:a16="http://schemas.microsoft.com/office/drawing/2014/main" id="{BFA087A7-12D8-48C1-8B2A-DE06EFEA1B03}"/>
                </a:ext>
              </a:extLst>
            </p:cNvPr>
            <p:cNvGrpSpPr/>
            <p:nvPr/>
          </p:nvGrpSpPr>
          <p:grpSpPr>
            <a:xfrm>
              <a:off x="4618038" y="2868614"/>
              <a:ext cx="6661796" cy="1253881"/>
              <a:chOff x="8316722" y="3370815"/>
              <a:chExt cx="6661796" cy="1253881"/>
            </a:xfrm>
          </p:grpSpPr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058774C0-BB6C-43D8-ADA9-E853AE00BA76}"/>
                  </a:ext>
                </a:extLst>
              </p:cNvPr>
              <p:cNvSpPr txBox="1"/>
              <p:nvPr/>
            </p:nvSpPr>
            <p:spPr>
              <a:xfrm>
                <a:off x="8602472" y="3370815"/>
                <a:ext cx="37131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文本框 18">
                <a:extLst>
                  <a:ext uri="{FF2B5EF4-FFF2-40B4-BE49-F238E27FC236}">
                    <a16:creationId xmlns:a16="http://schemas.microsoft.com/office/drawing/2014/main" id="{DD211E90-2507-4F53-9617-43EDFE5CC281}"/>
                  </a:ext>
                </a:extLst>
              </p:cNvPr>
              <p:cNvSpPr txBox="1"/>
              <p:nvPr/>
            </p:nvSpPr>
            <p:spPr>
              <a:xfrm>
                <a:off x="8316722" y="3804022"/>
                <a:ext cx="6661796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600" dirty="0" err="1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lang="en-US" altLang="zh-CN" sz="36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 err="1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zh-CN" sz="36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 err="1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36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 err="1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</a:t>
                </a:r>
                <a:r>
                  <a:rPr lang="en-US" altLang="zh-CN" sz="36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sp>
        <p:nvSpPr>
          <p:cNvPr id="45" name="文本框 1">
            <a:extLst>
              <a:ext uri="{FF2B5EF4-FFF2-40B4-BE49-F238E27FC236}">
                <a16:creationId xmlns:a16="http://schemas.microsoft.com/office/drawing/2014/main" id="{66D097A9-C23F-4ACA-A072-6BC350DAEC48}"/>
              </a:ext>
            </a:extLst>
          </p:cNvPr>
          <p:cNvSpPr txBox="1"/>
          <p:nvPr/>
        </p:nvSpPr>
        <p:spPr>
          <a:xfrm>
            <a:off x="3493187" y="143022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Dại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đổi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DEF97F9-6860-40F7-8618-923513F71BA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811" r="4934"/>
          <a:stretch/>
        </p:blipFill>
        <p:spPr>
          <a:xfrm>
            <a:off x="8297317" y="196022"/>
            <a:ext cx="3713161" cy="249960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5C7DB0B-BEB8-4479-8B95-273393745A37}"/>
              </a:ext>
            </a:extLst>
          </p:cNvPr>
          <p:cNvSpPr/>
          <p:nvPr/>
        </p:nvSpPr>
        <p:spPr>
          <a:xfrm>
            <a:off x="5070997" y="4106510"/>
            <a:ext cx="386829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7321C6A-EDC9-48D0-840B-929B83397BE2}"/>
              </a:ext>
            </a:extLst>
          </p:cNvPr>
          <p:cNvSpPr/>
          <p:nvPr/>
        </p:nvSpPr>
        <p:spPr>
          <a:xfrm>
            <a:off x="7748434" y="4116777"/>
            <a:ext cx="386829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56C6FB-114E-4590-B221-31942142B103}"/>
              </a:ext>
            </a:extLst>
          </p:cNvPr>
          <p:cNvGrpSpPr/>
          <p:nvPr/>
        </p:nvGrpSpPr>
        <p:grpSpPr>
          <a:xfrm>
            <a:off x="181521" y="1480585"/>
            <a:ext cx="2053511" cy="650942"/>
            <a:chOff x="8886825" y="3263833"/>
            <a:chExt cx="2053511" cy="65094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102D62-B117-4BDE-97E3-7CA9213D3F35}"/>
                </a:ext>
              </a:extLst>
            </p:cNvPr>
            <p:cNvSpPr/>
            <p:nvPr/>
          </p:nvSpPr>
          <p:spPr>
            <a:xfrm>
              <a:off x="8886825" y="3263833"/>
              <a:ext cx="2053511" cy="65094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9E6AAC-F58B-4472-8092-E90000B876C3}"/>
                </a:ext>
              </a:extLst>
            </p:cNvPr>
            <p:cNvSpPr txBox="1"/>
            <p:nvPr/>
          </p:nvSpPr>
          <p:spPr>
            <a:xfrm>
              <a:off x="9001125" y="3429000"/>
              <a:ext cx="1939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Bối</a:t>
              </a:r>
              <a:r>
                <a:rPr lang="en-US" dirty="0"/>
                <a:t> </a:t>
              </a:r>
              <a:r>
                <a:rPr lang="en-US" dirty="0" err="1"/>
                <a:t>cảnh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BB48F0-782B-4137-8A58-11772AEC0F83}"/>
              </a:ext>
            </a:extLst>
          </p:cNvPr>
          <p:cNvGrpSpPr/>
          <p:nvPr/>
        </p:nvGrpSpPr>
        <p:grpSpPr>
          <a:xfrm>
            <a:off x="181521" y="2293622"/>
            <a:ext cx="2053511" cy="650942"/>
            <a:chOff x="8886825" y="3263833"/>
            <a:chExt cx="2053511" cy="650942"/>
          </a:xfrm>
          <a:solidFill>
            <a:schemeClr val="accent3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0031679-586E-42A1-ABE6-726C0EE2F107}"/>
                </a:ext>
              </a:extLst>
            </p:cNvPr>
            <p:cNvSpPr/>
            <p:nvPr/>
          </p:nvSpPr>
          <p:spPr>
            <a:xfrm>
              <a:off x="8886825" y="3263833"/>
              <a:ext cx="2053511" cy="6509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4F39F-B354-4D01-897F-EAED95FFBAFE}"/>
                </a:ext>
              </a:extLst>
            </p:cNvPr>
            <p:cNvSpPr txBox="1"/>
            <p:nvPr/>
          </p:nvSpPr>
          <p:spPr>
            <a:xfrm>
              <a:off x="9001125" y="3429000"/>
              <a:ext cx="193921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vật</a:t>
              </a:r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626913-CCF2-407F-B5C7-569F0262F7C4}"/>
              </a:ext>
            </a:extLst>
          </p:cNvPr>
          <p:cNvGrpSpPr/>
          <p:nvPr/>
        </p:nvGrpSpPr>
        <p:grpSpPr>
          <a:xfrm>
            <a:off x="181520" y="3856360"/>
            <a:ext cx="2053511" cy="650942"/>
            <a:chOff x="8886825" y="3263833"/>
            <a:chExt cx="2053511" cy="650942"/>
          </a:xfrm>
          <a:solidFill>
            <a:schemeClr val="accent2"/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64E4ABE-3C71-4BC6-BBA1-56B08FBF8C6E}"/>
                </a:ext>
              </a:extLst>
            </p:cNvPr>
            <p:cNvSpPr/>
            <p:nvPr/>
          </p:nvSpPr>
          <p:spPr>
            <a:xfrm>
              <a:off x="8886825" y="3263833"/>
              <a:ext cx="2053511" cy="6509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4B936D-D68F-4B18-95F8-C95FCB143354}"/>
                </a:ext>
              </a:extLst>
            </p:cNvPr>
            <p:cNvSpPr txBox="1"/>
            <p:nvPr/>
          </p:nvSpPr>
          <p:spPr>
            <a:xfrm>
              <a:off x="9001125" y="3429000"/>
              <a:ext cx="193921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Diễn</a:t>
              </a:r>
              <a:r>
                <a:rPr lang="en-US" dirty="0"/>
                <a:t> </a:t>
              </a:r>
              <a:r>
                <a:rPr lang="en-US" dirty="0" err="1"/>
                <a:t>biến</a:t>
              </a:r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7F7371-DD69-4828-A1BF-A6B3B39547F8}"/>
              </a:ext>
            </a:extLst>
          </p:cNvPr>
          <p:cNvGrpSpPr/>
          <p:nvPr/>
        </p:nvGrpSpPr>
        <p:grpSpPr>
          <a:xfrm>
            <a:off x="2770536" y="2293622"/>
            <a:ext cx="2053511" cy="650942"/>
            <a:chOff x="8886825" y="3263833"/>
            <a:chExt cx="2053511" cy="6509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9368DB4-E7F8-40FE-9197-738818953D2A}"/>
                </a:ext>
              </a:extLst>
            </p:cNvPr>
            <p:cNvSpPr/>
            <p:nvPr/>
          </p:nvSpPr>
          <p:spPr>
            <a:xfrm>
              <a:off x="8886825" y="3263833"/>
              <a:ext cx="2053511" cy="6509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D7E903-E12E-41BF-9331-630152122382}"/>
                </a:ext>
              </a:extLst>
            </p:cNvPr>
            <p:cNvSpPr txBox="1"/>
            <p:nvPr/>
          </p:nvSpPr>
          <p:spPr>
            <a:xfrm>
              <a:off x="9001125" y="3429000"/>
              <a:ext cx="193921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Mẹ</a:t>
              </a:r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3F67C16-636D-40EE-B3A9-3473347051BB}"/>
              </a:ext>
            </a:extLst>
          </p:cNvPr>
          <p:cNvGrpSpPr/>
          <p:nvPr/>
        </p:nvGrpSpPr>
        <p:grpSpPr>
          <a:xfrm>
            <a:off x="5016116" y="2293622"/>
            <a:ext cx="2053511" cy="650942"/>
            <a:chOff x="8886825" y="3263833"/>
            <a:chExt cx="2053511" cy="6509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C4AE721-DF87-4AEB-8020-DE83E6B3CFA1}"/>
                </a:ext>
              </a:extLst>
            </p:cNvPr>
            <p:cNvSpPr/>
            <p:nvPr/>
          </p:nvSpPr>
          <p:spPr>
            <a:xfrm>
              <a:off x="8886825" y="3263833"/>
              <a:ext cx="2053511" cy="6509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A10DA8-6E4B-4523-890B-E9074FA55135}"/>
                </a:ext>
              </a:extLst>
            </p:cNvPr>
            <p:cNvSpPr txBox="1"/>
            <p:nvPr/>
          </p:nvSpPr>
          <p:spPr>
            <a:xfrm>
              <a:off x="9001125" y="3429000"/>
              <a:ext cx="193921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Cậu</a:t>
              </a:r>
              <a:r>
                <a:rPr lang="en-US" dirty="0"/>
                <a:t> </a:t>
              </a:r>
              <a:r>
                <a:rPr lang="en-US" dirty="0" err="1"/>
                <a:t>bé</a:t>
              </a:r>
              <a:endParaRPr lang="en-US" dirty="0"/>
            </a:p>
          </p:txBody>
        </p:sp>
      </p:grp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1974F0F4-33EA-4891-B48B-A1A868C7332A}"/>
              </a:ext>
            </a:extLst>
          </p:cNvPr>
          <p:cNvSpPr/>
          <p:nvPr/>
        </p:nvSpPr>
        <p:spPr>
          <a:xfrm>
            <a:off x="2444819" y="4037323"/>
            <a:ext cx="386829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82576006-0791-4327-9F1C-0A8392117054}"/>
              </a:ext>
            </a:extLst>
          </p:cNvPr>
          <p:cNvSpPr/>
          <p:nvPr/>
        </p:nvSpPr>
        <p:spPr>
          <a:xfrm>
            <a:off x="2287672" y="2448192"/>
            <a:ext cx="386829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H_Other_1"/>
          <p:cNvSpPr/>
          <p:nvPr>
            <p:custDataLst>
              <p:tags r:id="rId2"/>
            </p:custDataLst>
          </p:nvPr>
        </p:nvSpPr>
        <p:spPr>
          <a:xfrm>
            <a:off x="9653589" y="3091656"/>
            <a:ext cx="1190625" cy="1190625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H_Other_2"/>
          <p:cNvSpPr/>
          <p:nvPr>
            <p:custDataLst>
              <p:tags r:id="rId3"/>
            </p:custDataLst>
          </p:nvPr>
        </p:nvSpPr>
        <p:spPr>
          <a:xfrm>
            <a:off x="5125041" y="4219576"/>
            <a:ext cx="414338" cy="414338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Other_3"/>
          <p:cNvSpPr/>
          <p:nvPr>
            <p:custDataLst>
              <p:tags r:id="rId4"/>
            </p:custDataLst>
          </p:nvPr>
        </p:nvSpPr>
        <p:spPr>
          <a:xfrm>
            <a:off x="8636002" y="4633914"/>
            <a:ext cx="492125" cy="492125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H_Other_5"/>
          <p:cNvSpPr/>
          <p:nvPr>
            <p:custDataLst>
              <p:tags r:id="rId5"/>
            </p:custDataLst>
          </p:nvPr>
        </p:nvSpPr>
        <p:spPr>
          <a:xfrm>
            <a:off x="595260" y="1571626"/>
            <a:ext cx="3123534" cy="306228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27424" y="517634"/>
            <a:ext cx="9789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Dại</a:t>
            </a:r>
            <a:r>
              <a:rPr lang="en-US" altLang="zh-CN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đổi</a:t>
            </a:r>
            <a:r>
              <a:rPr lang="en-US" altLang="zh-CN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vui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điểm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?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06867" y="1606220"/>
            <a:ext cx="8185133" cy="2751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chỗ một cậu bé </a:t>
            </a:r>
            <a:r>
              <a:rPr lang="vi-VN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tuổi 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 bi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là chẳng ai muốn đổi một </a:t>
            </a:r>
            <a:r>
              <a:rPr lang="vi-VN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 con ngoan 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 một </a:t>
            </a:r>
            <a:r>
              <a:rPr lang="vi-VN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 con nghịch ngợm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4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8DBB6-8CB3-4D8E-A28B-50382934F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756" y="1735608"/>
            <a:ext cx="2866542" cy="2720034"/>
          </a:xfrm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6CAF03-3EB3-4E1D-A4CB-EAD42BE70E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1" r="4934"/>
          <a:stretch/>
        </p:blipFill>
        <p:spPr>
          <a:xfrm>
            <a:off x="734867" y="1735608"/>
            <a:ext cx="2866542" cy="2720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H_Other_1"/>
          <p:cNvSpPr/>
          <p:nvPr>
            <p:custDataLst>
              <p:tags r:id="rId2"/>
            </p:custDataLst>
          </p:nvPr>
        </p:nvSpPr>
        <p:spPr>
          <a:xfrm>
            <a:off x="9653589" y="3091656"/>
            <a:ext cx="1238853" cy="1190625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H_Other_2"/>
          <p:cNvSpPr/>
          <p:nvPr>
            <p:custDataLst>
              <p:tags r:id="rId3"/>
            </p:custDataLst>
          </p:nvPr>
        </p:nvSpPr>
        <p:spPr>
          <a:xfrm>
            <a:off x="5125040" y="4219576"/>
            <a:ext cx="431121" cy="414338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Other_3"/>
          <p:cNvSpPr/>
          <p:nvPr>
            <p:custDataLst>
              <p:tags r:id="rId4"/>
            </p:custDataLst>
          </p:nvPr>
        </p:nvSpPr>
        <p:spPr>
          <a:xfrm>
            <a:off x="8636002" y="4633914"/>
            <a:ext cx="512059" cy="492125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H_Other_5"/>
          <p:cNvSpPr/>
          <p:nvPr>
            <p:custDataLst>
              <p:tags r:id="rId5"/>
            </p:custDataLst>
          </p:nvPr>
        </p:nvSpPr>
        <p:spPr>
          <a:xfrm>
            <a:off x="332714" y="2161862"/>
            <a:ext cx="3250058" cy="306228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11677" y="333383"/>
            <a:ext cx="8729207" cy="16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Con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rút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ra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qua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vui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Dại</a:t>
            </a:r>
            <a:r>
              <a:rPr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đổi</a:t>
            </a:r>
            <a:r>
              <a:rPr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? 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73510" y="2353108"/>
            <a:ext cx="8318490" cy="18283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4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8DBB6-8CB3-4D8E-A28B-50382934F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4725" y="2303191"/>
            <a:ext cx="2982656" cy="2765340"/>
          </a:xfrm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6CAF03-3EB3-4E1D-A4CB-EAD42BE70E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1" r="4934"/>
          <a:stretch/>
        </p:blipFill>
        <p:spPr>
          <a:xfrm>
            <a:off x="484725" y="2332989"/>
            <a:ext cx="2982656" cy="2720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C15B32E-593C-4774-88DB-F7E6CA4B0570}"/>
              </a:ext>
            </a:extLst>
          </p:cNvPr>
          <p:cNvSpPr txBox="1">
            <a:spLocks/>
          </p:cNvSpPr>
          <p:nvPr/>
        </p:nvSpPr>
        <p:spPr>
          <a:xfrm>
            <a:off x="901987" y="1387574"/>
            <a:ext cx="2982656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5497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14F0E595-EDE0-425B-919E-BBEFA109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509" y="1133620"/>
            <a:ext cx="3630613" cy="611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37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kumimoji="0" lang="zh-CN" altLang="en-US" sz="33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8CD05CC5-E2B4-4E40-B46F-143111764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713" y="2394903"/>
            <a:ext cx="10012506" cy="11310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Nghe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kể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câu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chuyện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Dại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gì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mà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đổi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nhớ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nội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dung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câu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chuyện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kể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lại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tự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nhiên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giọng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hồn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kumimoji="0" lang="en-US" altLang="zh-CN" sz="3375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nhiên</a:t>
            </a:r>
            <a:r>
              <a:rPr kumimoji="0" lang="en-US" altLang="zh-CN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.</a:t>
            </a:r>
            <a:endParaRPr kumimoji="0" lang="zh-CN" altLang="en-U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pic>
        <p:nvPicPr>
          <p:cNvPr id="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B9C669B5-14E1-407B-9116-C74C814E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85" y="2135332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4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MH_Other_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52629" y="2019244"/>
            <a:ext cx="609121" cy="929997"/>
          </a:xfrm>
          <a:custGeom>
            <a:avLst/>
            <a:gdLst>
              <a:gd name="T0" fmla="*/ 2147483646 w 128"/>
              <a:gd name="T1" fmla="*/ 2147483646 h 196"/>
              <a:gd name="T2" fmla="*/ 2147483646 w 128"/>
              <a:gd name="T3" fmla="*/ 2147483646 h 196"/>
              <a:gd name="T4" fmla="*/ 2147483646 w 128"/>
              <a:gd name="T5" fmla="*/ 2147483646 h 196"/>
              <a:gd name="T6" fmla="*/ 2147483646 w 128"/>
              <a:gd name="T7" fmla="*/ 2147483646 h 196"/>
              <a:gd name="T8" fmla="*/ 2147483646 w 128"/>
              <a:gd name="T9" fmla="*/ 2147483646 h 196"/>
              <a:gd name="T10" fmla="*/ 2147483646 w 128"/>
              <a:gd name="T11" fmla="*/ 2147483646 h 196"/>
              <a:gd name="T12" fmla="*/ 2147483646 w 128"/>
              <a:gd name="T13" fmla="*/ 2147483646 h 196"/>
              <a:gd name="T14" fmla="*/ 2147483646 w 128"/>
              <a:gd name="T15" fmla="*/ 2147483646 h 196"/>
              <a:gd name="T16" fmla="*/ 2147483646 w 128"/>
              <a:gd name="T17" fmla="*/ 2147483646 h 196"/>
              <a:gd name="T18" fmla="*/ 2147483646 w 128"/>
              <a:gd name="T19" fmla="*/ 2147483646 h 196"/>
              <a:gd name="T20" fmla="*/ 2147483646 w 128"/>
              <a:gd name="T21" fmla="*/ 2147483646 h 196"/>
              <a:gd name="T22" fmla="*/ 2147483646 w 128"/>
              <a:gd name="T23" fmla="*/ 2147483646 h 196"/>
              <a:gd name="T24" fmla="*/ 2147483646 w 128"/>
              <a:gd name="T25" fmla="*/ 2147483646 h 196"/>
              <a:gd name="T26" fmla="*/ 2147483646 w 128"/>
              <a:gd name="T27" fmla="*/ 2147483646 h 196"/>
              <a:gd name="T28" fmla="*/ 2147483646 w 128"/>
              <a:gd name="T29" fmla="*/ 2147483646 h 196"/>
              <a:gd name="T30" fmla="*/ 2147483646 w 128"/>
              <a:gd name="T31" fmla="*/ 2147483646 h 196"/>
              <a:gd name="T32" fmla="*/ 2147483646 w 128"/>
              <a:gd name="T33" fmla="*/ 2147483646 h 196"/>
              <a:gd name="T34" fmla="*/ 2147483646 w 128"/>
              <a:gd name="T35" fmla="*/ 2147483646 h 196"/>
              <a:gd name="T36" fmla="*/ 2147483646 w 128"/>
              <a:gd name="T37" fmla="*/ 2147483646 h 196"/>
              <a:gd name="T38" fmla="*/ 2147483646 w 128"/>
              <a:gd name="T39" fmla="*/ 2147483646 h 196"/>
              <a:gd name="T40" fmla="*/ 2147483646 w 128"/>
              <a:gd name="T41" fmla="*/ 2147483646 h 196"/>
              <a:gd name="T42" fmla="*/ 2147483646 w 128"/>
              <a:gd name="T43" fmla="*/ 2147483646 h 196"/>
              <a:gd name="T44" fmla="*/ 2147483646 w 128"/>
              <a:gd name="T45" fmla="*/ 2147483646 h 196"/>
              <a:gd name="T46" fmla="*/ 2147483646 w 128"/>
              <a:gd name="T47" fmla="*/ 2147483646 h 196"/>
              <a:gd name="T48" fmla="*/ 2147483646 w 128"/>
              <a:gd name="T49" fmla="*/ 2147483646 h 196"/>
              <a:gd name="T50" fmla="*/ 2147483646 w 128"/>
              <a:gd name="T51" fmla="*/ 2147483646 h 196"/>
              <a:gd name="T52" fmla="*/ 2147483646 w 128"/>
              <a:gd name="T53" fmla="*/ 2147483646 h 196"/>
              <a:gd name="T54" fmla="*/ 2147483646 w 128"/>
              <a:gd name="T55" fmla="*/ 2147483646 h 196"/>
              <a:gd name="T56" fmla="*/ 2147483646 w 128"/>
              <a:gd name="T57" fmla="*/ 2147483646 h 196"/>
              <a:gd name="T58" fmla="*/ 2147483646 w 128"/>
              <a:gd name="T59" fmla="*/ 2147483646 h 196"/>
              <a:gd name="T60" fmla="*/ 2147483646 w 128"/>
              <a:gd name="T61" fmla="*/ 2147483646 h 196"/>
              <a:gd name="T62" fmla="*/ 2147483646 w 128"/>
              <a:gd name="T63" fmla="*/ 2147483646 h 196"/>
              <a:gd name="T64" fmla="*/ 2147483646 w 128"/>
              <a:gd name="T65" fmla="*/ 2147483646 h 196"/>
              <a:gd name="T66" fmla="*/ 2147483646 w 128"/>
              <a:gd name="T67" fmla="*/ 2147483646 h 196"/>
              <a:gd name="T68" fmla="*/ 2147483646 w 128"/>
              <a:gd name="T69" fmla="*/ 2147483646 h 196"/>
              <a:gd name="T70" fmla="*/ 2147483646 w 128"/>
              <a:gd name="T71" fmla="*/ 2147483646 h 196"/>
              <a:gd name="T72" fmla="*/ 2147483646 w 128"/>
              <a:gd name="T73" fmla="*/ 2147483646 h 196"/>
              <a:gd name="T74" fmla="*/ 2147483646 w 128"/>
              <a:gd name="T75" fmla="*/ 2147483646 h 196"/>
              <a:gd name="T76" fmla="*/ 2147483646 w 128"/>
              <a:gd name="T77" fmla="*/ 2147483646 h 196"/>
              <a:gd name="T78" fmla="*/ 2147483646 w 128"/>
              <a:gd name="T79" fmla="*/ 2147483646 h 196"/>
              <a:gd name="T80" fmla="*/ 2147483646 w 128"/>
              <a:gd name="T81" fmla="*/ 2147483646 h 196"/>
              <a:gd name="T82" fmla="*/ 2147483646 w 128"/>
              <a:gd name="T83" fmla="*/ 2147483646 h 196"/>
              <a:gd name="T84" fmla="*/ 2147483646 w 128"/>
              <a:gd name="T85" fmla="*/ 2147483646 h 196"/>
              <a:gd name="T86" fmla="*/ 2147483646 w 128"/>
              <a:gd name="T87" fmla="*/ 2147483646 h 196"/>
              <a:gd name="T88" fmla="*/ 2147483646 w 128"/>
              <a:gd name="T89" fmla="*/ 2147483646 h 196"/>
              <a:gd name="T90" fmla="*/ 2147483646 w 128"/>
              <a:gd name="T91" fmla="*/ 2147483646 h 196"/>
              <a:gd name="T92" fmla="*/ 2147483646 w 128"/>
              <a:gd name="T93" fmla="*/ 2147483646 h 196"/>
              <a:gd name="T94" fmla="*/ 2147483646 w 128"/>
              <a:gd name="T95" fmla="*/ 2147483646 h 196"/>
              <a:gd name="T96" fmla="*/ 2147483646 w 128"/>
              <a:gd name="T97" fmla="*/ 2147483646 h 196"/>
              <a:gd name="T98" fmla="*/ 2147483646 w 128"/>
              <a:gd name="T99" fmla="*/ 2147483646 h 196"/>
              <a:gd name="T100" fmla="*/ 2147483646 w 128"/>
              <a:gd name="T101" fmla="*/ 2147483646 h 196"/>
              <a:gd name="T102" fmla="*/ 2147483646 w 128"/>
              <a:gd name="T103" fmla="*/ 2147483646 h 196"/>
              <a:gd name="T104" fmla="*/ 2147483646 w 128"/>
              <a:gd name="T105" fmla="*/ 2147483646 h 196"/>
              <a:gd name="T106" fmla="*/ 2147483646 w 128"/>
              <a:gd name="T107" fmla="*/ 2147483646 h 196"/>
              <a:gd name="T108" fmla="*/ 2147483646 w 128"/>
              <a:gd name="T109" fmla="*/ 2147483646 h 196"/>
              <a:gd name="T110" fmla="*/ 2147483646 w 128"/>
              <a:gd name="T111" fmla="*/ 2147483646 h 196"/>
              <a:gd name="T112" fmla="*/ 2147483646 w 128"/>
              <a:gd name="T113" fmla="*/ 2147483646 h 196"/>
              <a:gd name="T114" fmla="*/ 2147483646 w 128"/>
              <a:gd name="T115" fmla="*/ 2147483646 h 196"/>
              <a:gd name="T116" fmla="*/ 2147483646 w 128"/>
              <a:gd name="T117" fmla="*/ 2147483646 h 1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" h="196">
                <a:moveTo>
                  <a:pt x="110" y="32"/>
                </a:moveTo>
                <a:cubicBezTo>
                  <a:pt x="110" y="31"/>
                  <a:pt x="110" y="31"/>
                  <a:pt x="110" y="31"/>
                </a:cubicBezTo>
                <a:cubicBezTo>
                  <a:pt x="110" y="31"/>
                  <a:pt x="109" y="32"/>
                  <a:pt x="110" y="32"/>
                </a:cubicBezTo>
                <a:close/>
                <a:moveTo>
                  <a:pt x="87" y="145"/>
                </a:moveTo>
                <a:cubicBezTo>
                  <a:pt x="90" y="146"/>
                  <a:pt x="90" y="146"/>
                  <a:pt x="90" y="146"/>
                </a:cubicBezTo>
                <a:cubicBezTo>
                  <a:pt x="89" y="145"/>
                  <a:pt x="88" y="145"/>
                  <a:pt x="87" y="145"/>
                </a:cubicBezTo>
                <a:close/>
                <a:moveTo>
                  <a:pt x="81" y="136"/>
                </a:moveTo>
                <a:cubicBezTo>
                  <a:pt x="81" y="136"/>
                  <a:pt x="81" y="136"/>
                  <a:pt x="81" y="136"/>
                </a:cubicBezTo>
                <a:cubicBezTo>
                  <a:pt x="82" y="137"/>
                  <a:pt x="82" y="137"/>
                  <a:pt x="82" y="137"/>
                </a:cubicBezTo>
                <a:cubicBezTo>
                  <a:pt x="82" y="137"/>
                  <a:pt x="83" y="138"/>
                  <a:pt x="83" y="138"/>
                </a:cubicBezTo>
                <a:cubicBezTo>
                  <a:pt x="83" y="137"/>
                  <a:pt x="83" y="137"/>
                  <a:pt x="82" y="137"/>
                </a:cubicBezTo>
                <a:cubicBezTo>
                  <a:pt x="82" y="136"/>
                  <a:pt x="82" y="136"/>
                  <a:pt x="81" y="136"/>
                </a:cubicBezTo>
                <a:close/>
                <a:moveTo>
                  <a:pt x="101" y="97"/>
                </a:moveTo>
                <a:cubicBezTo>
                  <a:pt x="101" y="97"/>
                  <a:pt x="102" y="98"/>
                  <a:pt x="102" y="98"/>
                </a:cubicBezTo>
                <a:cubicBezTo>
                  <a:pt x="102" y="97"/>
                  <a:pt x="102" y="97"/>
                  <a:pt x="101" y="96"/>
                </a:cubicBezTo>
                <a:cubicBezTo>
                  <a:pt x="101" y="96"/>
                  <a:pt x="100" y="96"/>
                  <a:pt x="101" y="97"/>
                </a:cubicBezTo>
                <a:close/>
                <a:moveTo>
                  <a:pt x="60" y="183"/>
                </a:moveTo>
                <a:cubicBezTo>
                  <a:pt x="60" y="183"/>
                  <a:pt x="60" y="183"/>
                  <a:pt x="60" y="183"/>
                </a:cubicBezTo>
                <a:cubicBezTo>
                  <a:pt x="60" y="183"/>
                  <a:pt x="61" y="185"/>
                  <a:pt x="62" y="184"/>
                </a:cubicBezTo>
                <a:cubicBezTo>
                  <a:pt x="61" y="184"/>
                  <a:pt x="61" y="183"/>
                  <a:pt x="60" y="183"/>
                </a:cubicBezTo>
                <a:cubicBezTo>
                  <a:pt x="60" y="182"/>
                  <a:pt x="60" y="182"/>
                  <a:pt x="60" y="183"/>
                </a:cubicBezTo>
                <a:close/>
                <a:moveTo>
                  <a:pt x="103" y="90"/>
                </a:moveTo>
                <a:cubicBezTo>
                  <a:pt x="102" y="91"/>
                  <a:pt x="103" y="91"/>
                  <a:pt x="103" y="91"/>
                </a:cubicBezTo>
                <a:cubicBezTo>
                  <a:pt x="103" y="92"/>
                  <a:pt x="104" y="93"/>
                  <a:pt x="104" y="92"/>
                </a:cubicBezTo>
                <a:cubicBezTo>
                  <a:pt x="103" y="91"/>
                  <a:pt x="103" y="90"/>
                  <a:pt x="103" y="90"/>
                </a:cubicBezTo>
                <a:close/>
                <a:moveTo>
                  <a:pt x="103" y="166"/>
                </a:moveTo>
                <a:cubicBezTo>
                  <a:pt x="103" y="166"/>
                  <a:pt x="102" y="166"/>
                  <a:pt x="102" y="166"/>
                </a:cubicBezTo>
                <a:cubicBezTo>
                  <a:pt x="102" y="165"/>
                  <a:pt x="101" y="164"/>
                  <a:pt x="101" y="164"/>
                </a:cubicBezTo>
                <a:cubicBezTo>
                  <a:pt x="101" y="165"/>
                  <a:pt x="102" y="166"/>
                  <a:pt x="103" y="166"/>
                </a:cubicBezTo>
                <a:close/>
                <a:moveTo>
                  <a:pt x="62" y="182"/>
                </a:move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3" y="183"/>
                  <a:pt x="63" y="184"/>
                  <a:pt x="63" y="184"/>
                </a:cubicBezTo>
                <a:cubicBezTo>
                  <a:pt x="64" y="184"/>
                  <a:pt x="64" y="185"/>
                  <a:pt x="65" y="185"/>
                </a:cubicBezTo>
                <a:cubicBezTo>
                  <a:pt x="65" y="185"/>
                  <a:pt x="65" y="184"/>
                  <a:pt x="64" y="184"/>
                </a:cubicBezTo>
                <a:cubicBezTo>
                  <a:pt x="64" y="184"/>
                  <a:pt x="64" y="184"/>
                  <a:pt x="63" y="184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lose/>
                <a:moveTo>
                  <a:pt x="100" y="176"/>
                </a:move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1" y="177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80"/>
                  <a:pt x="103" y="180"/>
                  <a:pt x="103" y="181"/>
                </a:cubicBezTo>
                <a:cubicBezTo>
                  <a:pt x="104" y="180"/>
                  <a:pt x="103" y="180"/>
                  <a:pt x="103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0" y="177"/>
                  <a:pt x="100" y="177"/>
                  <a:pt x="100" y="177"/>
                </a:cubicBezTo>
                <a:lnTo>
                  <a:pt x="100" y="176"/>
                </a:lnTo>
                <a:close/>
                <a:moveTo>
                  <a:pt x="103" y="157"/>
                </a:moveTo>
                <a:cubicBezTo>
                  <a:pt x="103" y="157"/>
                  <a:pt x="103" y="158"/>
                  <a:pt x="104" y="158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59"/>
                  <a:pt x="105" y="160"/>
                  <a:pt x="105" y="160"/>
                </a:cubicBezTo>
                <a:cubicBezTo>
                  <a:pt x="105" y="160"/>
                  <a:pt x="106" y="161"/>
                  <a:pt x="106" y="160"/>
                </a:cubicBezTo>
                <a:cubicBezTo>
                  <a:pt x="105" y="160"/>
                  <a:pt x="105" y="160"/>
                  <a:pt x="105" y="160"/>
                </a:cubicBezTo>
                <a:cubicBezTo>
                  <a:pt x="105" y="159"/>
                  <a:pt x="105" y="159"/>
                  <a:pt x="104" y="159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58"/>
                  <a:pt x="103" y="157"/>
                  <a:pt x="103" y="157"/>
                </a:cubicBezTo>
                <a:close/>
                <a:moveTo>
                  <a:pt x="96" y="182"/>
                </a:moveTo>
                <a:cubicBezTo>
                  <a:pt x="96" y="182"/>
                  <a:pt x="96" y="182"/>
                  <a:pt x="96" y="182"/>
                </a:cubicBezTo>
                <a:cubicBezTo>
                  <a:pt x="97" y="183"/>
                  <a:pt x="97" y="183"/>
                  <a:pt x="97" y="183"/>
                </a:cubicBezTo>
                <a:cubicBezTo>
                  <a:pt x="97" y="184"/>
                  <a:pt x="98" y="185"/>
                  <a:pt x="99" y="185"/>
                </a:cubicBezTo>
                <a:cubicBezTo>
                  <a:pt x="99" y="186"/>
                  <a:pt x="99" y="185"/>
                  <a:pt x="99" y="185"/>
                </a:cubicBezTo>
                <a:cubicBezTo>
                  <a:pt x="98" y="184"/>
                  <a:pt x="98" y="183"/>
                  <a:pt x="97" y="183"/>
                </a:cubicBezTo>
                <a:cubicBezTo>
                  <a:pt x="96" y="182"/>
                  <a:pt x="96" y="182"/>
                  <a:pt x="96" y="182"/>
                </a:cubicBezTo>
                <a:close/>
                <a:moveTo>
                  <a:pt x="40" y="179"/>
                </a:moveTo>
                <a:cubicBezTo>
                  <a:pt x="40" y="179"/>
                  <a:pt x="40" y="179"/>
                  <a:pt x="40" y="179"/>
                </a:cubicBezTo>
                <a:cubicBezTo>
                  <a:pt x="41" y="180"/>
                  <a:pt x="42" y="181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2" y="181"/>
                  <a:pt x="41" y="180"/>
                  <a:pt x="40" y="179"/>
                </a:cubicBezTo>
                <a:close/>
                <a:moveTo>
                  <a:pt x="101" y="167"/>
                </a:move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3" y="169"/>
                  <a:pt x="103" y="169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4" y="171"/>
                  <a:pt x="105" y="171"/>
                  <a:pt x="105" y="172"/>
                </a:cubicBezTo>
                <a:cubicBezTo>
                  <a:pt x="105" y="172"/>
                  <a:pt x="105" y="172"/>
                  <a:pt x="105" y="171"/>
                </a:cubicBezTo>
                <a:cubicBezTo>
                  <a:pt x="105" y="171"/>
                  <a:pt x="104" y="170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lnTo>
                  <a:pt x="101" y="167"/>
                </a:lnTo>
                <a:close/>
                <a:moveTo>
                  <a:pt x="50" y="122"/>
                </a:moveTo>
                <a:cubicBezTo>
                  <a:pt x="50" y="124"/>
                  <a:pt x="49" y="126"/>
                  <a:pt x="49" y="127"/>
                </a:cubicBezTo>
                <a:cubicBezTo>
                  <a:pt x="49" y="126"/>
                  <a:pt x="50" y="123"/>
                  <a:pt x="50" y="122"/>
                </a:cubicBezTo>
                <a:close/>
                <a:moveTo>
                  <a:pt x="102" y="16"/>
                </a:moveTo>
                <a:cubicBezTo>
                  <a:pt x="102" y="16"/>
                  <a:pt x="102" y="16"/>
                  <a:pt x="102" y="16"/>
                </a:cubicBezTo>
                <a:cubicBezTo>
                  <a:pt x="103" y="16"/>
                  <a:pt x="105" y="16"/>
                  <a:pt x="106" y="17"/>
                </a:cubicBezTo>
                <a:cubicBezTo>
                  <a:pt x="106" y="17"/>
                  <a:pt x="107" y="17"/>
                  <a:pt x="107" y="16"/>
                </a:cubicBezTo>
                <a:lnTo>
                  <a:pt x="102" y="16"/>
                </a:lnTo>
                <a:close/>
                <a:moveTo>
                  <a:pt x="77" y="137"/>
                </a:moveTo>
                <a:cubicBezTo>
                  <a:pt x="77" y="138"/>
                  <a:pt x="77" y="138"/>
                  <a:pt x="77" y="139"/>
                </a:cubicBezTo>
                <a:cubicBezTo>
                  <a:pt x="76" y="140"/>
                  <a:pt x="78" y="139"/>
                  <a:pt x="79" y="139"/>
                </a:cubicBezTo>
                <a:cubicBezTo>
                  <a:pt x="78" y="139"/>
                  <a:pt x="77" y="138"/>
                  <a:pt x="77" y="137"/>
                </a:cubicBezTo>
                <a:close/>
                <a:moveTo>
                  <a:pt x="90" y="108"/>
                </a:moveTo>
                <a:cubicBezTo>
                  <a:pt x="89" y="107"/>
                  <a:pt x="89" y="106"/>
                  <a:pt x="88" y="105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7" y="105"/>
                  <a:pt x="88" y="106"/>
                  <a:pt x="88" y="107"/>
                </a:cubicBezTo>
                <a:cubicBezTo>
                  <a:pt x="88" y="107"/>
                  <a:pt x="90" y="109"/>
                  <a:pt x="90" y="108"/>
                </a:cubicBezTo>
                <a:close/>
                <a:moveTo>
                  <a:pt x="115" y="47"/>
                </a:moveTo>
                <a:cubicBezTo>
                  <a:pt x="115" y="48"/>
                  <a:pt x="115" y="48"/>
                  <a:pt x="114" y="48"/>
                </a:cubicBezTo>
                <a:cubicBezTo>
                  <a:pt x="114" y="49"/>
                  <a:pt x="115" y="50"/>
                  <a:pt x="116" y="49"/>
                </a:cubicBezTo>
                <a:cubicBezTo>
                  <a:pt x="116" y="49"/>
                  <a:pt x="116" y="48"/>
                  <a:pt x="116" y="48"/>
                </a:cubicBezTo>
                <a:cubicBezTo>
                  <a:pt x="116" y="48"/>
                  <a:pt x="115" y="45"/>
                  <a:pt x="115" y="47"/>
                </a:cubicBezTo>
                <a:close/>
                <a:moveTo>
                  <a:pt x="84" y="182"/>
                </a:moveTo>
                <a:cubicBezTo>
                  <a:pt x="85" y="184"/>
                  <a:pt x="86" y="184"/>
                  <a:pt x="87" y="186"/>
                </a:cubicBezTo>
                <a:cubicBezTo>
                  <a:pt x="87" y="186"/>
                  <a:pt x="88" y="186"/>
                  <a:pt x="88" y="186"/>
                </a:cubicBezTo>
                <a:cubicBezTo>
                  <a:pt x="87" y="184"/>
                  <a:pt x="85" y="184"/>
                  <a:pt x="84" y="182"/>
                </a:cubicBezTo>
                <a:close/>
                <a:moveTo>
                  <a:pt x="105" y="83"/>
                </a:moveTo>
                <a:cubicBezTo>
                  <a:pt x="105" y="83"/>
                  <a:pt x="105" y="84"/>
                  <a:pt x="105" y="84"/>
                </a:cubicBezTo>
                <a:cubicBezTo>
                  <a:pt x="105" y="84"/>
                  <a:pt x="106" y="85"/>
                  <a:pt x="107" y="86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6" y="83"/>
                  <a:pt x="104" y="82"/>
                  <a:pt x="105" y="83"/>
                </a:cubicBezTo>
                <a:close/>
                <a:moveTo>
                  <a:pt x="16" y="148"/>
                </a:moveTo>
                <a:cubicBezTo>
                  <a:pt x="17" y="143"/>
                  <a:pt x="17" y="143"/>
                  <a:pt x="17" y="143"/>
                </a:cubicBezTo>
                <a:cubicBezTo>
                  <a:pt x="18" y="142"/>
                  <a:pt x="17" y="143"/>
                  <a:pt x="17" y="143"/>
                </a:cubicBezTo>
                <a:lnTo>
                  <a:pt x="16" y="148"/>
                </a:lnTo>
                <a:close/>
                <a:moveTo>
                  <a:pt x="110" y="32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2" y="35"/>
                  <a:pt x="112" y="36"/>
                  <a:pt x="112" y="36"/>
                </a:cubicBezTo>
                <a:cubicBezTo>
                  <a:pt x="113" y="37"/>
                  <a:pt x="113" y="38"/>
                  <a:pt x="114" y="39"/>
                </a:cubicBezTo>
                <a:cubicBezTo>
                  <a:pt x="115" y="38"/>
                  <a:pt x="114" y="38"/>
                  <a:pt x="113" y="37"/>
                </a:cubicBezTo>
                <a:cubicBezTo>
                  <a:pt x="113" y="37"/>
                  <a:pt x="113" y="36"/>
                  <a:pt x="112" y="36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lnTo>
                  <a:pt x="110" y="32"/>
                </a:lnTo>
                <a:close/>
                <a:moveTo>
                  <a:pt x="103" y="66"/>
                </a:moveTo>
                <a:cubicBezTo>
                  <a:pt x="103" y="68"/>
                  <a:pt x="104" y="69"/>
                  <a:pt x="105" y="70"/>
                </a:cubicBezTo>
                <a:cubicBezTo>
                  <a:pt x="105" y="71"/>
                  <a:pt x="105" y="70"/>
                  <a:pt x="105" y="69"/>
                </a:cubicBezTo>
                <a:cubicBezTo>
                  <a:pt x="104" y="68"/>
                  <a:pt x="103" y="67"/>
                  <a:pt x="103" y="66"/>
                </a:cubicBezTo>
                <a:close/>
                <a:moveTo>
                  <a:pt x="89" y="110"/>
                </a:moveTo>
                <a:cubicBezTo>
                  <a:pt x="89" y="110"/>
                  <a:pt x="89" y="110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91" y="114"/>
                  <a:pt x="92" y="113"/>
                  <a:pt x="91" y="112"/>
                </a:cubicBezTo>
                <a:cubicBezTo>
                  <a:pt x="90" y="112"/>
                  <a:pt x="90" y="111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lose/>
                <a:moveTo>
                  <a:pt x="87" y="121"/>
                </a:moveTo>
                <a:cubicBezTo>
                  <a:pt x="86" y="120"/>
                  <a:pt x="85" y="118"/>
                  <a:pt x="84" y="117"/>
                </a:cubicBezTo>
                <a:cubicBezTo>
                  <a:pt x="84" y="116"/>
                  <a:pt x="84" y="118"/>
                  <a:pt x="84" y="118"/>
                </a:cubicBezTo>
                <a:cubicBezTo>
                  <a:pt x="85" y="119"/>
                  <a:pt x="85" y="119"/>
                  <a:pt x="86" y="120"/>
                </a:cubicBezTo>
                <a:cubicBezTo>
                  <a:pt x="86" y="120"/>
                  <a:pt x="88" y="122"/>
                  <a:pt x="87" y="121"/>
                </a:cubicBezTo>
                <a:close/>
                <a:moveTo>
                  <a:pt x="78" y="182"/>
                </a:moveTo>
                <a:cubicBezTo>
                  <a:pt x="78" y="183"/>
                  <a:pt x="79" y="185"/>
                  <a:pt x="80" y="186"/>
                </a:cubicBezTo>
                <a:cubicBezTo>
                  <a:pt x="80" y="185"/>
                  <a:pt x="82" y="186"/>
                  <a:pt x="81" y="185"/>
                </a:cubicBezTo>
                <a:cubicBezTo>
                  <a:pt x="80" y="184"/>
                  <a:pt x="79" y="183"/>
                  <a:pt x="78" y="182"/>
                </a:cubicBezTo>
                <a:close/>
                <a:moveTo>
                  <a:pt x="89" y="181"/>
                </a:moveTo>
                <a:cubicBezTo>
                  <a:pt x="90" y="182"/>
                  <a:pt x="90" y="183"/>
                  <a:pt x="91" y="184"/>
                </a:cubicBezTo>
                <a:cubicBezTo>
                  <a:pt x="92" y="184"/>
                  <a:pt x="92" y="186"/>
                  <a:pt x="94" y="185"/>
                </a:cubicBezTo>
                <a:cubicBezTo>
                  <a:pt x="93" y="184"/>
                  <a:pt x="90" y="182"/>
                  <a:pt x="89" y="181"/>
                </a:cubicBezTo>
                <a:close/>
                <a:moveTo>
                  <a:pt x="48" y="131"/>
                </a:moveTo>
                <a:cubicBezTo>
                  <a:pt x="46" y="137"/>
                  <a:pt x="46" y="137"/>
                  <a:pt x="46" y="137"/>
                </a:cubicBezTo>
                <a:cubicBezTo>
                  <a:pt x="46" y="137"/>
                  <a:pt x="47" y="137"/>
                  <a:pt x="47" y="137"/>
                </a:cubicBezTo>
                <a:cubicBezTo>
                  <a:pt x="47" y="135"/>
                  <a:pt x="48" y="133"/>
                  <a:pt x="48" y="131"/>
                </a:cubicBezTo>
                <a:close/>
                <a:moveTo>
                  <a:pt x="84" y="120"/>
                </a:moveTo>
                <a:cubicBezTo>
                  <a:pt x="85" y="122"/>
                  <a:pt x="86" y="124"/>
                  <a:pt x="87" y="125"/>
                </a:cubicBezTo>
                <a:cubicBezTo>
                  <a:pt x="89" y="124"/>
                  <a:pt x="86" y="123"/>
                  <a:pt x="86" y="123"/>
                </a:cubicBezTo>
                <a:cubicBezTo>
                  <a:pt x="85" y="122"/>
                  <a:pt x="85" y="121"/>
                  <a:pt x="84" y="120"/>
                </a:cubicBezTo>
                <a:close/>
                <a:moveTo>
                  <a:pt x="80" y="130"/>
                </a:moveTo>
                <a:cubicBezTo>
                  <a:pt x="79" y="131"/>
                  <a:pt x="79" y="131"/>
                  <a:pt x="79" y="131"/>
                </a:cubicBezTo>
                <a:cubicBezTo>
                  <a:pt x="80" y="132"/>
                  <a:pt x="82" y="134"/>
                  <a:pt x="83" y="135"/>
                </a:cubicBezTo>
                <a:cubicBezTo>
                  <a:pt x="82" y="133"/>
                  <a:pt x="81" y="131"/>
                  <a:pt x="80" y="130"/>
                </a:cubicBezTo>
                <a:close/>
                <a:moveTo>
                  <a:pt x="102" y="60"/>
                </a:moveTo>
                <a:cubicBezTo>
                  <a:pt x="103" y="60"/>
                  <a:pt x="103" y="60"/>
                  <a:pt x="103" y="60"/>
                </a:cubicBezTo>
                <a:cubicBezTo>
                  <a:pt x="103" y="62"/>
                  <a:pt x="105" y="64"/>
                  <a:pt x="106" y="66"/>
                </a:cubicBezTo>
                <a:cubicBezTo>
                  <a:pt x="107" y="67"/>
                  <a:pt x="107" y="65"/>
                  <a:pt x="106" y="65"/>
                </a:cubicBezTo>
                <a:cubicBezTo>
                  <a:pt x="103" y="60"/>
                  <a:pt x="103" y="60"/>
                  <a:pt x="103" y="60"/>
                </a:cubicBezTo>
                <a:lnTo>
                  <a:pt x="102" y="60"/>
                </a:lnTo>
                <a:close/>
                <a:moveTo>
                  <a:pt x="90" y="104"/>
                </a:moveTo>
                <a:cubicBezTo>
                  <a:pt x="90" y="106"/>
                  <a:pt x="92" y="108"/>
                  <a:pt x="93" y="109"/>
                </a:cubicBezTo>
                <a:cubicBezTo>
                  <a:pt x="93" y="109"/>
                  <a:pt x="93" y="108"/>
                  <a:pt x="93" y="107"/>
                </a:cubicBezTo>
                <a:cubicBezTo>
                  <a:pt x="92" y="106"/>
                  <a:pt x="91" y="105"/>
                  <a:pt x="90" y="104"/>
                </a:cubicBezTo>
                <a:close/>
                <a:moveTo>
                  <a:pt x="93" y="105"/>
                </a:moveTo>
                <a:cubicBezTo>
                  <a:pt x="92" y="104"/>
                  <a:pt x="91" y="102"/>
                  <a:pt x="90" y="100"/>
                </a:cubicBezTo>
                <a:cubicBezTo>
                  <a:pt x="89" y="99"/>
                  <a:pt x="89" y="101"/>
                  <a:pt x="90" y="101"/>
                </a:cubicBezTo>
                <a:cubicBezTo>
                  <a:pt x="90" y="103"/>
                  <a:pt x="92" y="104"/>
                  <a:pt x="93" y="105"/>
                </a:cubicBezTo>
                <a:close/>
                <a:moveTo>
                  <a:pt x="100" y="172"/>
                </a:moveTo>
                <a:cubicBezTo>
                  <a:pt x="104" y="177"/>
                  <a:pt x="104" y="177"/>
                  <a:pt x="104" y="177"/>
                </a:cubicBezTo>
                <a:cubicBezTo>
                  <a:pt x="104" y="177"/>
                  <a:pt x="105" y="175"/>
                  <a:pt x="104" y="175"/>
                </a:cubicBezTo>
                <a:cubicBezTo>
                  <a:pt x="103" y="174"/>
                  <a:pt x="102" y="172"/>
                  <a:pt x="101" y="171"/>
                </a:cubicBezTo>
                <a:cubicBezTo>
                  <a:pt x="100" y="171"/>
                  <a:pt x="100" y="172"/>
                  <a:pt x="100" y="172"/>
                </a:cubicBezTo>
                <a:close/>
                <a:moveTo>
                  <a:pt x="105" y="53"/>
                </a:moveTo>
                <a:cubicBezTo>
                  <a:pt x="105" y="53"/>
                  <a:pt x="105" y="53"/>
                  <a:pt x="105" y="53"/>
                </a:cubicBezTo>
                <a:cubicBezTo>
                  <a:pt x="106" y="55"/>
                  <a:pt x="107" y="57"/>
                  <a:pt x="108" y="58"/>
                </a:cubicBezTo>
                <a:cubicBezTo>
                  <a:pt x="108" y="58"/>
                  <a:pt x="108" y="59"/>
                  <a:pt x="109" y="59"/>
                </a:cubicBezTo>
                <a:cubicBezTo>
                  <a:pt x="109" y="56"/>
                  <a:pt x="107" y="55"/>
                  <a:pt x="105" y="53"/>
                </a:cubicBezTo>
                <a:close/>
                <a:moveTo>
                  <a:pt x="75" y="144"/>
                </a:moveTo>
                <a:cubicBezTo>
                  <a:pt x="75" y="144"/>
                  <a:pt x="75" y="144"/>
                  <a:pt x="75" y="144"/>
                </a:cubicBezTo>
                <a:cubicBezTo>
                  <a:pt x="85" y="145"/>
                  <a:pt x="85" y="145"/>
                  <a:pt x="85" y="145"/>
                </a:cubicBezTo>
                <a:lnTo>
                  <a:pt x="75" y="144"/>
                </a:lnTo>
                <a:close/>
                <a:moveTo>
                  <a:pt x="93" y="91"/>
                </a:moveTo>
                <a:cubicBezTo>
                  <a:pt x="94" y="93"/>
                  <a:pt x="95" y="95"/>
                  <a:pt x="97" y="96"/>
                </a:cubicBezTo>
                <a:cubicBezTo>
                  <a:pt x="97" y="96"/>
                  <a:pt x="97" y="95"/>
                  <a:pt x="97" y="95"/>
                </a:cubicBezTo>
                <a:cubicBezTo>
                  <a:pt x="96" y="93"/>
                  <a:pt x="95" y="92"/>
                  <a:pt x="94" y="91"/>
                </a:cubicBezTo>
                <a:cubicBezTo>
                  <a:pt x="94" y="91"/>
                  <a:pt x="93" y="91"/>
                  <a:pt x="93" y="91"/>
                </a:cubicBezTo>
                <a:close/>
                <a:moveTo>
                  <a:pt x="102" y="153"/>
                </a:moveTo>
                <a:cubicBezTo>
                  <a:pt x="104" y="155"/>
                  <a:pt x="106" y="157"/>
                  <a:pt x="107" y="158"/>
                </a:cubicBezTo>
                <a:cubicBezTo>
                  <a:pt x="107" y="158"/>
                  <a:pt x="108" y="157"/>
                  <a:pt x="107" y="157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2" y="152"/>
                  <a:pt x="102" y="153"/>
                  <a:pt x="102" y="153"/>
                </a:cubicBezTo>
                <a:close/>
                <a:moveTo>
                  <a:pt x="89" y="184"/>
                </a:moveTo>
                <a:cubicBezTo>
                  <a:pt x="89" y="184"/>
                  <a:pt x="89" y="184"/>
                  <a:pt x="89" y="184"/>
                </a:cubicBezTo>
                <a:cubicBezTo>
                  <a:pt x="88" y="183"/>
                  <a:pt x="87" y="181"/>
                  <a:pt x="86" y="180"/>
                </a:cubicBezTo>
                <a:cubicBezTo>
                  <a:pt x="85" y="179"/>
                  <a:pt x="84" y="179"/>
                  <a:pt x="83" y="179"/>
                </a:cubicBezTo>
                <a:cubicBezTo>
                  <a:pt x="85" y="181"/>
                  <a:pt x="87" y="183"/>
                  <a:pt x="89" y="184"/>
                </a:cubicBezTo>
                <a:close/>
                <a:moveTo>
                  <a:pt x="39" y="175"/>
                </a:moveTo>
                <a:cubicBezTo>
                  <a:pt x="41" y="177"/>
                  <a:pt x="43" y="179"/>
                  <a:pt x="45" y="181"/>
                </a:cubicBezTo>
                <a:cubicBezTo>
                  <a:pt x="43" y="179"/>
                  <a:pt x="41" y="176"/>
                  <a:pt x="39" y="174"/>
                </a:cubicBezTo>
                <a:cubicBezTo>
                  <a:pt x="39" y="174"/>
                  <a:pt x="38" y="174"/>
                  <a:pt x="39" y="175"/>
                </a:cubicBezTo>
                <a:close/>
                <a:moveTo>
                  <a:pt x="97" y="77"/>
                </a:moveTo>
                <a:cubicBezTo>
                  <a:pt x="98" y="80"/>
                  <a:pt x="100" y="82"/>
                  <a:pt x="101" y="84"/>
                </a:cubicBezTo>
                <a:cubicBezTo>
                  <a:pt x="101" y="83"/>
                  <a:pt x="102" y="83"/>
                  <a:pt x="101" y="82"/>
                </a:cubicBezTo>
                <a:lnTo>
                  <a:pt x="97" y="77"/>
                </a:lnTo>
                <a:close/>
                <a:moveTo>
                  <a:pt x="96" y="185"/>
                </a:moveTo>
                <a:cubicBezTo>
                  <a:pt x="93" y="182"/>
                  <a:pt x="93" y="182"/>
                  <a:pt x="93" y="182"/>
                </a:cubicBezTo>
                <a:cubicBezTo>
                  <a:pt x="93" y="181"/>
                  <a:pt x="92" y="180"/>
                  <a:pt x="90" y="180"/>
                </a:cubicBezTo>
                <a:cubicBezTo>
                  <a:pt x="94" y="183"/>
                  <a:pt x="94" y="183"/>
                  <a:pt x="94" y="183"/>
                </a:cubicBezTo>
                <a:cubicBezTo>
                  <a:pt x="95" y="184"/>
                  <a:pt x="97" y="185"/>
                  <a:pt x="96" y="185"/>
                </a:cubicBezTo>
                <a:close/>
                <a:moveTo>
                  <a:pt x="43" y="176"/>
                </a:moveTo>
                <a:cubicBezTo>
                  <a:pt x="44" y="177"/>
                  <a:pt x="44" y="177"/>
                  <a:pt x="44" y="177"/>
                </a:cubicBezTo>
                <a:cubicBezTo>
                  <a:pt x="45" y="179"/>
                  <a:pt x="46" y="180"/>
                  <a:pt x="48" y="182"/>
                </a:cubicBezTo>
                <a:cubicBezTo>
                  <a:pt x="48" y="182"/>
                  <a:pt x="49" y="183"/>
                  <a:pt x="50" y="183"/>
                </a:cubicBezTo>
                <a:cubicBezTo>
                  <a:pt x="44" y="177"/>
                  <a:pt x="44" y="177"/>
                  <a:pt x="44" y="177"/>
                </a:cubicBezTo>
                <a:lnTo>
                  <a:pt x="43" y="176"/>
                </a:lnTo>
                <a:close/>
                <a:moveTo>
                  <a:pt x="91" y="98"/>
                </a:moveTo>
                <a:cubicBezTo>
                  <a:pt x="94" y="104"/>
                  <a:pt x="94" y="104"/>
                  <a:pt x="94" y="104"/>
                </a:cubicBezTo>
                <a:cubicBezTo>
                  <a:pt x="94" y="103"/>
                  <a:pt x="95" y="102"/>
                  <a:pt x="95" y="102"/>
                </a:cubicBezTo>
                <a:cubicBezTo>
                  <a:pt x="94" y="101"/>
                  <a:pt x="93" y="99"/>
                  <a:pt x="91" y="98"/>
                </a:cubicBezTo>
                <a:cubicBezTo>
                  <a:pt x="91" y="97"/>
                  <a:pt x="90" y="97"/>
                  <a:pt x="91" y="98"/>
                </a:cubicBezTo>
                <a:close/>
                <a:moveTo>
                  <a:pt x="85" y="114"/>
                </a:moveTo>
                <a:cubicBezTo>
                  <a:pt x="86" y="116"/>
                  <a:pt x="88" y="119"/>
                  <a:pt x="89" y="121"/>
                </a:cubicBezTo>
                <a:cubicBezTo>
                  <a:pt x="89" y="121"/>
                  <a:pt x="90" y="119"/>
                  <a:pt x="89" y="119"/>
                </a:cubicBezTo>
                <a:cubicBezTo>
                  <a:pt x="88" y="118"/>
                  <a:pt x="87" y="116"/>
                  <a:pt x="85" y="114"/>
                </a:cubicBezTo>
                <a:cubicBezTo>
                  <a:pt x="85" y="114"/>
                  <a:pt x="84" y="113"/>
                  <a:pt x="85" y="114"/>
                </a:cubicBezTo>
                <a:close/>
                <a:moveTo>
                  <a:pt x="81" y="126"/>
                </a:moveTo>
                <a:cubicBezTo>
                  <a:pt x="82" y="128"/>
                  <a:pt x="84" y="130"/>
                  <a:pt x="85" y="131"/>
                </a:cubicBezTo>
                <a:cubicBezTo>
                  <a:pt x="86" y="131"/>
                  <a:pt x="86" y="130"/>
                  <a:pt x="86" y="130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81" y="125"/>
                  <a:pt x="81" y="126"/>
                  <a:pt x="81" y="126"/>
                </a:cubicBezTo>
                <a:close/>
                <a:moveTo>
                  <a:pt x="78" y="179"/>
                </a:moveTo>
                <a:cubicBezTo>
                  <a:pt x="79" y="181"/>
                  <a:pt x="81" y="183"/>
                  <a:pt x="83" y="184"/>
                </a:cubicBezTo>
                <a:cubicBezTo>
                  <a:pt x="83" y="185"/>
                  <a:pt x="84" y="186"/>
                  <a:pt x="85" y="18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78" y="179"/>
                  <a:pt x="77" y="179"/>
                  <a:pt x="78" y="179"/>
                </a:cubicBezTo>
                <a:close/>
                <a:moveTo>
                  <a:pt x="50" y="176"/>
                </a:moveTo>
                <a:cubicBezTo>
                  <a:pt x="51" y="179"/>
                  <a:pt x="53" y="180"/>
                  <a:pt x="55" y="183"/>
                </a:cubicBezTo>
                <a:cubicBezTo>
                  <a:pt x="56" y="184"/>
                  <a:pt x="57" y="183"/>
                  <a:pt x="58" y="184"/>
                </a:cubicBezTo>
                <a:cubicBezTo>
                  <a:pt x="50" y="176"/>
                  <a:pt x="50" y="176"/>
                  <a:pt x="50" y="176"/>
                </a:cubicBezTo>
                <a:cubicBezTo>
                  <a:pt x="50" y="176"/>
                  <a:pt x="50" y="176"/>
                  <a:pt x="50" y="176"/>
                </a:cubicBezTo>
                <a:close/>
                <a:moveTo>
                  <a:pt x="82" y="123"/>
                </a:moveTo>
                <a:cubicBezTo>
                  <a:pt x="82" y="124"/>
                  <a:pt x="82" y="124"/>
                  <a:pt x="82" y="124"/>
                </a:cubicBezTo>
                <a:cubicBezTo>
                  <a:pt x="83" y="125"/>
                  <a:pt x="85" y="127"/>
                  <a:pt x="87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2"/>
                  <a:pt x="83" y="121"/>
                  <a:pt x="82" y="122"/>
                </a:cubicBezTo>
                <a:cubicBezTo>
                  <a:pt x="82" y="122"/>
                  <a:pt x="82" y="123"/>
                  <a:pt x="82" y="123"/>
                </a:cubicBezTo>
                <a:close/>
                <a:moveTo>
                  <a:pt x="107" y="43"/>
                </a:moveTo>
                <a:cubicBezTo>
                  <a:pt x="108" y="45"/>
                  <a:pt x="109" y="48"/>
                  <a:pt x="111" y="51"/>
                </a:cubicBezTo>
                <a:cubicBezTo>
                  <a:pt x="111" y="50"/>
                  <a:pt x="112" y="49"/>
                  <a:pt x="111" y="49"/>
                </a:cubicBezTo>
                <a:lnTo>
                  <a:pt x="107" y="43"/>
                </a:lnTo>
                <a:close/>
                <a:moveTo>
                  <a:pt x="45" y="176"/>
                </a:moveTo>
                <a:cubicBezTo>
                  <a:pt x="47" y="178"/>
                  <a:pt x="50" y="180"/>
                  <a:pt x="52" y="182"/>
                </a:cubicBezTo>
                <a:cubicBezTo>
                  <a:pt x="52" y="182"/>
                  <a:pt x="53" y="183"/>
                  <a:pt x="52" y="182"/>
                </a:cubicBezTo>
                <a:cubicBezTo>
                  <a:pt x="51" y="181"/>
                  <a:pt x="49" y="178"/>
                  <a:pt x="47" y="176"/>
                </a:cubicBezTo>
                <a:cubicBezTo>
                  <a:pt x="47" y="176"/>
                  <a:pt x="46" y="175"/>
                  <a:pt x="46" y="176"/>
                </a:cubicBezTo>
                <a:cubicBezTo>
                  <a:pt x="45" y="175"/>
                  <a:pt x="44" y="175"/>
                  <a:pt x="45" y="176"/>
                </a:cubicBezTo>
                <a:close/>
                <a:moveTo>
                  <a:pt x="101" y="161"/>
                </a:moveTo>
                <a:cubicBezTo>
                  <a:pt x="102" y="163"/>
                  <a:pt x="104" y="165"/>
                  <a:pt x="106" y="167"/>
                </a:cubicBezTo>
                <a:cubicBezTo>
                  <a:pt x="106" y="167"/>
                  <a:pt x="106" y="165"/>
                  <a:pt x="106" y="165"/>
                </a:cubicBezTo>
                <a:cubicBezTo>
                  <a:pt x="104" y="163"/>
                  <a:pt x="102" y="161"/>
                  <a:pt x="101" y="159"/>
                </a:cubicBezTo>
                <a:cubicBezTo>
                  <a:pt x="101" y="160"/>
                  <a:pt x="101" y="161"/>
                  <a:pt x="101" y="161"/>
                </a:cubicBezTo>
                <a:close/>
                <a:moveTo>
                  <a:pt x="86" y="111"/>
                </a:moveTo>
                <a:cubicBezTo>
                  <a:pt x="86" y="111"/>
                  <a:pt x="85" y="112"/>
                  <a:pt x="85" y="112"/>
                </a:cubicBezTo>
                <a:cubicBezTo>
                  <a:pt x="87" y="114"/>
                  <a:pt x="89" y="115"/>
                  <a:pt x="90" y="117"/>
                </a:cubicBezTo>
                <a:cubicBezTo>
                  <a:pt x="90" y="117"/>
                  <a:pt x="90" y="116"/>
                  <a:pt x="90" y="116"/>
                </a:cubicBezTo>
                <a:cubicBezTo>
                  <a:pt x="89" y="114"/>
                  <a:pt x="87" y="112"/>
                  <a:pt x="86" y="109"/>
                </a:cubicBezTo>
                <a:cubicBezTo>
                  <a:pt x="86" y="110"/>
                  <a:pt x="86" y="110"/>
                  <a:pt x="86" y="111"/>
                </a:cubicBezTo>
                <a:close/>
                <a:moveTo>
                  <a:pt x="70" y="184"/>
                </a:moveTo>
                <a:cubicBezTo>
                  <a:pt x="70" y="185"/>
                  <a:pt x="72" y="187"/>
                  <a:pt x="74" y="186"/>
                </a:cubicBezTo>
                <a:cubicBezTo>
                  <a:pt x="65" y="177"/>
                  <a:pt x="65" y="177"/>
                  <a:pt x="65" y="177"/>
                </a:cubicBezTo>
                <a:lnTo>
                  <a:pt x="70" y="184"/>
                </a:lnTo>
                <a:close/>
                <a:moveTo>
                  <a:pt x="100" y="66"/>
                </a:moveTo>
                <a:cubicBezTo>
                  <a:pt x="100" y="66"/>
                  <a:pt x="100" y="66"/>
                  <a:pt x="99" y="66"/>
                </a:cubicBezTo>
                <a:cubicBezTo>
                  <a:pt x="99" y="67"/>
                  <a:pt x="99" y="68"/>
                  <a:pt x="99" y="68"/>
                </a:cubicBezTo>
                <a:cubicBezTo>
                  <a:pt x="101" y="70"/>
                  <a:pt x="103" y="72"/>
                  <a:pt x="104" y="74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6"/>
                  <a:pt x="100" y="65"/>
                  <a:pt x="100" y="66"/>
                </a:cubicBezTo>
                <a:close/>
                <a:moveTo>
                  <a:pt x="52" y="176"/>
                </a:moveTo>
                <a:cubicBezTo>
                  <a:pt x="54" y="178"/>
                  <a:pt x="57" y="181"/>
                  <a:pt x="59" y="182"/>
                </a:cubicBezTo>
                <a:cubicBezTo>
                  <a:pt x="58" y="180"/>
                  <a:pt x="56" y="178"/>
                  <a:pt x="55" y="176"/>
                </a:cubicBezTo>
                <a:cubicBezTo>
                  <a:pt x="55" y="176"/>
                  <a:pt x="53" y="175"/>
                  <a:pt x="52" y="176"/>
                </a:cubicBezTo>
                <a:close/>
                <a:moveTo>
                  <a:pt x="92" y="92"/>
                </a:moveTo>
                <a:cubicBezTo>
                  <a:pt x="91" y="94"/>
                  <a:pt x="91" y="95"/>
                  <a:pt x="91" y="96"/>
                </a:cubicBezTo>
                <a:cubicBezTo>
                  <a:pt x="93" y="97"/>
                  <a:pt x="94" y="99"/>
                  <a:pt x="95" y="100"/>
                </a:cubicBezTo>
                <a:cubicBezTo>
                  <a:pt x="96" y="100"/>
                  <a:pt x="96" y="99"/>
                  <a:pt x="96" y="99"/>
                </a:cubicBezTo>
                <a:cubicBezTo>
                  <a:pt x="95" y="97"/>
                  <a:pt x="93" y="95"/>
                  <a:pt x="92" y="92"/>
                </a:cubicBezTo>
                <a:close/>
                <a:moveTo>
                  <a:pt x="111" y="25"/>
                </a:moveTo>
                <a:cubicBezTo>
                  <a:pt x="111" y="26"/>
                  <a:pt x="110" y="27"/>
                  <a:pt x="111" y="28"/>
                </a:cubicBezTo>
                <a:cubicBezTo>
                  <a:pt x="112" y="30"/>
                  <a:pt x="114" y="33"/>
                  <a:pt x="116" y="34"/>
                </a:cubicBezTo>
                <a:cubicBezTo>
                  <a:pt x="114" y="31"/>
                  <a:pt x="113" y="28"/>
                  <a:pt x="111" y="25"/>
                </a:cubicBezTo>
                <a:close/>
                <a:moveTo>
                  <a:pt x="96" y="79"/>
                </a:moveTo>
                <a:cubicBezTo>
                  <a:pt x="96" y="80"/>
                  <a:pt x="95" y="81"/>
                  <a:pt x="95" y="81"/>
                </a:cubicBezTo>
                <a:cubicBezTo>
                  <a:pt x="96" y="83"/>
                  <a:pt x="98" y="85"/>
                  <a:pt x="99" y="87"/>
                </a:cubicBezTo>
                <a:cubicBezTo>
                  <a:pt x="100" y="88"/>
                  <a:pt x="100" y="86"/>
                  <a:pt x="100" y="86"/>
                </a:cubicBezTo>
                <a:cubicBezTo>
                  <a:pt x="99" y="84"/>
                  <a:pt x="97" y="82"/>
                  <a:pt x="96" y="78"/>
                </a:cubicBezTo>
                <a:cubicBezTo>
                  <a:pt x="96" y="78"/>
                  <a:pt x="96" y="79"/>
                  <a:pt x="96" y="79"/>
                </a:cubicBezTo>
                <a:close/>
                <a:moveTo>
                  <a:pt x="30" y="174"/>
                </a:moveTo>
                <a:cubicBezTo>
                  <a:pt x="33" y="177"/>
                  <a:pt x="35" y="181"/>
                  <a:pt x="38" y="183"/>
                </a:cubicBezTo>
                <a:cubicBezTo>
                  <a:pt x="39" y="183"/>
                  <a:pt x="40" y="183"/>
                  <a:pt x="40" y="183"/>
                </a:cubicBezTo>
                <a:cubicBezTo>
                  <a:pt x="37" y="180"/>
                  <a:pt x="34" y="177"/>
                  <a:pt x="31" y="174"/>
                </a:cubicBezTo>
                <a:cubicBezTo>
                  <a:pt x="31" y="174"/>
                  <a:pt x="31" y="174"/>
                  <a:pt x="30" y="174"/>
                </a:cubicBezTo>
                <a:close/>
                <a:moveTo>
                  <a:pt x="94" y="86"/>
                </a:moveTo>
                <a:cubicBezTo>
                  <a:pt x="94" y="87"/>
                  <a:pt x="93" y="88"/>
                  <a:pt x="93" y="88"/>
                </a:cubicBezTo>
                <a:cubicBezTo>
                  <a:pt x="95" y="90"/>
                  <a:pt x="96" y="92"/>
                  <a:pt x="98" y="94"/>
                </a:cubicBezTo>
                <a:cubicBezTo>
                  <a:pt x="98" y="93"/>
                  <a:pt x="98" y="92"/>
                  <a:pt x="98" y="92"/>
                </a:cubicBezTo>
                <a:cubicBezTo>
                  <a:pt x="97" y="90"/>
                  <a:pt x="96" y="88"/>
                  <a:pt x="94" y="85"/>
                </a:cubicBezTo>
                <a:cubicBezTo>
                  <a:pt x="94" y="85"/>
                  <a:pt x="94" y="85"/>
                  <a:pt x="94" y="86"/>
                </a:cubicBezTo>
                <a:close/>
                <a:moveTo>
                  <a:pt x="67" y="184"/>
                </a:moveTo>
                <a:cubicBezTo>
                  <a:pt x="67" y="184"/>
                  <a:pt x="67" y="183"/>
                  <a:pt x="67" y="183"/>
                </a:cubicBezTo>
                <a:cubicBezTo>
                  <a:pt x="65" y="181"/>
                  <a:pt x="64" y="179"/>
                  <a:pt x="63" y="177"/>
                </a:cubicBezTo>
                <a:cubicBezTo>
                  <a:pt x="62" y="176"/>
                  <a:pt x="60" y="177"/>
                  <a:pt x="59" y="176"/>
                </a:cubicBezTo>
                <a:cubicBezTo>
                  <a:pt x="62" y="179"/>
                  <a:pt x="64" y="182"/>
                  <a:pt x="67" y="184"/>
                </a:cubicBezTo>
                <a:close/>
                <a:moveTo>
                  <a:pt x="98" y="71"/>
                </a:moveTo>
                <a:cubicBezTo>
                  <a:pt x="98" y="72"/>
                  <a:pt x="97" y="72"/>
                  <a:pt x="97" y="72"/>
                </a:cubicBezTo>
                <a:cubicBezTo>
                  <a:pt x="98" y="73"/>
                  <a:pt x="97" y="74"/>
                  <a:pt x="97" y="75"/>
                </a:cubicBezTo>
                <a:cubicBezTo>
                  <a:pt x="99" y="76"/>
                  <a:pt x="100" y="79"/>
                  <a:pt x="102" y="80"/>
                </a:cubicBezTo>
                <a:cubicBezTo>
                  <a:pt x="102" y="80"/>
                  <a:pt x="103" y="79"/>
                  <a:pt x="102" y="79"/>
                </a:cubicBezTo>
                <a:cubicBezTo>
                  <a:pt x="101" y="77"/>
                  <a:pt x="100" y="74"/>
                  <a:pt x="98" y="71"/>
                </a:cubicBezTo>
                <a:close/>
                <a:moveTo>
                  <a:pt x="24" y="172"/>
                </a:moveTo>
                <a:cubicBezTo>
                  <a:pt x="26" y="176"/>
                  <a:pt x="30" y="180"/>
                  <a:pt x="33" y="183"/>
                </a:cubicBezTo>
                <a:cubicBezTo>
                  <a:pt x="33" y="183"/>
                  <a:pt x="34" y="183"/>
                  <a:pt x="35" y="183"/>
                </a:cubicBezTo>
                <a:cubicBezTo>
                  <a:pt x="32" y="179"/>
                  <a:pt x="28" y="176"/>
                  <a:pt x="25" y="173"/>
                </a:cubicBezTo>
                <a:cubicBezTo>
                  <a:pt x="25" y="173"/>
                  <a:pt x="24" y="172"/>
                  <a:pt x="24" y="172"/>
                </a:cubicBezTo>
                <a:close/>
                <a:moveTo>
                  <a:pt x="106" y="46"/>
                </a:moveTo>
                <a:cubicBezTo>
                  <a:pt x="106" y="47"/>
                  <a:pt x="105" y="49"/>
                  <a:pt x="105" y="49"/>
                </a:cubicBezTo>
                <a:cubicBezTo>
                  <a:pt x="106" y="51"/>
                  <a:pt x="108" y="53"/>
                  <a:pt x="110" y="55"/>
                </a:cubicBezTo>
                <a:cubicBezTo>
                  <a:pt x="109" y="55"/>
                  <a:pt x="110" y="54"/>
                  <a:pt x="110" y="54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5"/>
                  <a:pt x="106" y="46"/>
                  <a:pt x="106" y="46"/>
                </a:cubicBezTo>
                <a:close/>
                <a:moveTo>
                  <a:pt x="103" y="55"/>
                </a:moveTo>
                <a:cubicBezTo>
                  <a:pt x="103" y="56"/>
                  <a:pt x="102" y="57"/>
                  <a:pt x="102" y="57"/>
                </a:cubicBezTo>
                <a:cubicBezTo>
                  <a:pt x="107" y="63"/>
                  <a:pt x="107" y="63"/>
                  <a:pt x="107" y="63"/>
                </a:cubicBezTo>
                <a:cubicBezTo>
                  <a:pt x="108" y="63"/>
                  <a:pt x="108" y="62"/>
                  <a:pt x="108" y="61"/>
                </a:cubicBezTo>
                <a:cubicBezTo>
                  <a:pt x="107" y="59"/>
                  <a:pt x="105" y="57"/>
                  <a:pt x="104" y="54"/>
                </a:cubicBezTo>
                <a:cubicBezTo>
                  <a:pt x="104" y="54"/>
                  <a:pt x="104" y="53"/>
                  <a:pt x="103" y="54"/>
                </a:cubicBezTo>
                <a:cubicBezTo>
                  <a:pt x="103" y="54"/>
                  <a:pt x="103" y="55"/>
                  <a:pt x="103" y="55"/>
                </a:cubicBezTo>
                <a:close/>
                <a:moveTo>
                  <a:pt x="83" y="18"/>
                </a:moveTo>
                <a:cubicBezTo>
                  <a:pt x="76" y="18"/>
                  <a:pt x="76" y="18"/>
                  <a:pt x="76" y="18"/>
                </a:cubicBezTo>
                <a:cubicBezTo>
                  <a:pt x="85" y="18"/>
                  <a:pt x="95" y="18"/>
                  <a:pt x="103" y="18"/>
                </a:cubicBezTo>
                <a:cubicBezTo>
                  <a:pt x="97" y="17"/>
                  <a:pt x="90" y="17"/>
                  <a:pt x="83" y="18"/>
                </a:cubicBezTo>
                <a:close/>
                <a:moveTo>
                  <a:pt x="112" y="23"/>
                </a:moveTo>
                <a:cubicBezTo>
                  <a:pt x="114" y="26"/>
                  <a:pt x="115" y="29"/>
                  <a:pt x="117" y="32"/>
                </a:cubicBezTo>
                <a:cubicBezTo>
                  <a:pt x="117" y="31"/>
                  <a:pt x="118" y="29"/>
                  <a:pt x="118" y="28"/>
                </a:cubicBezTo>
                <a:cubicBezTo>
                  <a:pt x="118" y="27"/>
                  <a:pt x="117" y="26"/>
                  <a:pt x="116" y="25"/>
                </a:cubicBezTo>
                <a:cubicBezTo>
                  <a:pt x="115" y="24"/>
                  <a:pt x="115" y="23"/>
                  <a:pt x="114" y="22"/>
                </a:cubicBezTo>
                <a:cubicBezTo>
                  <a:pt x="114" y="22"/>
                  <a:pt x="113" y="22"/>
                  <a:pt x="112" y="21"/>
                </a:cubicBezTo>
                <a:cubicBezTo>
                  <a:pt x="112" y="21"/>
                  <a:pt x="112" y="22"/>
                  <a:pt x="112" y="23"/>
                </a:cubicBezTo>
                <a:close/>
                <a:moveTo>
                  <a:pt x="67" y="178"/>
                </a:moveTo>
                <a:cubicBezTo>
                  <a:pt x="75" y="186"/>
                  <a:pt x="75" y="186"/>
                  <a:pt x="75" y="186"/>
                </a:cubicBezTo>
                <a:cubicBezTo>
                  <a:pt x="76" y="187"/>
                  <a:pt x="78" y="186"/>
                  <a:pt x="79" y="186"/>
                </a:cubicBezTo>
                <a:cubicBezTo>
                  <a:pt x="77" y="184"/>
                  <a:pt x="76" y="183"/>
                  <a:pt x="75" y="182"/>
                </a:cubicBezTo>
                <a:cubicBezTo>
                  <a:pt x="74" y="179"/>
                  <a:pt x="71" y="177"/>
                  <a:pt x="67" y="178"/>
                </a:cubicBezTo>
                <a:close/>
                <a:moveTo>
                  <a:pt x="52" y="42"/>
                </a:moveTo>
                <a:cubicBezTo>
                  <a:pt x="51" y="42"/>
                  <a:pt x="50" y="42"/>
                  <a:pt x="49" y="43"/>
                </a:cubicBezTo>
                <a:cubicBezTo>
                  <a:pt x="49" y="45"/>
                  <a:pt x="49" y="47"/>
                  <a:pt x="49" y="49"/>
                </a:cubicBezTo>
                <a:cubicBezTo>
                  <a:pt x="46" y="67"/>
                  <a:pt x="46" y="67"/>
                  <a:pt x="46" y="67"/>
                </a:cubicBezTo>
                <a:cubicBezTo>
                  <a:pt x="48" y="58"/>
                  <a:pt x="51" y="51"/>
                  <a:pt x="52" y="42"/>
                </a:cubicBezTo>
                <a:cubicBezTo>
                  <a:pt x="52" y="42"/>
                  <a:pt x="53" y="41"/>
                  <a:pt x="52" y="42"/>
                </a:cubicBezTo>
                <a:close/>
                <a:moveTo>
                  <a:pt x="109" y="35"/>
                </a:moveTo>
                <a:cubicBezTo>
                  <a:pt x="107" y="41"/>
                  <a:pt x="107" y="41"/>
                  <a:pt x="107" y="41"/>
                </a:cubicBezTo>
                <a:cubicBezTo>
                  <a:pt x="109" y="42"/>
                  <a:pt x="110" y="44"/>
                  <a:pt x="112" y="46"/>
                </a:cubicBezTo>
                <a:cubicBezTo>
                  <a:pt x="112" y="46"/>
                  <a:pt x="112" y="47"/>
                  <a:pt x="112" y="46"/>
                </a:cubicBezTo>
                <a:cubicBezTo>
                  <a:pt x="113" y="45"/>
                  <a:pt x="113" y="43"/>
                  <a:pt x="113" y="42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lose/>
                <a:moveTo>
                  <a:pt x="36" y="74"/>
                </a:moveTo>
                <a:cubicBezTo>
                  <a:pt x="44" y="82"/>
                  <a:pt x="44" y="82"/>
                  <a:pt x="44" y="82"/>
                </a:cubicBezTo>
                <a:cubicBezTo>
                  <a:pt x="47" y="83"/>
                  <a:pt x="49" y="83"/>
                  <a:pt x="51" y="84"/>
                </a:cubicBezTo>
                <a:cubicBezTo>
                  <a:pt x="51" y="80"/>
                  <a:pt x="52" y="77"/>
                  <a:pt x="53" y="75"/>
                </a:cubicBezTo>
                <a:cubicBezTo>
                  <a:pt x="48" y="76"/>
                  <a:pt x="42" y="74"/>
                  <a:pt x="37" y="73"/>
                </a:cubicBezTo>
                <a:cubicBezTo>
                  <a:pt x="37" y="73"/>
                  <a:pt x="35" y="74"/>
                  <a:pt x="36" y="74"/>
                </a:cubicBezTo>
                <a:close/>
                <a:moveTo>
                  <a:pt x="100" y="19"/>
                </a:moveTo>
                <a:cubicBezTo>
                  <a:pt x="99" y="19"/>
                  <a:pt x="98" y="19"/>
                  <a:pt x="97" y="20"/>
                </a:cubicBezTo>
                <a:cubicBezTo>
                  <a:pt x="100" y="20"/>
                  <a:pt x="103" y="20"/>
                  <a:pt x="105" y="21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0" y="23"/>
                  <a:pt x="96" y="23"/>
                  <a:pt x="92" y="22"/>
                </a:cubicBezTo>
                <a:cubicBezTo>
                  <a:pt x="92" y="23"/>
                  <a:pt x="93" y="23"/>
                  <a:pt x="93" y="23"/>
                </a:cubicBezTo>
                <a:cubicBezTo>
                  <a:pt x="95" y="23"/>
                  <a:pt x="97" y="23"/>
                  <a:pt x="100" y="24"/>
                </a:cubicBezTo>
                <a:cubicBezTo>
                  <a:pt x="100" y="24"/>
                  <a:pt x="101" y="25"/>
                  <a:pt x="101" y="25"/>
                </a:cubicBezTo>
                <a:cubicBezTo>
                  <a:pt x="100" y="26"/>
                  <a:pt x="99" y="26"/>
                  <a:pt x="99" y="26"/>
                </a:cubicBezTo>
                <a:cubicBezTo>
                  <a:pt x="92" y="26"/>
                  <a:pt x="84" y="26"/>
                  <a:pt x="77" y="26"/>
                </a:cubicBezTo>
                <a:cubicBezTo>
                  <a:pt x="77" y="27"/>
                  <a:pt x="77" y="27"/>
                  <a:pt x="78" y="27"/>
                </a:cubicBezTo>
                <a:cubicBezTo>
                  <a:pt x="81" y="27"/>
                  <a:pt x="84" y="28"/>
                  <a:pt x="86" y="28"/>
                </a:cubicBezTo>
                <a:cubicBezTo>
                  <a:pt x="87" y="29"/>
                  <a:pt x="87" y="29"/>
                  <a:pt x="87" y="28"/>
                </a:cubicBezTo>
                <a:cubicBezTo>
                  <a:pt x="89" y="29"/>
                  <a:pt x="91" y="29"/>
                  <a:pt x="92" y="29"/>
                </a:cubicBezTo>
                <a:cubicBezTo>
                  <a:pt x="93" y="29"/>
                  <a:pt x="94" y="30"/>
                  <a:pt x="94" y="30"/>
                </a:cubicBezTo>
                <a:cubicBezTo>
                  <a:pt x="94" y="31"/>
                  <a:pt x="93" y="32"/>
                  <a:pt x="93" y="32"/>
                </a:cubicBezTo>
                <a:cubicBezTo>
                  <a:pt x="88" y="32"/>
                  <a:pt x="84" y="32"/>
                  <a:pt x="80" y="33"/>
                </a:cubicBezTo>
                <a:cubicBezTo>
                  <a:pt x="79" y="33"/>
                  <a:pt x="78" y="34"/>
                  <a:pt x="78" y="34"/>
                </a:cubicBezTo>
                <a:cubicBezTo>
                  <a:pt x="81" y="36"/>
                  <a:pt x="85" y="36"/>
                  <a:pt x="87" y="38"/>
                </a:cubicBezTo>
                <a:cubicBezTo>
                  <a:pt x="88" y="39"/>
                  <a:pt x="87" y="40"/>
                  <a:pt x="87" y="40"/>
                </a:cubicBezTo>
                <a:cubicBezTo>
                  <a:pt x="86" y="40"/>
                  <a:pt x="84" y="40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4" y="42"/>
                  <a:pt x="86" y="43"/>
                  <a:pt x="87" y="44"/>
                </a:cubicBezTo>
                <a:cubicBezTo>
                  <a:pt x="85" y="45"/>
                  <a:pt x="82" y="46"/>
                  <a:pt x="80" y="47"/>
                </a:cubicBezTo>
                <a:cubicBezTo>
                  <a:pt x="80" y="48"/>
                  <a:pt x="81" y="48"/>
                  <a:pt x="81" y="49"/>
                </a:cubicBezTo>
                <a:cubicBezTo>
                  <a:pt x="83" y="50"/>
                  <a:pt x="85" y="51"/>
                  <a:pt x="87" y="53"/>
                </a:cubicBezTo>
                <a:cubicBezTo>
                  <a:pt x="84" y="52"/>
                  <a:pt x="83" y="51"/>
                  <a:pt x="81" y="50"/>
                </a:cubicBezTo>
                <a:cubicBezTo>
                  <a:pt x="81" y="50"/>
                  <a:pt x="79" y="49"/>
                  <a:pt x="79" y="48"/>
                </a:cubicBezTo>
                <a:cubicBezTo>
                  <a:pt x="79" y="47"/>
                  <a:pt x="79" y="46"/>
                  <a:pt x="80" y="45"/>
                </a:cubicBezTo>
                <a:cubicBezTo>
                  <a:pt x="81" y="45"/>
                  <a:pt x="83" y="45"/>
                  <a:pt x="85" y="43"/>
                </a:cubicBezTo>
                <a:cubicBezTo>
                  <a:pt x="83" y="44"/>
                  <a:pt x="82" y="43"/>
                  <a:pt x="82" y="43"/>
                </a:cubicBezTo>
                <a:cubicBezTo>
                  <a:pt x="81" y="42"/>
                  <a:pt x="80" y="42"/>
                  <a:pt x="81" y="41"/>
                </a:cubicBezTo>
                <a:cubicBezTo>
                  <a:pt x="82" y="40"/>
                  <a:pt x="83" y="39"/>
                  <a:pt x="86" y="39"/>
                </a:cubicBezTo>
                <a:cubicBezTo>
                  <a:pt x="83" y="38"/>
                  <a:pt x="80" y="37"/>
                  <a:pt x="77" y="35"/>
                </a:cubicBezTo>
                <a:cubicBezTo>
                  <a:pt x="77" y="35"/>
                  <a:pt x="76" y="34"/>
                  <a:pt x="76" y="34"/>
                </a:cubicBezTo>
                <a:cubicBezTo>
                  <a:pt x="78" y="32"/>
                  <a:pt x="80" y="31"/>
                  <a:pt x="83" y="31"/>
                </a:cubicBezTo>
                <a:cubicBezTo>
                  <a:pt x="85" y="31"/>
                  <a:pt x="88" y="31"/>
                  <a:pt x="89" y="30"/>
                </a:cubicBezTo>
                <a:cubicBezTo>
                  <a:pt x="89" y="30"/>
                  <a:pt x="88" y="30"/>
                  <a:pt x="87" y="30"/>
                </a:cubicBezTo>
                <a:cubicBezTo>
                  <a:pt x="86" y="30"/>
                  <a:pt x="85" y="29"/>
                  <a:pt x="84" y="29"/>
                </a:cubicBezTo>
                <a:cubicBezTo>
                  <a:pt x="80" y="29"/>
                  <a:pt x="76" y="28"/>
                  <a:pt x="73" y="27"/>
                </a:cubicBezTo>
                <a:cubicBezTo>
                  <a:pt x="74" y="26"/>
                  <a:pt x="74" y="25"/>
                  <a:pt x="75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25"/>
                  <a:pt x="71" y="27"/>
                  <a:pt x="70" y="29"/>
                </a:cubicBezTo>
                <a:cubicBezTo>
                  <a:pt x="70" y="30"/>
                  <a:pt x="71" y="30"/>
                  <a:pt x="71" y="30"/>
                </a:cubicBezTo>
                <a:cubicBezTo>
                  <a:pt x="71" y="30"/>
                  <a:pt x="71" y="31"/>
                  <a:pt x="71" y="31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1"/>
                  <a:pt x="55" y="42"/>
                  <a:pt x="55" y="42"/>
                </a:cubicBezTo>
                <a:cubicBezTo>
                  <a:pt x="55" y="44"/>
                  <a:pt x="54" y="46"/>
                  <a:pt x="54" y="47"/>
                </a:cubicBezTo>
                <a:cubicBezTo>
                  <a:pt x="54" y="48"/>
                  <a:pt x="55" y="49"/>
                  <a:pt x="54" y="50"/>
                </a:cubicBezTo>
                <a:cubicBezTo>
                  <a:pt x="53" y="56"/>
                  <a:pt x="51" y="61"/>
                  <a:pt x="50" y="67"/>
                </a:cubicBezTo>
                <a:cubicBezTo>
                  <a:pt x="51" y="66"/>
                  <a:pt x="53" y="67"/>
                  <a:pt x="55" y="66"/>
                </a:cubicBezTo>
                <a:cubicBezTo>
                  <a:pt x="55" y="65"/>
                  <a:pt x="56" y="64"/>
                  <a:pt x="59" y="65"/>
                </a:cubicBezTo>
                <a:cubicBezTo>
                  <a:pt x="59" y="65"/>
                  <a:pt x="59" y="65"/>
                  <a:pt x="59" y="66"/>
                </a:cubicBezTo>
                <a:cubicBezTo>
                  <a:pt x="61" y="66"/>
                  <a:pt x="63" y="65"/>
                  <a:pt x="64" y="66"/>
                </a:cubicBezTo>
                <a:cubicBezTo>
                  <a:pt x="65" y="67"/>
                  <a:pt x="66" y="68"/>
                  <a:pt x="66" y="69"/>
                </a:cubicBezTo>
                <a:cubicBezTo>
                  <a:pt x="65" y="70"/>
                  <a:pt x="64" y="70"/>
                  <a:pt x="64" y="70"/>
                </a:cubicBezTo>
                <a:cubicBezTo>
                  <a:pt x="61" y="94"/>
                  <a:pt x="56" y="115"/>
                  <a:pt x="52" y="137"/>
                </a:cubicBezTo>
                <a:cubicBezTo>
                  <a:pt x="52" y="139"/>
                  <a:pt x="54" y="140"/>
                  <a:pt x="53" y="141"/>
                </a:cubicBezTo>
                <a:cubicBezTo>
                  <a:pt x="53" y="141"/>
                  <a:pt x="53" y="142"/>
                  <a:pt x="52" y="142"/>
                </a:cubicBezTo>
                <a:cubicBezTo>
                  <a:pt x="50" y="142"/>
                  <a:pt x="47" y="143"/>
                  <a:pt x="44" y="144"/>
                </a:cubicBezTo>
                <a:cubicBezTo>
                  <a:pt x="40" y="143"/>
                  <a:pt x="34" y="143"/>
                  <a:pt x="30" y="145"/>
                </a:cubicBezTo>
                <a:cubicBezTo>
                  <a:pt x="28" y="145"/>
                  <a:pt x="26" y="145"/>
                  <a:pt x="25" y="146"/>
                </a:cubicBezTo>
                <a:cubicBezTo>
                  <a:pt x="23" y="152"/>
                  <a:pt x="23" y="159"/>
                  <a:pt x="23" y="166"/>
                </a:cubicBezTo>
                <a:cubicBezTo>
                  <a:pt x="23" y="167"/>
                  <a:pt x="23" y="168"/>
                  <a:pt x="24" y="168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0" y="170"/>
                  <a:pt x="44" y="170"/>
                  <a:pt x="43" y="170"/>
                </a:cubicBezTo>
                <a:cubicBezTo>
                  <a:pt x="43" y="169"/>
                  <a:pt x="43" y="168"/>
                  <a:pt x="44" y="168"/>
                </a:cubicBezTo>
                <a:cubicBezTo>
                  <a:pt x="47" y="167"/>
                  <a:pt x="50" y="167"/>
                  <a:pt x="53" y="167"/>
                </a:cubicBezTo>
                <a:cubicBezTo>
                  <a:pt x="52" y="167"/>
                  <a:pt x="51" y="166"/>
                  <a:pt x="52" y="166"/>
                </a:cubicBezTo>
                <a:cubicBezTo>
                  <a:pt x="53" y="165"/>
                  <a:pt x="55" y="165"/>
                  <a:pt x="56" y="164"/>
                </a:cubicBezTo>
                <a:cubicBezTo>
                  <a:pt x="56" y="164"/>
                  <a:pt x="55" y="163"/>
                  <a:pt x="56" y="163"/>
                </a:cubicBezTo>
                <a:cubicBezTo>
                  <a:pt x="56" y="162"/>
                  <a:pt x="56" y="162"/>
                  <a:pt x="57" y="162"/>
                </a:cubicBezTo>
                <a:cubicBezTo>
                  <a:pt x="56" y="162"/>
                  <a:pt x="56" y="161"/>
                  <a:pt x="56" y="161"/>
                </a:cubicBezTo>
                <a:cubicBezTo>
                  <a:pt x="56" y="160"/>
                  <a:pt x="56" y="158"/>
                  <a:pt x="56" y="156"/>
                </a:cubicBezTo>
                <a:cubicBezTo>
                  <a:pt x="57" y="155"/>
                  <a:pt x="58" y="156"/>
                  <a:pt x="60" y="156"/>
                </a:cubicBezTo>
                <a:cubicBezTo>
                  <a:pt x="60" y="156"/>
                  <a:pt x="62" y="155"/>
                  <a:pt x="62" y="156"/>
                </a:cubicBezTo>
                <a:cubicBezTo>
                  <a:pt x="61" y="156"/>
                  <a:pt x="60" y="157"/>
                  <a:pt x="58" y="157"/>
                </a:cubicBezTo>
                <a:cubicBezTo>
                  <a:pt x="58" y="157"/>
                  <a:pt x="59" y="158"/>
                  <a:pt x="58" y="159"/>
                </a:cubicBezTo>
                <a:cubicBezTo>
                  <a:pt x="58" y="160"/>
                  <a:pt x="59" y="161"/>
                  <a:pt x="60" y="161"/>
                </a:cubicBezTo>
                <a:cubicBezTo>
                  <a:pt x="60" y="161"/>
                  <a:pt x="60" y="162"/>
                  <a:pt x="60" y="162"/>
                </a:cubicBezTo>
                <a:cubicBezTo>
                  <a:pt x="60" y="164"/>
                  <a:pt x="62" y="163"/>
                  <a:pt x="62" y="164"/>
                </a:cubicBezTo>
                <a:cubicBezTo>
                  <a:pt x="63" y="164"/>
                  <a:pt x="62" y="165"/>
                  <a:pt x="63" y="165"/>
                </a:cubicBezTo>
                <a:cubicBezTo>
                  <a:pt x="62" y="165"/>
                  <a:pt x="59" y="165"/>
                  <a:pt x="59" y="165"/>
                </a:cubicBezTo>
                <a:cubicBezTo>
                  <a:pt x="59" y="166"/>
                  <a:pt x="60" y="166"/>
                  <a:pt x="60" y="166"/>
                </a:cubicBezTo>
                <a:cubicBezTo>
                  <a:pt x="61" y="166"/>
                  <a:pt x="62" y="167"/>
                  <a:pt x="61" y="168"/>
                </a:cubicBezTo>
                <a:cubicBezTo>
                  <a:pt x="61" y="168"/>
                  <a:pt x="60" y="168"/>
                  <a:pt x="60" y="169"/>
                </a:cubicBezTo>
                <a:cubicBezTo>
                  <a:pt x="60" y="168"/>
                  <a:pt x="57" y="168"/>
                  <a:pt x="56" y="168"/>
                </a:cubicBezTo>
                <a:cubicBezTo>
                  <a:pt x="55" y="168"/>
                  <a:pt x="55" y="169"/>
                  <a:pt x="55" y="169"/>
                </a:cubicBezTo>
                <a:cubicBezTo>
                  <a:pt x="61" y="170"/>
                  <a:pt x="68" y="170"/>
                  <a:pt x="74" y="171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6" y="173"/>
                  <a:pt x="88" y="173"/>
                  <a:pt x="89" y="173"/>
                </a:cubicBezTo>
                <a:cubicBezTo>
                  <a:pt x="88" y="172"/>
                  <a:pt x="88" y="171"/>
                  <a:pt x="87" y="170"/>
                </a:cubicBezTo>
                <a:cubicBezTo>
                  <a:pt x="86" y="170"/>
                  <a:pt x="87" y="169"/>
                  <a:pt x="87" y="169"/>
                </a:cubicBezTo>
                <a:cubicBezTo>
                  <a:pt x="88" y="169"/>
                  <a:pt x="89" y="171"/>
                  <a:pt x="90" y="171"/>
                </a:cubicBezTo>
                <a:cubicBezTo>
                  <a:pt x="90" y="169"/>
                  <a:pt x="90" y="168"/>
                  <a:pt x="89" y="167"/>
                </a:cubicBezTo>
                <a:cubicBezTo>
                  <a:pt x="89" y="166"/>
                  <a:pt x="90" y="166"/>
                  <a:pt x="90" y="166"/>
                </a:cubicBezTo>
                <a:cubicBezTo>
                  <a:pt x="89" y="161"/>
                  <a:pt x="90" y="155"/>
                  <a:pt x="90" y="150"/>
                </a:cubicBezTo>
                <a:cubicBezTo>
                  <a:pt x="85" y="149"/>
                  <a:pt x="80" y="149"/>
                  <a:pt x="74" y="149"/>
                </a:cubicBezTo>
                <a:cubicBezTo>
                  <a:pt x="72" y="150"/>
                  <a:pt x="68" y="149"/>
                  <a:pt x="67" y="147"/>
                </a:cubicBezTo>
                <a:cubicBezTo>
                  <a:pt x="72" y="127"/>
                  <a:pt x="79" y="108"/>
                  <a:pt x="84" y="88"/>
                </a:cubicBezTo>
                <a:cubicBezTo>
                  <a:pt x="91" y="65"/>
                  <a:pt x="100" y="43"/>
                  <a:pt x="106" y="19"/>
                </a:cubicBezTo>
                <a:cubicBezTo>
                  <a:pt x="104" y="19"/>
                  <a:pt x="102" y="19"/>
                  <a:pt x="100" y="19"/>
                </a:cubicBezTo>
                <a:close/>
                <a:moveTo>
                  <a:pt x="2" y="157"/>
                </a:moveTo>
                <a:cubicBezTo>
                  <a:pt x="3" y="157"/>
                  <a:pt x="3" y="157"/>
                  <a:pt x="3" y="157"/>
                </a:cubicBezTo>
                <a:cubicBezTo>
                  <a:pt x="5" y="160"/>
                  <a:pt x="8" y="164"/>
                  <a:pt x="10" y="166"/>
                </a:cubicBezTo>
                <a:cubicBezTo>
                  <a:pt x="11" y="166"/>
                  <a:pt x="10" y="165"/>
                  <a:pt x="10" y="165"/>
                </a:cubicBezTo>
                <a:cubicBezTo>
                  <a:pt x="9" y="164"/>
                  <a:pt x="8" y="163"/>
                  <a:pt x="9" y="162"/>
                </a:cubicBezTo>
                <a:cubicBezTo>
                  <a:pt x="9" y="161"/>
                  <a:pt x="10" y="162"/>
                  <a:pt x="11" y="162"/>
                </a:cubicBezTo>
                <a:cubicBezTo>
                  <a:pt x="12" y="148"/>
                  <a:pt x="12" y="148"/>
                  <a:pt x="12" y="148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15" y="139"/>
                  <a:pt x="18" y="138"/>
                  <a:pt x="22" y="137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23" y="136"/>
                  <a:pt x="26" y="137"/>
                  <a:pt x="26" y="137"/>
                </a:cubicBezTo>
                <a:cubicBezTo>
                  <a:pt x="31" y="137"/>
                  <a:pt x="36" y="137"/>
                  <a:pt x="41" y="137"/>
                </a:cubicBezTo>
                <a:cubicBezTo>
                  <a:pt x="40" y="136"/>
                  <a:pt x="40" y="134"/>
                  <a:pt x="41" y="133"/>
                </a:cubicBezTo>
                <a:cubicBezTo>
                  <a:pt x="42" y="133"/>
                  <a:pt x="43" y="134"/>
                  <a:pt x="43" y="133"/>
                </a:cubicBezTo>
                <a:cubicBezTo>
                  <a:pt x="46" y="122"/>
                  <a:pt x="46" y="107"/>
                  <a:pt x="48" y="95"/>
                </a:cubicBezTo>
                <a:cubicBezTo>
                  <a:pt x="49" y="93"/>
                  <a:pt x="50" y="90"/>
                  <a:pt x="50" y="87"/>
                </a:cubicBezTo>
                <a:cubicBezTo>
                  <a:pt x="47" y="87"/>
                  <a:pt x="45" y="86"/>
                  <a:pt x="42" y="85"/>
                </a:cubicBezTo>
                <a:cubicBezTo>
                  <a:pt x="38" y="83"/>
                  <a:pt x="38" y="83"/>
                  <a:pt x="38" y="83"/>
                </a:cubicBezTo>
                <a:cubicBezTo>
                  <a:pt x="37" y="82"/>
                  <a:pt x="36" y="81"/>
                  <a:pt x="35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4" y="81"/>
                  <a:pt x="33" y="81"/>
                  <a:pt x="32" y="80"/>
                </a:cubicBezTo>
                <a:cubicBezTo>
                  <a:pt x="31" y="80"/>
                  <a:pt x="31" y="79"/>
                  <a:pt x="31" y="78"/>
                </a:cubicBezTo>
                <a:cubicBezTo>
                  <a:pt x="30" y="70"/>
                  <a:pt x="31" y="62"/>
                  <a:pt x="33" y="56"/>
                </a:cubicBezTo>
                <a:cubicBezTo>
                  <a:pt x="34" y="49"/>
                  <a:pt x="37" y="43"/>
                  <a:pt x="36" y="36"/>
                </a:cubicBezTo>
                <a:cubicBezTo>
                  <a:pt x="38" y="35"/>
                  <a:pt x="40" y="35"/>
                  <a:pt x="41" y="36"/>
                </a:cubicBezTo>
                <a:cubicBezTo>
                  <a:pt x="54" y="36"/>
                  <a:pt x="61" y="31"/>
                  <a:pt x="67" y="25"/>
                </a:cubicBezTo>
                <a:cubicBezTo>
                  <a:pt x="68" y="22"/>
                  <a:pt x="68" y="18"/>
                  <a:pt x="69" y="15"/>
                </a:cubicBezTo>
                <a:cubicBezTo>
                  <a:pt x="66" y="16"/>
                  <a:pt x="63" y="16"/>
                  <a:pt x="61" y="17"/>
                </a:cubicBezTo>
                <a:cubicBezTo>
                  <a:pt x="60" y="17"/>
                  <a:pt x="59" y="16"/>
                  <a:pt x="57" y="16"/>
                </a:cubicBezTo>
                <a:cubicBezTo>
                  <a:pt x="57" y="16"/>
                  <a:pt x="57" y="14"/>
                  <a:pt x="57" y="14"/>
                </a:cubicBezTo>
                <a:cubicBezTo>
                  <a:pt x="59" y="13"/>
                  <a:pt x="61" y="12"/>
                  <a:pt x="63" y="12"/>
                </a:cubicBezTo>
                <a:cubicBezTo>
                  <a:pt x="63" y="12"/>
                  <a:pt x="63" y="10"/>
                  <a:pt x="65" y="10"/>
                </a:cubicBezTo>
                <a:cubicBezTo>
                  <a:pt x="64" y="10"/>
                  <a:pt x="65" y="9"/>
                  <a:pt x="65" y="8"/>
                </a:cubicBezTo>
                <a:cubicBezTo>
                  <a:pt x="69" y="7"/>
                  <a:pt x="74" y="8"/>
                  <a:pt x="79" y="7"/>
                </a:cubicBezTo>
                <a:cubicBezTo>
                  <a:pt x="90" y="7"/>
                  <a:pt x="100" y="8"/>
                  <a:pt x="110" y="9"/>
                </a:cubicBezTo>
                <a:cubicBezTo>
                  <a:pt x="110" y="10"/>
                  <a:pt x="111" y="9"/>
                  <a:pt x="111" y="9"/>
                </a:cubicBezTo>
                <a:cubicBezTo>
                  <a:pt x="111" y="6"/>
                  <a:pt x="112" y="3"/>
                  <a:pt x="112" y="1"/>
                </a:cubicBezTo>
                <a:cubicBezTo>
                  <a:pt x="113" y="0"/>
                  <a:pt x="114" y="0"/>
                  <a:pt x="114" y="0"/>
                </a:cubicBezTo>
                <a:cubicBezTo>
                  <a:pt x="116" y="0"/>
                  <a:pt x="117" y="2"/>
                  <a:pt x="117" y="4"/>
                </a:cubicBezTo>
                <a:cubicBezTo>
                  <a:pt x="116" y="5"/>
                  <a:pt x="115" y="8"/>
                  <a:pt x="115" y="10"/>
                </a:cubicBezTo>
                <a:cubicBezTo>
                  <a:pt x="117" y="10"/>
                  <a:pt x="118" y="12"/>
                  <a:pt x="118" y="14"/>
                </a:cubicBezTo>
                <a:cubicBezTo>
                  <a:pt x="118" y="14"/>
                  <a:pt x="117" y="14"/>
                  <a:pt x="117" y="15"/>
                </a:cubicBezTo>
                <a:cubicBezTo>
                  <a:pt x="118" y="14"/>
                  <a:pt x="118" y="15"/>
                  <a:pt x="118" y="15"/>
                </a:cubicBezTo>
                <a:cubicBezTo>
                  <a:pt x="119" y="16"/>
                  <a:pt x="118" y="17"/>
                  <a:pt x="118" y="16"/>
                </a:cubicBezTo>
                <a:cubicBezTo>
                  <a:pt x="117" y="16"/>
                  <a:pt x="116" y="16"/>
                  <a:pt x="115" y="15"/>
                </a:cubicBezTo>
                <a:cubicBezTo>
                  <a:pt x="117" y="20"/>
                  <a:pt x="118" y="23"/>
                  <a:pt x="121" y="26"/>
                </a:cubicBezTo>
                <a:cubicBezTo>
                  <a:pt x="122" y="30"/>
                  <a:pt x="125" y="33"/>
                  <a:pt x="126" y="36"/>
                </a:cubicBezTo>
                <a:cubicBezTo>
                  <a:pt x="127" y="36"/>
                  <a:pt x="128" y="37"/>
                  <a:pt x="127" y="38"/>
                </a:cubicBezTo>
                <a:cubicBezTo>
                  <a:pt x="126" y="38"/>
                  <a:pt x="125" y="38"/>
                  <a:pt x="125" y="38"/>
                </a:cubicBezTo>
                <a:cubicBezTo>
                  <a:pt x="123" y="36"/>
                  <a:pt x="122" y="34"/>
                  <a:pt x="121" y="32"/>
                </a:cubicBezTo>
                <a:cubicBezTo>
                  <a:pt x="119" y="33"/>
                  <a:pt x="118" y="36"/>
                  <a:pt x="119" y="38"/>
                </a:cubicBezTo>
                <a:cubicBezTo>
                  <a:pt x="119" y="39"/>
                  <a:pt x="117" y="38"/>
                  <a:pt x="117" y="40"/>
                </a:cubicBezTo>
                <a:cubicBezTo>
                  <a:pt x="118" y="41"/>
                  <a:pt x="119" y="43"/>
                  <a:pt x="119" y="45"/>
                </a:cubicBezTo>
                <a:cubicBezTo>
                  <a:pt x="119" y="46"/>
                  <a:pt x="117" y="46"/>
                  <a:pt x="117" y="46"/>
                </a:cubicBezTo>
                <a:cubicBezTo>
                  <a:pt x="117" y="47"/>
                  <a:pt x="118" y="49"/>
                  <a:pt x="117" y="50"/>
                </a:cubicBezTo>
                <a:cubicBezTo>
                  <a:pt x="117" y="51"/>
                  <a:pt x="116" y="51"/>
                  <a:pt x="114" y="51"/>
                </a:cubicBezTo>
                <a:cubicBezTo>
                  <a:pt x="116" y="52"/>
                  <a:pt x="115" y="52"/>
                  <a:pt x="114" y="51"/>
                </a:cubicBezTo>
                <a:cubicBezTo>
                  <a:pt x="114" y="51"/>
                  <a:pt x="114" y="51"/>
                  <a:pt x="113" y="52"/>
                </a:cubicBezTo>
                <a:cubicBezTo>
                  <a:pt x="114" y="52"/>
                  <a:pt x="114" y="52"/>
                  <a:pt x="114" y="53"/>
                </a:cubicBezTo>
                <a:cubicBezTo>
                  <a:pt x="113" y="52"/>
                  <a:pt x="113" y="53"/>
                  <a:pt x="113" y="54"/>
                </a:cubicBezTo>
                <a:cubicBezTo>
                  <a:pt x="113" y="55"/>
                  <a:pt x="114" y="57"/>
                  <a:pt x="114" y="59"/>
                </a:cubicBezTo>
                <a:cubicBezTo>
                  <a:pt x="114" y="59"/>
                  <a:pt x="113" y="60"/>
                  <a:pt x="113" y="60"/>
                </a:cubicBezTo>
                <a:cubicBezTo>
                  <a:pt x="113" y="60"/>
                  <a:pt x="112" y="60"/>
                  <a:pt x="112" y="60"/>
                </a:cubicBezTo>
                <a:cubicBezTo>
                  <a:pt x="111" y="60"/>
                  <a:pt x="111" y="61"/>
                  <a:pt x="111" y="63"/>
                </a:cubicBezTo>
                <a:cubicBezTo>
                  <a:pt x="111" y="63"/>
                  <a:pt x="112" y="65"/>
                  <a:pt x="111" y="66"/>
                </a:cubicBezTo>
                <a:cubicBezTo>
                  <a:pt x="111" y="66"/>
                  <a:pt x="111" y="66"/>
                  <a:pt x="110" y="67"/>
                </a:cubicBezTo>
                <a:cubicBezTo>
                  <a:pt x="110" y="67"/>
                  <a:pt x="109" y="67"/>
                  <a:pt x="109" y="67"/>
                </a:cubicBezTo>
                <a:cubicBezTo>
                  <a:pt x="109" y="70"/>
                  <a:pt x="108" y="74"/>
                  <a:pt x="107" y="77"/>
                </a:cubicBezTo>
                <a:cubicBezTo>
                  <a:pt x="107" y="78"/>
                  <a:pt x="107" y="79"/>
                  <a:pt x="108" y="80"/>
                </a:cubicBezTo>
                <a:cubicBezTo>
                  <a:pt x="107" y="80"/>
                  <a:pt x="107" y="80"/>
                  <a:pt x="106" y="79"/>
                </a:cubicBezTo>
                <a:cubicBezTo>
                  <a:pt x="106" y="79"/>
                  <a:pt x="106" y="80"/>
                  <a:pt x="106" y="81"/>
                </a:cubicBezTo>
                <a:cubicBezTo>
                  <a:pt x="107" y="83"/>
                  <a:pt x="108" y="84"/>
                  <a:pt x="109" y="86"/>
                </a:cubicBezTo>
                <a:cubicBezTo>
                  <a:pt x="109" y="86"/>
                  <a:pt x="109" y="88"/>
                  <a:pt x="108" y="88"/>
                </a:cubicBezTo>
                <a:cubicBezTo>
                  <a:pt x="106" y="88"/>
                  <a:pt x="105" y="86"/>
                  <a:pt x="104" y="86"/>
                </a:cubicBezTo>
                <a:cubicBezTo>
                  <a:pt x="104" y="87"/>
                  <a:pt x="103" y="88"/>
                  <a:pt x="104" y="89"/>
                </a:cubicBezTo>
                <a:cubicBezTo>
                  <a:pt x="105" y="90"/>
                  <a:pt x="106" y="91"/>
                  <a:pt x="106" y="93"/>
                </a:cubicBezTo>
                <a:cubicBezTo>
                  <a:pt x="106" y="94"/>
                  <a:pt x="105" y="95"/>
                  <a:pt x="104" y="94"/>
                </a:cubicBezTo>
                <a:cubicBezTo>
                  <a:pt x="103" y="94"/>
                  <a:pt x="103" y="94"/>
                  <a:pt x="102" y="93"/>
                </a:cubicBezTo>
                <a:cubicBezTo>
                  <a:pt x="102" y="93"/>
                  <a:pt x="102" y="94"/>
                  <a:pt x="102" y="94"/>
                </a:cubicBezTo>
                <a:cubicBezTo>
                  <a:pt x="103" y="96"/>
                  <a:pt x="104" y="97"/>
                  <a:pt x="104" y="99"/>
                </a:cubicBezTo>
                <a:cubicBezTo>
                  <a:pt x="104" y="99"/>
                  <a:pt x="103" y="100"/>
                  <a:pt x="103" y="100"/>
                </a:cubicBezTo>
                <a:cubicBezTo>
                  <a:pt x="102" y="100"/>
                  <a:pt x="101" y="99"/>
                  <a:pt x="100" y="99"/>
                </a:cubicBezTo>
                <a:cubicBezTo>
                  <a:pt x="100" y="99"/>
                  <a:pt x="99" y="100"/>
                  <a:pt x="99" y="101"/>
                </a:cubicBezTo>
                <a:cubicBezTo>
                  <a:pt x="99" y="102"/>
                  <a:pt x="100" y="103"/>
                  <a:pt x="100" y="103"/>
                </a:cubicBezTo>
                <a:cubicBezTo>
                  <a:pt x="99" y="104"/>
                  <a:pt x="99" y="104"/>
                  <a:pt x="98" y="104"/>
                </a:cubicBezTo>
                <a:cubicBezTo>
                  <a:pt x="98" y="105"/>
                  <a:pt x="97" y="107"/>
                  <a:pt x="97" y="109"/>
                </a:cubicBezTo>
                <a:cubicBezTo>
                  <a:pt x="97" y="109"/>
                  <a:pt x="98" y="111"/>
                  <a:pt x="97" y="111"/>
                </a:cubicBezTo>
                <a:cubicBezTo>
                  <a:pt x="96" y="111"/>
                  <a:pt x="96" y="111"/>
                  <a:pt x="96" y="112"/>
                </a:cubicBezTo>
                <a:cubicBezTo>
                  <a:pt x="95" y="113"/>
                  <a:pt x="96" y="114"/>
                  <a:pt x="96" y="115"/>
                </a:cubicBezTo>
                <a:cubicBezTo>
                  <a:pt x="94" y="116"/>
                  <a:pt x="94" y="117"/>
                  <a:pt x="94" y="119"/>
                </a:cubicBezTo>
                <a:cubicBezTo>
                  <a:pt x="94" y="119"/>
                  <a:pt x="95" y="120"/>
                  <a:pt x="95" y="121"/>
                </a:cubicBezTo>
                <a:cubicBezTo>
                  <a:pt x="95" y="121"/>
                  <a:pt x="94" y="122"/>
                  <a:pt x="94" y="122"/>
                </a:cubicBezTo>
                <a:cubicBezTo>
                  <a:pt x="93" y="122"/>
                  <a:pt x="93" y="122"/>
                  <a:pt x="92" y="121"/>
                </a:cubicBezTo>
                <a:cubicBezTo>
                  <a:pt x="92" y="122"/>
                  <a:pt x="92" y="123"/>
                  <a:pt x="92" y="124"/>
                </a:cubicBezTo>
                <a:cubicBezTo>
                  <a:pt x="92" y="125"/>
                  <a:pt x="92" y="125"/>
                  <a:pt x="93" y="126"/>
                </a:cubicBezTo>
                <a:cubicBezTo>
                  <a:pt x="91" y="127"/>
                  <a:pt x="89" y="129"/>
                  <a:pt x="91" y="130"/>
                </a:cubicBezTo>
                <a:cubicBezTo>
                  <a:pt x="91" y="131"/>
                  <a:pt x="92" y="132"/>
                  <a:pt x="92" y="133"/>
                </a:cubicBezTo>
                <a:cubicBezTo>
                  <a:pt x="91" y="134"/>
                  <a:pt x="90" y="134"/>
                  <a:pt x="90" y="133"/>
                </a:cubicBezTo>
                <a:cubicBezTo>
                  <a:pt x="90" y="135"/>
                  <a:pt x="89" y="136"/>
                  <a:pt x="90" y="137"/>
                </a:cubicBezTo>
                <a:cubicBezTo>
                  <a:pt x="89" y="138"/>
                  <a:pt x="89" y="138"/>
                  <a:pt x="89" y="138"/>
                </a:cubicBezTo>
                <a:cubicBezTo>
                  <a:pt x="88" y="141"/>
                  <a:pt x="88" y="141"/>
                  <a:pt x="88" y="141"/>
                </a:cubicBezTo>
                <a:cubicBezTo>
                  <a:pt x="90" y="141"/>
                  <a:pt x="92" y="141"/>
                  <a:pt x="93" y="141"/>
                </a:cubicBezTo>
                <a:cubicBezTo>
                  <a:pt x="94" y="140"/>
                  <a:pt x="95" y="139"/>
                  <a:pt x="97" y="140"/>
                </a:cubicBezTo>
                <a:cubicBezTo>
                  <a:pt x="97" y="140"/>
                  <a:pt x="97" y="142"/>
                  <a:pt x="98" y="141"/>
                </a:cubicBezTo>
                <a:cubicBezTo>
                  <a:pt x="100" y="141"/>
                  <a:pt x="103" y="142"/>
                  <a:pt x="103" y="144"/>
                </a:cubicBezTo>
                <a:cubicBezTo>
                  <a:pt x="103" y="145"/>
                  <a:pt x="104" y="146"/>
                  <a:pt x="105" y="147"/>
                </a:cubicBezTo>
                <a:cubicBezTo>
                  <a:pt x="108" y="151"/>
                  <a:pt x="112" y="154"/>
                  <a:pt x="116" y="156"/>
                </a:cubicBezTo>
                <a:cubicBezTo>
                  <a:pt x="116" y="157"/>
                  <a:pt x="115" y="158"/>
                  <a:pt x="115" y="157"/>
                </a:cubicBezTo>
                <a:cubicBezTo>
                  <a:pt x="113" y="157"/>
                  <a:pt x="112" y="156"/>
                  <a:pt x="111" y="155"/>
                </a:cubicBezTo>
                <a:cubicBezTo>
                  <a:pt x="111" y="156"/>
                  <a:pt x="111" y="158"/>
                  <a:pt x="112" y="159"/>
                </a:cubicBezTo>
                <a:cubicBezTo>
                  <a:pt x="110" y="159"/>
                  <a:pt x="110" y="160"/>
                  <a:pt x="110" y="161"/>
                </a:cubicBezTo>
                <a:cubicBezTo>
                  <a:pt x="110" y="162"/>
                  <a:pt x="111" y="162"/>
                  <a:pt x="111" y="163"/>
                </a:cubicBezTo>
                <a:cubicBezTo>
                  <a:pt x="109" y="163"/>
                  <a:pt x="110" y="165"/>
                  <a:pt x="110" y="166"/>
                </a:cubicBezTo>
                <a:cubicBezTo>
                  <a:pt x="110" y="166"/>
                  <a:pt x="111" y="167"/>
                  <a:pt x="110" y="167"/>
                </a:cubicBezTo>
                <a:cubicBezTo>
                  <a:pt x="108" y="167"/>
                  <a:pt x="109" y="168"/>
                  <a:pt x="109" y="169"/>
                </a:cubicBezTo>
                <a:cubicBezTo>
                  <a:pt x="109" y="169"/>
                  <a:pt x="109" y="170"/>
                  <a:pt x="109" y="171"/>
                </a:cubicBezTo>
                <a:cubicBezTo>
                  <a:pt x="109" y="172"/>
                  <a:pt x="110" y="173"/>
                  <a:pt x="109" y="174"/>
                </a:cubicBezTo>
                <a:cubicBezTo>
                  <a:pt x="109" y="174"/>
                  <a:pt x="109" y="174"/>
                  <a:pt x="108" y="174"/>
                </a:cubicBezTo>
                <a:cubicBezTo>
                  <a:pt x="108" y="176"/>
                  <a:pt x="109" y="177"/>
                  <a:pt x="109" y="178"/>
                </a:cubicBezTo>
                <a:cubicBezTo>
                  <a:pt x="109" y="179"/>
                  <a:pt x="108" y="179"/>
                  <a:pt x="108" y="178"/>
                </a:cubicBezTo>
                <a:cubicBezTo>
                  <a:pt x="107" y="179"/>
                  <a:pt x="107" y="181"/>
                  <a:pt x="108" y="181"/>
                </a:cubicBezTo>
                <a:cubicBezTo>
                  <a:pt x="108" y="183"/>
                  <a:pt x="110" y="184"/>
                  <a:pt x="110" y="185"/>
                </a:cubicBezTo>
                <a:cubicBezTo>
                  <a:pt x="110" y="185"/>
                  <a:pt x="109" y="186"/>
                  <a:pt x="109" y="185"/>
                </a:cubicBezTo>
                <a:cubicBezTo>
                  <a:pt x="108" y="185"/>
                  <a:pt x="107" y="184"/>
                  <a:pt x="106" y="184"/>
                </a:cubicBezTo>
                <a:cubicBezTo>
                  <a:pt x="109" y="188"/>
                  <a:pt x="112" y="191"/>
                  <a:pt x="115" y="195"/>
                </a:cubicBezTo>
                <a:cubicBezTo>
                  <a:pt x="115" y="195"/>
                  <a:pt x="116" y="196"/>
                  <a:pt x="114" y="196"/>
                </a:cubicBezTo>
                <a:cubicBezTo>
                  <a:pt x="114" y="196"/>
                  <a:pt x="114" y="195"/>
                  <a:pt x="113" y="195"/>
                </a:cubicBezTo>
                <a:cubicBezTo>
                  <a:pt x="113" y="196"/>
                  <a:pt x="112" y="196"/>
                  <a:pt x="111" y="196"/>
                </a:cubicBezTo>
                <a:cubicBezTo>
                  <a:pt x="109" y="194"/>
                  <a:pt x="107" y="192"/>
                  <a:pt x="105" y="190"/>
                </a:cubicBezTo>
                <a:cubicBezTo>
                  <a:pt x="105" y="190"/>
                  <a:pt x="102" y="189"/>
                  <a:pt x="101" y="189"/>
                </a:cubicBezTo>
                <a:cubicBezTo>
                  <a:pt x="102" y="189"/>
                  <a:pt x="101" y="191"/>
                  <a:pt x="101" y="190"/>
                </a:cubicBezTo>
                <a:cubicBezTo>
                  <a:pt x="98" y="189"/>
                  <a:pt x="93" y="190"/>
                  <a:pt x="89" y="190"/>
                </a:cubicBezTo>
                <a:cubicBezTo>
                  <a:pt x="87" y="190"/>
                  <a:pt x="84" y="190"/>
                  <a:pt x="82" y="189"/>
                </a:cubicBezTo>
                <a:cubicBezTo>
                  <a:pt x="82" y="191"/>
                  <a:pt x="80" y="191"/>
                  <a:pt x="79" y="190"/>
                </a:cubicBezTo>
                <a:cubicBezTo>
                  <a:pt x="78" y="189"/>
                  <a:pt x="76" y="189"/>
                  <a:pt x="75" y="190"/>
                </a:cubicBezTo>
                <a:cubicBezTo>
                  <a:pt x="74" y="190"/>
                  <a:pt x="74" y="190"/>
                  <a:pt x="73" y="190"/>
                </a:cubicBezTo>
                <a:cubicBezTo>
                  <a:pt x="68" y="190"/>
                  <a:pt x="64" y="190"/>
                  <a:pt x="59" y="190"/>
                </a:cubicBezTo>
                <a:cubicBezTo>
                  <a:pt x="56" y="189"/>
                  <a:pt x="53" y="189"/>
                  <a:pt x="51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45" y="188"/>
                  <a:pt x="41" y="186"/>
                  <a:pt x="35" y="187"/>
                </a:cubicBezTo>
                <a:cubicBezTo>
                  <a:pt x="36" y="187"/>
                  <a:pt x="37" y="188"/>
                  <a:pt x="37" y="189"/>
                </a:cubicBezTo>
                <a:cubicBezTo>
                  <a:pt x="38" y="189"/>
                  <a:pt x="37" y="190"/>
                  <a:pt x="36" y="190"/>
                </a:cubicBezTo>
                <a:cubicBezTo>
                  <a:pt x="35" y="189"/>
                  <a:pt x="33" y="186"/>
                  <a:pt x="30" y="186"/>
                </a:cubicBezTo>
                <a:cubicBezTo>
                  <a:pt x="30" y="188"/>
                  <a:pt x="32" y="190"/>
                  <a:pt x="33" y="190"/>
                </a:cubicBezTo>
                <a:cubicBezTo>
                  <a:pt x="34" y="191"/>
                  <a:pt x="33" y="192"/>
                  <a:pt x="34" y="193"/>
                </a:cubicBezTo>
                <a:cubicBezTo>
                  <a:pt x="34" y="194"/>
                  <a:pt x="33" y="194"/>
                  <a:pt x="33" y="194"/>
                </a:cubicBezTo>
                <a:cubicBezTo>
                  <a:pt x="30" y="191"/>
                  <a:pt x="28" y="189"/>
                  <a:pt x="25" y="186"/>
                </a:cubicBezTo>
                <a:cubicBezTo>
                  <a:pt x="25" y="186"/>
                  <a:pt x="24" y="186"/>
                  <a:pt x="24" y="187"/>
                </a:cubicBezTo>
                <a:cubicBezTo>
                  <a:pt x="23" y="186"/>
                  <a:pt x="21" y="185"/>
                  <a:pt x="20" y="183"/>
                </a:cubicBezTo>
                <a:cubicBezTo>
                  <a:pt x="17" y="176"/>
                  <a:pt x="11" y="171"/>
                  <a:pt x="7" y="165"/>
                </a:cubicBezTo>
                <a:cubicBezTo>
                  <a:pt x="4" y="163"/>
                  <a:pt x="2" y="160"/>
                  <a:pt x="1" y="157"/>
                </a:cubicBezTo>
                <a:cubicBezTo>
                  <a:pt x="0" y="156"/>
                  <a:pt x="1" y="156"/>
                  <a:pt x="2" y="156"/>
                </a:cubicBezTo>
                <a:cubicBezTo>
                  <a:pt x="2" y="156"/>
                  <a:pt x="2" y="157"/>
                  <a:pt x="2" y="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MH_Other_2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6729236" y="2003383"/>
            <a:ext cx="734207" cy="929996"/>
          </a:xfrm>
          <a:custGeom>
            <a:avLst/>
            <a:gdLst>
              <a:gd name="T0" fmla="*/ 2147483646 w 168"/>
              <a:gd name="T1" fmla="*/ 2147483646 h 213"/>
              <a:gd name="T2" fmla="*/ 2147483646 w 168"/>
              <a:gd name="T3" fmla="*/ 2147483646 h 213"/>
              <a:gd name="T4" fmla="*/ 2147483646 w 168"/>
              <a:gd name="T5" fmla="*/ 2147483646 h 213"/>
              <a:gd name="T6" fmla="*/ 2147483646 w 168"/>
              <a:gd name="T7" fmla="*/ 2147483646 h 213"/>
              <a:gd name="T8" fmla="*/ 2147483646 w 168"/>
              <a:gd name="T9" fmla="*/ 2147483646 h 213"/>
              <a:gd name="T10" fmla="*/ 2147483646 w 168"/>
              <a:gd name="T11" fmla="*/ 2147483646 h 213"/>
              <a:gd name="T12" fmla="*/ 2147483646 w 168"/>
              <a:gd name="T13" fmla="*/ 2147483646 h 213"/>
              <a:gd name="T14" fmla="*/ 2147483646 w 168"/>
              <a:gd name="T15" fmla="*/ 2147483646 h 213"/>
              <a:gd name="T16" fmla="*/ 2147483646 w 168"/>
              <a:gd name="T17" fmla="*/ 2147483646 h 213"/>
              <a:gd name="T18" fmla="*/ 2147483646 w 168"/>
              <a:gd name="T19" fmla="*/ 2147483646 h 213"/>
              <a:gd name="T20" fmla="*/ 2147483646 w 168"/>
              <a:gd name="T21" fmla="*/ 2147483646 h 213"/>
              <a:gd name="T22" fmla="*/ 2147483646 w 168"/>
              <a:gd name="T23" fmla="*/ 2147483646 h 213"/>
              <a:gd name="T24" fmla="*/ 2147483646 w 168"/>
              <a:gd name="T25" fmla="*/ 2147483646 h 213"/>
              <a:gd name="T26" fmla="*/ 2147483646 w 168"/>
              <a:gd name="T27" fmla="*/ 2147483646 h 213"/>
              <a:gd name="T28" fmla="*/ 2147483646 w 168"/>
              <a:gd name="T29" fmla="*/ 2147483646 h 213"/>
              <a:gd name="T30" fmla="*/ 2147483646 w 168"/>
              <a:gd name="T31" fmla="*/ 2147483646 h 213"/>
              <a:gd name="T32" fmla="*/ 2147483646 w 168"/>
              <a:gd name="T33" fmla="*/ 2147483646 h 213"/>
              <a:gd name="T34" fmla="*/ 2147483646 w 168"/>
              <a:gd name="T35" fmla="*/ 2147483646 h 213"/>
              <a:gd name="T36" fmla="*/ 2147483646 w 168"/>
              <a:gd name="T37" fmla="*/ 2147483646 h 213"/>
              <a:gd name="T38" fmla="*/ 2147483646 w 168"/>
              <a:gd name="T39" fmla="*/ 2147483646 h 213"/>
              <a:gd name="T40" fmla="*/ 2147483646 w 168"/>
              <a:gd name="T41" fmla="*/ 2147483646 h 213"/>
              <a:gd name="T42" fmla="*/ 2147483646 w 168"/>
              <a:gd name="T43" fmla="*/ 2147483646 h 213"/>
              <a:gd name="T44" fmla="*/ 2147483646 w 168"/>
              <a:gd name="T45" fmla="*/ 2147483646 h 213"/>
              <a:gd name="T46" fmla="*/ 2147483646 w 168"/>
              <a:gd name="T47" fmla="*/ 2147483646 h 213"/>
              <a:gd name="T48" fmla="*/ 2147483646 w 168"/>
              <a:gd name="T49" fmla="*/ 2147483646 h 213"/>
              <a:gd name="T50" fmla="*/ 2147483646 w 168"/>
              <a:gd name="T51" fmla="*/ 2147483646 h 213"/>
              <a:gd name="T52" fmla="*/ 2147483646 w 168"/>
              <a:gd name="T53" fmla="*/ 2147483646 h 213"/>
              <a:gd name="T54" fmla="*/ 2147483646 w 168"/>
              <a:gd name="T55" fmla="*/ 2147483646 h 213"/>
              <a:gd name="T56" fmla="*/ 2147483646 w 168"/>
              <a:gd name="T57" fmla="*/ 2147483646 h 213"/>
              <a:gd name="T58" fmla="*/ 2147483646 w 168"/>
              <a:gd name="T59" fmla="*/ 2147483646 h 213"/>
              <a:gd name="T60" fmla="*/ 2147483646 w 168"/>
              <a:gd name="T61" fmla="*/ 2147483646 h 213"/>
              <a:gd name="T62" fmla="*/ 2147483646 w 168"/>
              <a:gd name="T63" fmla="*/ 2147483646 h 213"/>
              <a:gd name="T64" fmla="*/ 2147483646 w 168"/>
              <a:gd name="T65" fmla="*/ 2147483646 h 213"/>
              <a:gd name="T66" fmla="*/ 2147483646 w 168"/>
              <a:gd name="T67" fmla="*/ 2147483646 h 213"/>
              <a:gd name="T68" fmla="*/ 2147483646 w 168"/>
              <a:gd name="T69" fmla="*/ 2147483646 h 213"/>
              <a:gd name="T70" fmla="*/ 2147483646 w 168"/>
              <a:gd name="T71" fmla="*/ 2147483646 h 213"/>
              <a:gd name="T72" fmla="*/ 2147483646 w 168"/>
              <a:gd name="T73" fmla="*/ 2147483646 h 213"/>
              <a:gd name="T74" fmla="*/ 2147483646 w 168"/>
              <a:gd name="T75" fmla="*/ 2147483646 h 213"/>
              <a:gd name="T76" fmla="*/ 2147483646 w 168"/>
              <a:gd name="T77" fmla="*/ 2147483646 h 213"/>
              <a:gd name="T78" fmla="*/ 2147483646 w 168"/>
              <a:gd name="T79" fmla="*/ 2147483646 h 213"/>
              <a:gd name="T80" fmla="*/ 2147483646 w 168"/>
              <a:gd name="T81" fmla="*/ 2147483646 h 213"/>
              <a:gd name="T82" fmla="*/ 2147483646 w 168"/>
              <a:gd name="T83" fmla="*/ 2147483646 h 213"/>
              <a:gd name="T84" fmla="*/ 2147483646 w 168"/>
              <a:gd name="T85" fmla="*/ 2147483646 h 213"/>
              <a:gd name="T86" fmla="*/ 2147483646 w 168"/>
              <a:gd name="T87" fmla="*/ 2147483646 h 213"/>
              <a:gd name="T88" fmla="*/ 2147483646 w 168"/>
              <a:gd name="T89" fmla="*/ 2147483646 h 213"/>
              <a:gd name="T90" fmla="*/ 2147483646 w 168"/>
              <a:gd name="T91" fmla="*/ 2147483646 h 213"/>
              <a:gd name="T92" fmla="*/ 2147483646 w 168"/>
              <a:gd name="T93" fmla="*/ 2147483646 h 213"/>
              <a:gd name="T94" fmla="*/ 2147483646 w 168"/>
              <a:gd name="T95" fmla="*/ 2147483646 h 213"/>
              <a:gd name="T96" fmla="*/ 2147483646 w 168"/>
              <a:gd name="T97" fmla="*/ 2147483646 h 213"/>
              <a:gd name="T98" fmla="*/ 2147483646 w 168"/>
              <a:gd name="T99" fmla="*/ 2147483646 h 213"/>
              <a:gd name="T100" fmla="*/ 2147483646 w 168"/>
              <a:gd name="T101" fmla="*/ 2147483646 h 213"/>
              <a:gd name="T102" fmla="*/ 2147483646 w 168"/>
              <a:gd name="T103" fmla="*/ 2147483646 h 213"/>
              <a:gd name="T104" fmla="*/ 2147483646 w 168"/>
              <a:gd name="T105" fmla="*/ 2147483646 h 213"/>
              <a:gd name="T106" fmla="*/ 2147483646 w 168"/>
              <a:gd name="T107" fmla="*/ 2147483646 h 213"/>
              <a:gd name="T108" fmla="*/ 2147483646 w 168"/>
              <a:gd name="T109" fmla="*/ 2147483646 h 213"/>
              <a:gd name="T110" fmla="*/ 2147483646 w 168"/>
              <a:gd name="T111" fmla="*/ 2147483646 h 213"/>
              <a:gd name="T112" fmla="*/ 2147483646 w 168"/>
              <a:gd name="T113" fmla="*/ 2147483646 h 213"/>
              <a:gd name="T114" fmla="*/ 2147483646 w 168"/>
              <a:gd name="T115" fmla="*/ 2147483646 h 213"/>
              <a:gd name="T116" fmla="*/ 2147483646 w 168"/>
              <a:gd name="T117" fmla="*/ 2147483646 h 213"/>
              <a:gd name="T118" fmla="*/ 2147483646 w 168"/>
              <a:gd name="T119" fmla="*/ 2147483646 h 213"/>
              <a:gd name="T120" fmla="*/ 2147483646 w 168"/>
              <a:gd name="T121" fmla="*/ 2147483646 h 213"/>
              <a:gd name="T122" fmla="*/ 2147483646 w 168"/>
              <a:gd name="T123" fmla="*/ 2147483646 h 2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" h="213">
                <a:moveTo>
                  <a:pt x="74" y="183"/>
                </a:moveTo>
                <a:cubicBezTo>
                  <a:pt x="73" y="183"/>
                  <a:pt x="72" y="184"/>
                  <a:pt x="72" y="184"/>
                </a:cubicBezTo>
                <a:cubicBezTo>
                  <a:pt x="73" y="184"/>
                  <a:pt x="74" y="184"/>
                  <a:pt x="74" y="183"/>
                </a:cubicBezTo>
                <a:close/>
                <a:moveTo>
                  <a:pt x="92" y="190"/>
                </a:moveTo>
                <a:cubicBezTo>
                  <a:pt x="92" y="190"/>
                  <a:pt x="92" y="190"/>
                  <a:pt x="93" y="189"/>
                </a:cubicBezTo>
                <a:cubicBezTo>
                  <a:pt x="93" y="189"/>
                  <a:pt x="94" y="189"/>
                  <a:pt x="94" y="188"/>
                </a:cubicBezTo>
                <a:cubicBezTo>
                  <a:pt x="93" y="188"/>
                  <a:pt x="93" y="189"/>
                  <a:pt x="93" y="189"/>
                </a:cubicBezTo>
                <a:lnTo>
                  <a:pt x="92" y="190"/>
                </a:lnTo>
                <a:close/>
                <a:moveTo>
                  <a:pt x="9" y="149"/>
                </a:moveTo>
                <a:cubicBezTo>
                  <a:pt x="10" y="149"/>
                  <a:pt x="10" y="148"/>
                  <a:pt x="10" y="148"/>
                </a:cubicBezTo>
                <a:cubicBezTo>
                  <a:pt x="9" y="148"/>
                  <a:pt x="9" y="149"/>
                  <a:pt x="9" y="149"/>
                </a:cubicBezTo>
                <a:close/>
                <a:moveTo>
                  <a:pt x="26" y="80"/>
                </a:moveTo>
                <a:cubicBezTo>
                  <a:pt x="27" y="79"/>
                  <a:pt x="27" y="78"/>
                  <a:pt x="27" y="78"/>
                </a:cubicBezTo>
                <a:cubicBezTo>
                  <a:pt x="26" y="77"/>
                  <a:pt x="26" y="79"/>
                  <a:pt x="26" y="80"/>
                </a:cubicBezTo>
                <a:close/>
                <a:moveTo>
                  <a:pt x="29" y="88"/>
                </a:moveTo>
                <a:cubicBezTo>
                  <a:pt x="29" y="87"/>
                  <a:pt x="29" y="87"/>
                  <a:pt x="30" y="86"/>
                </a:cubicBezTo>
                <a:cubicBezTo>
                  <a:pt x="30" y="86"/>
                  <a:pt x="30" y="85"/>
                  <a:pt x="29" y="85"/>
                </a:cubicBezTo>
                <a:cubicBezTo>
                  <a:pt x="29" y="86"/>
                  <a:pt x="29" y="87"/>
                  <a:pt x="29" y="88"/>
                </a:cubicBezTo>
                <a:close/>
                <a:moveTo>
                  <a:pt x="40" y="88"/>
                </a:moveTo>
                <a:cubicBezTo>
                  <a:pt x="40" y="88"/>
                  <a:pt x="41" y="87"/>
                  <a:pt x="41" y="87"/>
                </a:cubicBezTo>
                <a:cubicBezTo>
                  <a:pt x="41" y="87"/>
                  <a:pt x="41" y="86"/>
                  <a:pt x="42" y="86"/>
                </a:cubicBezTo>
                <a:cubicBezTo>
                  <a:pt x="42" y="86"/>
                  <a:pt x="42" y="85"/>
                  <a:pt x="42" y="85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6"/>
                  <a:pt x="41" y="86"/>
                  <a:pt x="41" y="87"/>
                </a:cubicBezTo>
                <a:cubicBezTo>
                  <a:pt x="40" y="87"/>
                  <a:pt x="40" y="88"/>
                  <a:pt x="40" y="88"/>
                </a:cubicBezTo>
                <a:close/>
                <a:moveTo>
                  <a:pt x="62" y="76"/>
                </a:moveTo>
                <a:cubicBezTo>
                  <a:pt x="63" y="75"/>
                  <a:pt x="63" y="75"/>
                  <a:pt x="63" y="75"/>
                </a:cubicBezTo>
                <a:cubicBezTo>
                  <a:pt x="63" y="75"/>
                  <a:pt x="64" y="75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5" y="73"/>
                  <a:pt x="65" y="73"/>
                  <a:pt x="65" y="7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3" y="74"/>
                  <a:pt x="63" y="75"/>
                  <a:pt x="63" y="75"/>
                </a:cubicBezTo>
                <a:lnTo>
                  <a:pt x="62" y="76"/>
                </a:ln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9"/>
                  <a:pt x="27" y="58"/>
                  <a:pt x="28" y="58"/>
                </a:cubicBezTo>
                <a:cubicBezTo>
                  <a:pt x="28" y="56"/>
                  <a:pt x="26" y="58"/>
                  <a:pt x="26" y="59"/>
                </a:cubicBezTo>
                <a:lnTo>
                  <a:pt x="26" y="60"/>
                </a:ln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0"/>
                  <a:pt x="30" y="50"/>
                  <a:pt x="30" y="50"/>
                </a:cubicBezTo>
                <a:cubicBezTo>
                  <a:pt x="31" y="49"/>
                  <a:pt x="32" y="49"/>
                  <a:pt x="32" y="48"/>
                </a:cubicBezTo>
                <a:cubicBezTo>
                  <a:pt x="31" y="48"/>
                  <a:pt x="31" y="49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9" y="52"/>
                  <a:pt x="29" y="52"/>
                </a:cubicBezTo>
                <a:close/>
                <a:moveTo>
                  <a:pt x="73" y="202"/>
                </a:moveTo>
                <a:cubicBezTo>
                  <a:pt x="72" y="202"/>
                  <a:pt x="72" y="201"/>
                  <a:pt x="72" y="200"/>
                </a:cubicBezTo>
                <a:cubicBezTo>
                  <a:pt x="73" y="200"/>
                  <a:pt x="74" y="200"/>
                  <a:pt x="74" y="201"/>
                </a:cubicBezTo>
                <a:cubicBezTo>
                  <a:pt x="74" y="201"/>
                  <a:pt x="73" y="201"/>
                  <a:pt x="73" y="202"/>
                </a:cubicBezTo>
                <a:close/>
                <a:moveTo>
                  <a:pt x="129" y="175"/>
                </a:moveTo>
                <a:cubicBezTo>
                  <a:pt x="129" y="175"/>
                  <a:pt x="130" y="175"/>
                  <a:pt x="130" y="175"/>
                </a:cubicBezTo>
                <a:cubicBezTo>
                  <a:pt x="131" y="175"/>
                  <a:pt x="132" y="176"/>
                  <a:pt x="133" y="175"/>
                </a:cubicBezTo>
                <a:lnTo>
                  <a:pt x="129" y="175"/>
                </a:lnTo>
                <a:close/>
                <a:moveTo>
                  <a:pt x="42" y="27"/>
                </a:moveTo>
                <a:cubicBezTo>
                  <a:pt x="43" y="27"/>
                  <a:pt x="43" y="26"/>
                  <a:pt x="43" y="25"/>
                </a:cubicBezTo>
                <a:cubicBezTo>
                  <a:pt x="43" y="25"/>
                  <a:pt x="42" y="26"/>
                  <a:pt x="42" y="26"/>
                </a:cubicBezTo>
                <a:cubicBezTo>
                  <a:pt x="42" y="26"/>
                  <a:pt x="41" y="27"/>
                  <a:pt x="42" y="27"/>
                </a:cubicBezTo>
                <a:close/>
                <a:moveTo>
                  <a:pt x="32" y="144"/>
                </a:moveTo>
                <a:cubicBezTo>
                  <a:pt x="32" y="143"/>
                  <a:pt x="32" y="143"/>
                  <a:pt x="32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4" y="142"/>
                  <a:pt x="35" y="141"/>
                  <a:pt x="35" y="140"/>
                </a:cubicBezTo>
                <a:cubicBezTo>
                  <a:pt x="35" y="140"/>
                  <a:pt x="34" y="141"/>
                  <a:pt x="33" y="142"/>
                </a:cubicBezTo>
                <a:cubicBezTo>
                  <a:pt x="33" y="142"/>
                  <a:pt x="33" y="143"/>
                  <a:pt x="33" y="143"/>
                </a:cubicBezTo>
                <a:cubicBezTo>
                  <a:pt x="32" y="143"/>
                  <a:pt x="32" y="143"/>
                  <a:pt x="32" y="143"/>
                </a:cubicBezTo>
                <a:lnTo>
                  <a:pt x="32" y="144"/>
                </a:lnTo>
                <a:close/>
                <a:moveTo>
                  <a:pt x="64" y="81"/>
                </a:moveTo>
                <a:cubicBezTo>
                  <a:pt x="63" y="81"/>
                  <a:pt x="63" y="81"/>
                  <a:pt x="62" y="82"/>
                </a:cubicBezTo>
                <a:cubicBezTo>
                  <a:pt x="62" y="82"/>
                  <a:pt x="60" y="83"/>
                  <a:pt x="61" y="83"/>
                </a:cubicBezTo>
                <a:cubicBezTo>
                  <a:pt x="63" y="83"/>
                  <a:pt x="63" y="82"/>
                  <a:pt x="64" y="81"/>
                </a:cubicBezTo>
                <a:close/>
                <a:moveTo>
                  <a:pt x="46" y="76"/>
                </a:moveTo>
                <a:cubicBezTo>
                  <a:pt x="46" y="76"/>
                  <a:pt x="46" y="76"/>
                  <a:pt x="46" y="76"/>
                </a:cubicBezTo>
                <a:cubicBezTo>
                  <a:pt x="47" y="75"/>
                  <a:pt x="48" y="74"/>
                  <a:pt x="48" y="73"/>
                </a:cubicBezTo>
                <a:cubicBezTo>
                  <a:pt x="48" y="71"/>
                  <a:pt x="47" y="73"/>
                  <a:pt x="47" y="73"/>
                </a:cubicBezTo>
                <a:cubicBezTo>
                  <a:pt x="47" y="74"/>
                  <a:pt x="46" y="75"/>
                  <a:pt x="46" y="76"/>
                </a:cubicBezTo>
                <a:close/>
                <a:moveTo>
                  <a:pt x="92" y="190"/>
                </a:moveTo>
                <a:cubicBezTo>
                  <a:pt x="88" y="192"/>
                  <a:pt x="88" y="192"/>
                  <a:pt x="88" y="192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90" y="192"/>
                  <a:pt x="91" y="191"/>
                  <a:pt x="92" y="190"/>
                </a:cubicBezTo>
                <a:close/>
                <a:moveTo>
                  <a:pt x="40" y="88"/>
                </a:moveTo>
                <a:cubicBezTo>
                  <a:pt x="40" y="88"/>
                  <a:pt x="40" y="88"/>
                  <a:pt x="39" y="88"/>
                </a:cubicBezTo>
                <a:cubicBezTo>
                  <a:pt x="38" y="89"/>
                  <a:pt x="38" y="91"/>
                  <a:pt x="37" y="92"/>
                </a:cubicBezTo>
                <a:cubicBezTo>
                  <a:pt x="36" y="92"/>
                  <a:pt x="37" y="93"/>
                  <a:pt x="37" y="93"/>
                </a:cubicBezTo>
                <a:lnTo>
                  <a:pt x="40" y="88"/>
                </a:lnTo>
                <a:close/>
                <a:moveTo>
                  <a:pt x="88" y="80"/>
                </a:moveTo>
                <a:cubicBezTo>
                  <a:pt x="88" y="80"/>
                  <a:pt x="89" y="80"/>
                  <a:pt x="89" y="80"/>
                </a:cubicBezTo>
                <a:cubicBezTo>
                  <a:pt x="89" y="79"/>
                  <a:pt x="90" y="78"/>
                  <a:pt x="90" y="76"/>
                </a:cubicBezTo>
                <a:cubicBezTo>
                  <a:pt x="89" y="77"/>
                  <a:pt x="89" y="78"/>
                  <a:pt x="88" y="79"/>
                </a:cubicBezTo>
                <a:cubicBezTo>
                  <a:pt x="88" y="80"/>
                  <a:pt x="87" y="80"/>
                  <a:pt x="88" y="80"/>
                </a:cubicBezTo>
                <a:close/>
                <a:moveTo>
                  <a:pt x="70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8" y="183"/>
                  <a:pt x="66" y="185"/>
                  <a:pt x="66" y="187"/>
                </a:cubicBezTo>
                <a:cubicBezTo>
                  <a:pt x="67" y="185"/>
                  <a:pt x="68" y="184"/>
                  <a:pt x="70" y="182"/>
                </a:cubicBezTo>
                <a:close/>
                <a:moveTo>
                  <a:pt x="45" y="81"/>
                </a:moveTo>
                <a:cubicBezTo>
                  <a:pt x="45" y="80"/>
                  <a:pt x="46" y="80"/>
                  <a:pt x="46" y="80"/>
                </a:cubicBezTo>
                <a:cubicBezTo>
                  <a:pt x="47" y="78"/>
                  <a:pt x="48" y="77"/>
                  <a:pt x="49" y="75"/>
                </a:cubicBezTo>
                <a:cubicBezTo>
                  <a:pt x="48" y="76"/>
                  <a:pt x="46" y="78"/>
                  <a:pt x="45" y="81"/>
                </a:cubicBezTo>
                <a:close/>
                <a:moveTo>
                  <a:pt x="63" y="79"/>
                </a:moveTo>
                <a:cubicBezTo>
                  <a:pt x="63" y="78"/>
                  <a:pt x="63" y="78"/>
                  <a:pt x="63" y="78"/>
                </a:cubicBezTo>
                <a:cubicBezTo>
                  <a:pt x="64" y="78"/>
                  <a:pt x="64" y="78"/>
                  <a:pt x="64" y="77"/>
                </a:cubicBezTo>
                <a:cubicBezTo>
                  <a:pt x="64" y="77"/>
                  <a:pt x="65" y="77"/>
                  <a:pt x="65" y="76"/>
                </a:cubicBezTo>
                <a:cubicBezTo>
                  <a:pt x="65" y="76"/>
                  <a:pt x="65" y="76"/>
                  <a:pt x="66" y="76"/>
                </a:cubicBezTo>
                <a:cubicBezTo>
                  <a:pt x="67" y="75"/>
                  <a:pt x="67" y="74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7" y="74"/>
                  <a:pt x="66" y="75"/>
                  <a:pt x="66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64" y="76"/>
                  <a:pt x="64" y="77"/>
                  <a:pt x="64" y="77"/>
                </a:cubicBezTo>
                <a:cubicBezTo>
                  <a:pt x="63" y="77"/>
                  <a:pt x="63" y="78"/>
                  <a:pt x="63" y="78"/>
                </a:cubicBezTo>
                <a:lnTo>
                  <a:pt x="63" y="79"/>
                </a:lnTo>
                <a:close/>
                <a:moveTo>
                  <a:pt x="24" y="151"/>
                </a:moveTo>
                <a:cubicBezTo>
                  <a:pt x="23" y="151"/>
                  <a:pt x="22" y="153"/>
                  <a:pt x="21" y="153"/>
                </a:cubicBezTo>
                <a:cubicBezTo>
                  <a:pt x="20" y="153"/>
                  <a:pt x="20" y="155"/>
                  <a:pt x="20" y="155"/>
                </a:cubicBezTo>
                <a:cubicBezTo>
                  <a:pt x="21" y="154"/>
                  <a:pt x="23" y="153"/>
                  <a:pt x="24" y="151"/>
                </a:cubicBezTo>
                <a:close/>
                <a:moveTo>
                  <a:pt x="55" y="176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cubicBezTo>
                  <a:pt x="57" y="174"/>
                  <a:pt x="59" y="173"/>
                  <a:pt x="60" y="171"/>
                </a:cubicBezTo>
                <a:cubicBezTo>
                  <a:pt x="60" y="171"/>
                  <a:pt x="59" y="171"/>
                  <a:pt x="59" y="171"/>
                </a:cubicBezTo>
                <a:cubicBezTo>
                  <a:pt x="58" y="173"/>
                  <a:pt x="57" y="173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lnTo>
                  <a:pt x="55" y="176"/>
                </a:lnTo>
                <a:close/>
                <a:moveTo>
                  <a:pt x="55" y="78"/>
                </a:moveTo>
                <a:cubicBezTo>
                  <a:pt x="56" y="77"/>
                  <a:pt x="58" y="76"/>
                  <a:pt x="58" y="75"/>
                </a:cubicBezTo>
                <a:cubicBezTo>
                  <a:pt x="57" y="75"/>
                  <a:pt x="56" y="76"/>
                  <a:pt x="55" y="76"/>
                </a:cubicBezTo>
                <a:cubicBezTo>
                  <a:pt x="55" y="77"/>
                  <a:pt x="55" y="77"/>
                  <a:pt x="55" y="78"/>
                </a:cubicBezTo>
                <a:close/>
                <a:moveTo>
                  <a:pt x="36" y="180"/>
                </a:moveTo>
                <a:cubicBezTo>
                  <a:pt x="37" y="180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8" y="178"/>
                  <a:pt x="39" y="177"/>
                  <a:pt x="40" y="177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40" y="176"/>
                  <a:pt x="40" y="176"/>
                  <a:pt x="41" y="175"/>
                </a:cubicBezTo>
                <a:cubicBezTo>
                  <a:pt x="41" y="175"/>
                  <a:pt x="41" y="175"/>
                  <a:pt x="41" y="174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2" y="174"/>
                  <a:pt x="43" y="174"/>
                  <a:pt x="42" y="173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1" y="174"/>
                  <a:pt x="41" y="174"/>
                  <a:pt x="41" y="174"/>
                </a:cubicBezTo>
                <a:cubicBezTo>
                  <a:pt x="41" y="174"/>
                  <a:pt x="41" y="175"/>
                  <a:pt x="41" y="175"/>
                </a:cubicBezTo>
                <a:cubicBezTo>
                  <a:pt x="40" y="175"/>
                  <a:pt x="40" y="176"/>
                  <a:pt x="40" y="176"/>
                </a:cubicBezTo>
                <a:cubicBezTo>
                  <a:pt x="39" y="177"/>
                  <a:pt x="38" y="177"/>
                  <a:pt x="38" y="178"/>
                </a:cubicBezTo>
                <a:cubicBezTo>
                  <a:pt x="38" y="178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6" y="179"/>
                  <a:pt x="36" y="180"/>
                  <a:pt x="36" y="180"/>
                </a:cubicBezTo>
                <a:close/>
                <a:moveTo>
                  <a:pt x="106" y="204"/>
                </a:moveTo>
                <a:cubicBezTo>
                  <a:pt x="107" y="203"/>
                  <a:pt x="108" y="202"/>
                  <a:pt x="109" y="201"/>
                </a:cubicBezTo>
                <a:cubicBezTo>
                  <a:pt x="109" y="201"/>
                  <a:pt x="107" y="201"/>
                  <a:pt x="107" y="202"/>
                </a:cubicBezTo>
                <a:cubicBezTo>
                  <a:pt x="106" y="203"/>
                  <a:pt x="106" y="203"/>
                  <a:pt x="106" y="204"/>
                </a:cubicBezTo>
                <a:close/>
                <a:moveTo>
                  <a:pt x="70" y="182"/>
                </a:moveTo>
                <a:cubicBezTo>
                  <a:pt x="70" y="182"/>
                  <a:pt x="70" y="182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71" y="181"/>
                  <a:pt x="71" y="181"/>
                  <a:pt x="71" y="180"/>
                </a:cubicBezTo>
                <a:cubicBezTo>
                  <a:pt x="73" y="179"/>
                  <a:pt x="74" y="177"/>
                  <a:pt x="76" y="176"/>
                </a:cubicBezTo>
                <a:cubicBezTo>
                  <a:pt x="74" y="176"/>
                  <a:pt x="72" y="178"/>
                  <a:pt x="71" y="180"/>
                </a:cubicBezTo>
                <a:cubicBezTo>
                  <a:pt x="71" y="180"/>
                  <a:pt x="71" y="180"/>
                  <a:pt x="71" y="180"/>
                </a:cubicBezTo>
                <a:cubicBezTo>
                  <a:pt x="71" y="180"/>
                  <a:pt x="70" y="181"/>
                  <a:pt x="70" y="181"/>
                </a:cubicBezTo>
                <a:cubicBezTo>
                  <a:pt x="70" y="182"/>
                  <a:pt x="70" y="182"/>
                  <a:pt x="70" y="182"/>
                </a:cubicBezTo>
                <a:close/>
                <a:moveTo>
                  <a:pt x="73" y="188"/>
                </a:moveTo>
                <a:cubicBezTo>
                  <a:pt x="74" y="186"/>
                  <a:pt x="77" y="184"/>
                  <a:pt x="78" y="182"/>
                </a:cubicBezTo>
                <a:cubicBezTo>
                  <a:pt x="76" y="184"/>
                  <a:pt x="74" y="185"/>
                  <a:pt x="72" y="187"/>
                </a:cubicBezTo>
                <a:cubicBezTo>
                  <a:pt x="72" y="187"/>
                  <a:pt x="72" y="189"/>
                  <a:pt x="73" y="188"/>
                </a:cubicBezTo>
                <a:close/>
                <a:moveTo>
                  <a:pt x="25" y="45"/>
                </a:move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9" y="40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2" y="37"/>
                  <a:pt x="31" y="36"/>
                </a:cubicBezTo>
                <a:cubicBezTo>
                  <a:pt x="31" y="36"/>
                  <a:pt x="30" y="37"/>
                  <a:pt x="30" y="38"/>
                </a:cubicBezTo>
                <a:cubicBezTo>
                  <a:pt x="29" y="39"/>
                  <a:pt x="28" y="41"/>
                  <a:pt x="27" y="42"/>
                </a:cubicBezTo>
                <a:cubicBezTo>
                  <a:pt x="27" y="42"/>
                  <a:pt x="27" y="43"/>
                  <a:pt x="27" y="43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lnTo>
                  <a:pt x="25" y="45"/>
                </a:lnTo>
                <a:close/>
                <a:moveTo>
                  <a:pt x="80" y="75"/>
                </a:moveTo>
                <a:cubicBezTo>
                  <a:pt x="80" y="75"/>
                  <a:pt x="80" y="75"/>
                  <a:pt x="80" y="75"/>
                </a:cubicBezTo>
                <a:cubicBezTo>
                  <a:pt x="79" y="77"/>
                  <a:pt x="77" y="78"/>
                  <a:pt x="75" y="80"/>
                </a:cubicBezTo>
                <a:cubicBezTo>
                  <a:pt x="75" y="80"/>
                  <a:pt x="76" y="81"/>
                  <a:pt x="76" y="81"/>
                </a:cubicBezTo>
                <a:lnTo>
                  <a:pt x="80" y="75"/>
                </a:lnTo>
                <a:close/>
                <a:moveTo>
                  <a:pt x="46" y="90"/>
                </a:moveTo>
                <a:cubicBezTo>
                  <a:pt x="46" y="90"/>
                  <a:pt x="47" y="89"/>
                  <a:pt x="47" y="88"/>
                </a:cubicBezTo>
                <a:cubicBezTo>
                  <a:pt x="47" y="88"/>
                  <a:pt x="48" y="88"/>
                  <a:pt x="48" y="87"/>
                </a:cubicBezTo>
                <a:cubicBezTo>
                  <a:pt x="49" y="87"/>
                  <a:pt x="49" y="86"/>
                  <a:pt x="49" y="85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51" y="83"/>
                  <a:pt x="51" y="83"/>
                  <a:pt x="51" y="82"/>
                </a:cubicBezTo>
                <a:cubicBezTo>
                  <a:pt x="51" y="81"/>
                  <a:pt x="51" y="81"/>
                  <a:pt x="51" y="82"/>
                </a:cubicBezTo>
                <a:cubicBezTo>
                  <a:pt x="50" y="82"/>
                  <a:pt x="51" y="83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49" y="85"/>
                  <a:pt x="49" y="85"/>
                  <a:pt x="49" y="85"/>
                </a:cubicBezTo>
                <a:cubicBezTo>
                  <a:pt x="48" y="85"/>
                  <a:pt x="48" y="86"/>
                  <a:pt x="48" y="87"/>
                </a:cubicBezTo>
                <a:cubicBezTo>
                  <a:pt x="47" y="88"/>
                  <a:pt x="46" y="89"/>
                  <a:pt x="46" y="90"/>
                </a:cubicBezTo>
                <a:close/>
                <a:moveTo>
                  <a:pt x="89" y="185"/>
                </a:moveTo>
                <a:cubicBezTo>
                  <a:pt x="87" y="187"/>
                  <a:pt x="85" y="189"/>
                  <a:pt x="83" y="191"/>
                </a:cubicBezTo>
                <a:cubicBezTo>
                  <a:pt x="83" y="191"/>
                  <a:pt x="83" y="192"/>
                  <a:pt x="83" y="191"/>
                </a:cubicBezTo>
                <a:cubicBezTo>
                  <a:pt x="85" y="190"/>
                  <a:pt x="88" y="188"/>
                  <a:pt x="89" y="185"/>
                </a:cubicBezTo>
                <a:close/>
                <a:moveTo>
                  <a:pt x="59" y="175"/>
                </a:moveTo>
                <a:cubicBezTo>
                  <a:pt x="52" y="182"/>
                  <a:pt x="52" y="182"/>
                  <a:pt x="52" y="182"/>
                </a:cubicBezTo>
                <a:cubicBezTo>
                  <a:pt x="52" y="183"/>
                  <a:pt x="52" y="184"/>
                  <a:pt x="52" y="183"/>
                </a:cubicBezTo>
                <a:cubicBezTo>
                  <a:pt x="55" y="180"/>
                  <a:pt x="57" y="178"/>
                  <a:pt x="59" y="175"/>
                </a:cubicBezTo>
                <a:close/>
                <a:moveTo>
                  <a:pt x="134" y="61"/>
                </a:moveTo>
                <a:cubicBezTo>
                  <a:pt x="136" y="60"/>
                  <a:pt x="137" y="59"/>
                  <a:pt x="139" y="58"/>
                </a:cubicBezTo>
                <a:cubicBezTo>
                  <a:pt x="139" y="58"/>
                  <a:pt x="137" y="57"/>
                  <a:pt x="137" y="57"/>
                </a:cubicBezTo>
                <a:cubicBezTo>
                  <a:pt x="136" y="58"/>
                  <a:pt x="134" y="59"/>
                  <a:pt x="134" y="60"/>
                </a:cubicBezTo>
                <a:cubicBezTo>
                  <a:pt x="134" y="60"/>
                  <a:pt x="134" y="60"/>
                  <a:pt x="134" y="61"/>
                </a:cubicBezTo>
                <a:close/>
                <a:moveTo>
                  <a:pt x="116" y="23"/>
                </a:moveTo>
                <a:cubicBezTo>
                  <a:pt x="116" y="23"/>
                  <a:pt x="116" y="23"/>
                  <a:pt x="116" y="23"/>
                </a:cubicBezTo>
                <a:cubicBezTo>
                  <a:pt x="119" y="21"/>
                  <a:pt x="121" y="19"/>
                  <a:pt x="124" y="18"/>
                </a:cubicBezTo>
                <a:cubicBezTo>
                  <a:pt x="124" y="18"/>
                  <a:pt x="122" y="17"/>
                  <a:pt x="122" y="18"/>
                </a:cubicBezTo>
                <a:cubicBezTo>
                  <a:pt x="120" y="19"/>
                  <a:pt x="119" y="21"/>
                  <a:pt x="116" y="22"/>
                </a:cubicBezTo>
                <a:cubicBezTo>
                  <a:pt x="116" y="22"/>
                  <a:pt x="116" y="22"/>
                  <a:pt x="116" y="23"/>
                </a:cubicBezTo>
                <a:close/>
                <a:moveTo>
                  <a:pt x="146" y="63"/>
                </a:moveTo>
                <a:cubicBezTo>
                  <a:pt x="146" y="63"/>
                  <a:pt x="146" y="63"/>
                  <a:pt x="145" y="63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41" y="67"/>
                  <a:pt x="144" y="65"/>
                  <a:pt x="146" y="63"/>
                </a:cubicBezTo>
                <a:close/>
                <a:moveTo>
                  <a:pt x="125" y="23"/>
                </a:moveTo>
                <a:cubicBezTo>
                  <a:pt x="127" y="22"/>
                  <a:pt x="129" y="21"/>
                  <a:pt x="132" y="20"/>
                </a:cubicBezTo>
                <a:cubicBezTo>
                  <a:pt x="131" y="19"/>
                  <a:pt x="129" y="19"/>
                  <a:pt x="129" y="19"/>
                </a:cubicBezTo>
                <a:cubicBezTo>
                  <a:pt x="128" y="20"/>
                  <a:pt x="127" y="21"/>
                  <a:pt x="126" y="22"/>
                </a:cubicBezTo>
                <a:cubicBezTo>
                  <a:pt x="125" y="22"/>
                  <a:pt x="123" y="24"/>
                  <a:pt x="125" y="23"/>
                </a:cubicBezTo>
                <a:close/>
                <a:moveTo>
                  <a:pt x="58" y="183"/>
                </a:moveTo>
                <a:cubicBezTo>
                  <a:pt x="61" y="180"/>
                  <a:pt x="64" y="177"/>
                  <a:pt x="67" y="174"/>
                </a:cubicBezTo>
                <a:cubicBezTo>
                  <a:pt x="63" y="176"/>
                  <a:pt x="61" y="180"/>
                  <a:pt x="58" y="183"/>
                </a:cubicBezTo>
                <a:cubicBezTo>
                  <a:pt x="58" y="183"/>
                  <a:pt x="58" y="183"/>
                  <a:pt x="58" y="183"/>
                </a:cubicBezTo>
                <a:close/>
                <a:moveTo>
                  <a:pt x="74" y="183"/>
                </a:moveTo>
                <a:cubicBezTo>
                  <a:pt x="76" y="181"/>
                  <a:pt x="78" y="179"/>
                  <a:pt x="81" y="178"/>
                </a:cubicBezTo>
                <a:cubicBezTo>
                  <a:pt x="80" y="178"/>
                  <a:pt x="79" y="177"/>
                  <a:pt x="78" y="178"/>
                </a:cubicBezTo>
                <a:cubicBezTo>
                  <a:pt x="77" y="179"/>
                  <a:pt x="76" y="181"/>
                  <a:pt x="74" y="182"/>
                </a:cubicBezTo>
                <a:cubicBezTo>
                  <a:pt x="74" y="182"/>
                  <a:pt x="74" y="183"/>
                  <a:pt x="74" y="183"/>
                </a:cubicBezTo>
                <a:close/>
                <a:moveTo>
                  <a:pt x="27" y="63"/>
                </a:moveTo>
                <a:cubicBezTo>
                  <a:pt x="27" y="63"/>
                  <a:pt x="27" y="63"/>
                  <a:pt x="27" y="63"/>
                </a:cubicBezTo>
                <a:cubicBezTo>
                  <a:pt x="27" y="62"/>
                  <a:pt x="27" y="62"/>
                  <a:pt x="27" y="62"/>
                </a:cubicBezTo>
                <a:cubicBezTo>
                  <a:pt x="30" y="59"/>
                  <a:pt x="31" y="57"/>
                  <a:pt x="33" y="54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2"/>
                  <a:pt x="37" y="49"/>
                  <a:pt x="38" y="47"/>
                </a:cubicBezTo>
                <a:cubicBezTo>
                  <a:pt x="34" y="53"/>
                  <a:pt x="34" y="53"/>
                  <a:pt x="34" y="53"/>
                </a:cubicBezTo>
                <a:cubicBezTo>
                  <a:pt x="33" y="54"/>
                  <a:pt x="33" y="54"/>
                  <a:pt x="33" y="54"/>
                </a:cubicBezTo>
                <a:cubicBezTo>
                  <a:pt x="31" y="56"/>
                  <a:pt x="29" y="59"/>
                  <a:pt x="27" y="62"/>
                </a:cubicBezTo>
                <a:cubicBezTo>
                  <a:pt x="27" y="63"/>
                  <a:pt x="27" y="63"/>
                  <a:pt x="27" y="63"/>
                </a:cubicBezTo>
                <a:close/>
                <a:moveTo>
                  <a:pt x="129" y="189"/>
                </a:moveTo>
                <a:cubicBezTo>
                  <a:pt x="130" y="189"/>
                  <a:pt x="131" y="189"/>
                  <a:pt x="131" y="190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4" y="187"/>
                  <a:pt x="133" y="187"/>
                  <a:pt x="132" y="187"/>
                </a:cubicBezTo>
                <a:cubicBezTo>
                  <a:pt x="131" y="187"/>
                  <a:pt x="130" y="188"/>
                  <a:pt x="129" y="189"/>
                </a:cubicBezTo>
                <a:close/>
                <a:moveTo>
                  <a:pt x="85" y="26"/>
                </a:moveTo>
                <a:cubicBezTo>
                  <a:pt x="86" y="26"/>
                  <a:pt x="87" y="26"/>
                  <a:pt x="87" y="25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9" y="24"/>
                  <a:pt x="89" y="24"/>
                  <a:pt x="89" y="24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3"/>
                  <a:pt x="90" y="23"/>
                  <a:pt x="90" y="23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2" y="21"/>
                  <a:pt x="92" y="21"/>
                  <a:pt x="92" y="21"/>
                </a:cubicBezTo>
                <a:cubicBezTo>
                  <a:pt x="92" y="21"/>
                  <a:pt x="93" y="20"/>
                  <a:pt x="93" y="20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9" y="15"/>
                  <a:pt x="97" y="15"/>
                  <a:pt x="97" y="16"/>
                </a:cubicBezTo>
                <a:cubicBezTo>
                  <a:pt x="96" y="17"/>
                  <a:pt x="94" y="19"/>
                  <a:pt x="93" y="19"/>
                </a:cubicBezTo>
                <a:cubicBezTo>
                  <a:pt x="93" y="19"/>
                  <a:pt x="93" y="20"/>
                  <a:pt x="93" y="20"/>
                </a:cubicBezTo>
                <a:cubicBezTo>
                  <a:pt x="92" y="20"/>
                  <a:pt x="92" y="20"/>
                  <a:pt x="92" y="21"/>
                </a:cubicBezTo>
                <a:cubicBezTo>
                  <a:pt x="91" y="21"/>
                  <a:pt x="91" y="21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90" y="23"/>
                  <a:pt x="90" y="23"/>
                  <a:pt x="9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4"/>
                  <a:pt x="89" y="24"/>
                  <a:pt x="89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5"/>
                  <a:pt x="86" y="26"/>
                  <a:pt x="85" y="26"/>
                </a:cubicBezTo>
                <a:close/>
                <a:moveTo>
                  <a:pt x="24" y="151"/>
                </a:moveTo>
                <a:cubicBezTo>
                  <a:pt x="27" y="147"/>
                  <a:pt x="30" y="142"/>
                  <a:pt x="34" y="138"/>
                </a:cubicBezTo>
                <a:cubicBezTo>
                  <a:pt x="34" y="137"/>
                  <a:pt x="33" y="138"/>
                  <a:pt x="33" y="138"/>
                </a:cubicBezTo>
                <a:cubicBezTo>
                  <a:pt x="30" y="142"/>
                  <a:pt x="27" y="146"/>
                  <a:pt x="24" y="150"/>
                </a:cubicBezTo>
                <a:cubicBezTo>
                  <a:pt x="23" y="150"/>
                  <a:pt x="23" y="151"/>
                  <a:pt x="24" y="151"/>
                </a:cubicBezTo>
                <a:close/>
                <a:moveTo>
                  <a:pt x="39" y="65"/>
                </a:moveTo>
                <a:cubicBezTo>
                  <a:pt x="37" y="69"/>
                  <a:pt x="35" y="72"/>
                  <a:pt x="32" y="75"/>
                </a:cubicBezTo>
                <a:cubicBezTo>
                  <a:pt x="31" y="76"/>
                  <a:pt x="31" y="77"/>
                  <a:pt x="32" y="78"/>
                </a:cubicBezTo>
                <a:cubicBezTo>
                  <a:pt x="34" y="74"/>
                  <a:pt x="37" y="69"/>
                  <a:pt x="39" y="65"/>
                </a:cubicBezTo>
                <a:close/>
                <a:moveTo>
                  <a:pt x="104" y="187"/>
                </a:moveTo>
                <a:cubicBezTo>
                  <a:pt x="101" y="189"/>
                  <a:pt x="98" y="191"/>
                  <a:pt x="95" y="194"/>
                </a:cubicBezTo>
                <a:cubicBezTo>
                  <a:pt x="96" y="194"/>
                  <a:pt x="97" y="195"/>
                  <a:pt x="98" y="194"/>
                </a:cubicBezTo>
                <a:cubicBezTo>
                  <a:pt x="100" y="192"/>
                  <a:pt x="102" y="190"/>
                  <a:pt x="104" y="187"/>
                </a:cubicBezTo>
                <a:close/>
                <a:moveTo>
                  <a:pt x="66" y="27"/>
                </a:moveTo>
                <a:cubicBezTo>
                  <a:pt x="66" y="26"/>
                  <a:pt x="66" y="26"/>
                  <a:pt x="6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5"/>
                  <a:pt x="68" y="25"/>
                </a:cubicBezTo>
                <a:cubicBezTo>
                  <a:pt x="72" y="22"/>
                  <a:pt x="75" y="18"/>
                  <a:pt x="79" y="15"/>
                </a:cubicBezTo>
                <a:cubicBezTo>
                  <a:pt x="75" y="16"/>
                  <a:pt x="74" y="18"/>
                  <a:pt x="72" y="21"/>
                </a:cubicBezTo>
                <a:cubicBezTo>
                  <a:pt x="71" y="22"/>
                  <a:pt x="70" y="23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5"/>
                  <a:pt x="67" y="25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6" y="26"/>
                  <a:pt x="66" y="26"/>
                  <a:pt x="66" y="26"/>
                </a:cubicBezTo>
                <a:lnTo>
                  <a:pt x="66" y="27"/>
                </a:lnTo>
                <a:close/>
                <a:moveTo>
                  <a:pt x="85" y="180"/>
                </a:moveTo>
                <a:cubicBezTo>
                  <a:pt x="82" y="183"/>
                  <a:pt x="79" y="186"/>
                  <a:pt x="76" y="189"/>
                </a:cubicBezTo>
                <a:cubicBezTo>
                  <a:pt x="76" y="190"/>
                  <a:pt x="77" y="190"/>
                  <a:pt x="77" y="190"/>
                </a:cubicBezTo>
                <a:cubicBezTo>
                  <a:pt x="86" y="181"/>
                  <a:pt x="86" y="181"/>
                  <a:pt x="86" y="181"/>
                </a:cubicBezTo>
                <a:cubicBezTo>
                  <a:pt x="86" y="181"/>
                  <a:pt x="86" y="180"/>
                  <a:pt x="85" y="180"/>
                </a:cubicBezTo>
                <a:close/>
                <a:moveTo>
                  <a:pt x="140" y="64"/>
                </a:moveTo>
                <a:cubicBezTo>
                  <a:pt x="141" y="64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3" y="63"/>
                  <a:pt x="143" y="63"/>
                </a:cubicBezTo>
                <a:cubicBezTo>
                  <a:pt x="146" y="61"/>
                  <a:pt x="148" y="59"/>
                  <a:pt x="152" y="58"/>
                </a:cubicBezTo>
                <a:cubicBezTo>
                  <a:pt x="151" y="57"/>
                  <a:pt x="152" y="56"/>
                  <a:pt x="152" y="56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3" y="62"/>
                  <a:pt x="143" y="63"/>
                  <a:pt x="143" y="63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lnTo>
                  <a:pt x="140" y="64"/>
                </a:lnTo>
                <a:close/>
                <a:moveTo>
                  <a:pt x="23" y="160"/>
                </a:moveTo>
                <a:cubicBezTo>
                  <a:pt x="24" y="160"/>
                  <a:pt x="24" y="160"/>
                  <a:pt x="24" y="160"/>
                </a:cubicBezTo>
                <a:cubicBezTo>
                  <a:pt x="24" y="160"/>
                  <a:pt x="25" y="159"/>
                  <a:pt x="25" y="159"/>
                </a:cubicBezTo>
                <a:cubicBezTo>
                  <a:pt x="26" y="158"/>
                  <a:pt x="27" y="157"/>
                  <a:pt x="28" y="156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1" y="152"/>
                  <a:pt x="33" y="149"/>
                  <a:pt x="36" y="147"/>
                </a:cubicBezTo>
                <a:cubicBezTo>
                  <a:pt x="36" y="147"/>
                  <a:pt x="36" y="145"/>
                  <a:pt x="36" y="144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8" y="154"/>
                  <a:pt x="28" y="155"/>
                  <a:pt x="28" y="155"/>
                </a:cubicBezTo>
                <a:cubicBezTo>
                  <a:pt x="27" y="156"/>
                  <a:pt x="26" y="157"/>
                  <a:pt x="25" y="158"/>
                </a:cubicBezTo>
                <a:cubicBezTo>
                  <a:pt x="25" y="158"/>
                  <a:pt x="25" y="159"/>
                  <a:pt x="25" y="159"/>
                </a:cubicBezTo>
                <a:cubicBezTo>
                  <a:pt x="24" y="159"/>
                  <a:pt x="24" y="159"/>
                  <a:pt x="24" y="160"/>
                </a:cubicBezTo>
                <a:lnTo>
                  <a:pt x="23" y="160"/>
                </a:lnTo>
                <a:close/>
                <a:moveTo>
                  <a:pt x="109" y="194"/>
                </a:moveTo>
                <a:cubicBezTo>
                  <a:pt x="113" y="192"/>
                  <a:pt x="116" y="188"/>
                  <a:pt x="119" y="186"/>
                </a:cubicBezTo>
                <a:cubicBezTo>
                  <a:pt x="119" y="186"/>
                  <a:pt x="118" y="185"/>
                  <a:pt x="118" y="185"/>
                </a:cubicBezTo>
                <a:cubicBezTo>
                  <a:pt x="114" y="188"/>
                  <a:pt x="112" y="191"/>
                  <a:pt x="109" y="194"/>
                </a:cubicBezTo>
                <a:cubicBezTo>
                  <a:pt x="109" y="194"/>
                  <a:pt x="109" y="194"/>
                  <a:pt x="109" y="194"/>
                </a:cubicBezTo>
                <a:close/>
                <a:moveTo>
                  <a:pt x="21" y="148"/>
                </a:moveTo>
                <a:cubicBezTo>
                  <a:pt x="25" y="143"/>
                  <a:pt x="30" y="138"/>
                  <a:pt x="34" y="133"/>
                </a:cubicBezTo>
                <a:cubicBezTo>
                  <a:pt x="33" y="133"/>
                  <a:pt x="32" y="134"/>
                  <a:pt x="32" y="134"/>
                </a:cubicBezTo>
                <a:cubicBezTo>
                  <a:pt x="28" y="138"/>
                  <a:pt x="25" y="143"/>
                  <a:pt x="21" y="147"/>
                </a:cubicBezTo>
                <a:cubicBezTo>
                  <a:pt x="21" y="147"/>
                  <a:pt x="21" y="148"/>
                  <a:pt x="21" y="149"/>
                </a:cubicBezTo>
                <a:cubicBezTo>
                  <a:pt x="21" y="149"/>
                  <a:pt x="21" y="148"/>
                  <a:pt x="21" y="148"/>
                </a:cubicBezTo>
                <a:close/>
                <a:moveTo>
                  <a:pt x="46" y="182"/>
                </a:moveTo>
                <a:cubicBezTo>
                  <a:pt x="49" y="178"/>
                  <a:pt x="52" y="174"/>
                  <a:pt x="56" y="171"/>
                </a:cubicBezTo>
                <a:cubicBezTo>
                  <a:pt x="57" y="170"/>
                  <a:pt x="55" y="169"/>
                  <a:pt x="55" y="170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2"/>
                  <a:pt x="45" y="183"/>
                  <a:pt x="46" y="182"/>
                </a:cubicBezTo>
                <a:close/>
                <a:moveTo>
                  <a:pt x="43" y="30"/>
                </a:moveTo>
                <a:cubicBezTo>
                  <a:pt x="43" y="33"/>
                  <a:pt x="44" y="35"/>
                  <a:pt x="45" y="37"/>
                </a:cubicBezTo>
                <a:cubicBezTo>
                  <a:pt x="45" y="37"/>
                  <a:pt x="46" y="37"/>
                  <a:pt x="47" y="38"/>
                </a:cubicBezTo>
                <a:cubicBezTo>
                  <a:pt x="46" y="36"/>
                  <a:pt x="46" y="35"/>
                  <a:pt x="46" y="34"/>
                </a:cubicBezTo>
                <a:cubicBezTo>
                  <a:pt x="46" y="32"/>
                  <a:pt x="45" y="31"/>
                  <a:pt x="43" y="30"/>
                </a:cubicBezTo>
                <a:cubicBezTo>
                  <a:pt x="43" y="30"/>
                  <a:pt x="43" y="29"/>
                  <a:pt x="43" y="30"/>
                </a:cubicBezTo>
                <a:close/>
                <a:moveTo>
                  <a:pt x="55" y="51"/>
                </a:moveTo>
                <a:cubicBezTo>
                  <a:pt x="56" y="55"/>
                  <a:pt x="57" y="59"/>
                  <a:pt x="58" y="63"/>
                </a:cubicBezTo>
                <a:cubicBezTo>
                  <a:pt x="58" y="63"/>
                  <a:pt x="59" y="62"/>
                  <a:pt x="59" y="62"/>
                </a:cubicBezTo>
                <a:cubicBezTo>
                  <a:pt x="58" y="58"/>
                  <a:pt x="58" y="54"/>
                  <a:pt x="56" y="51"/>
                </a:cubicBezTo>
                <a:cubicBezTo>
                  <a:pt x="56" y="50"/>
                  <a:pt x="55" y="50"/>
                  <a:pt x="55" y="51"/>
                </a:cubicBezTo>
                <a:close/>
                <a:moveTo>
                  <a:pt x="81" y="65"/>
                </a:moveTo>
                <a:cubicBezTo>
                  <a:pt x="83" y="65"/>
                  <a:pt x="84" y="66"/>
                  <a:pt x="86" y="66"/>
                </a:cubicBezTo>
                <a:cubicBezTo>
                  <a:pt x="92" y="67"/>
                  <a:pt x="95" y="70"/>
                  <a:pt x="96" y="75"/>
                </a:cubicBezTo>
                <a:cubicBezTo>
                  <a:pt x="96" y="75"/>
                  <a:pt x="96" y="74"/>
                  <a:pt x="96" y="74"/>
                </a:cubicBezTo>
                <a:cubicBezTo>
                  <a:pt x="95" y="67"/>
                  <a:pt x="87" y="63"/>
                  <a:pt x="79" y="64"/>
                </a:cubicBezTo>
                <a:cubicBezTo>
                  <a:pt x="79" y="64"/>
                  <a:pt x="81" y="65"/>
                  <a:pt x="81" y="65"/>
                </a:cubicBezTo>
                <a:close/>
                <a:moveTo>
                  <a:pt x="121" y="41"/>
                </a:moveTo>
                <a:cubicBezTo>
                  <a:pt x="122" y="40"/>
                  <a:pt x="124" y="40"/>
                  <a:pt x="125" y="39"/>
                </a:cubicBezTo>
                <a:cubicBezTo>
                  <a:pt x="126" y="38"/>
                  <a:pt x="127" y="37"/>
                  <a:pt x="129" y="35"/>
                </a:cubicBezTo>
                <a:cubicBezTo>
                  <a:pt x="128" y="35"/>
                  <a:pt x="130" y="34"/>
                  <a:pt x="129" y="34"/>
                </a:cubicBezTo>
                <a:cubicBezTo>
                  <a:pt x="126" y="35"/>
                  <a:pt x="123" y="37"/>
                  <a:pt x="121" y="40"/>
                </a:cubicBezTo>
                <a:cubicBezTo>
                  <a:pt x="121" y="40"/>
                  <a:pt x="120" y="41"/>
                  <a:pt x="121" y="41"/>
                </a:cubicBezTo>
                <a:close/>
                <a:moveTo>
                  <a:pt x="94" y="27"/>
                </a:move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5" y="26"/>
                  <a:pt x="95" y="26"/>
                  <a:pt x="95" y="26"/>
                </a:cubicBezTo>
                <a:cubicBezTo>
                  <a:pt x="95" y="25"/>
                  <a:pt x="95" y="25"/>
                  <a:pt x="95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25"/>
                  <a:pt x="97" y="24"/>
                  <a:pt x="97" y="24"/>
                </a:cubicBezTo>
                <a:cubicBezTo>
                  <a:pt x="101" y="20"/>
                  <a:pt x="106" y="17"/>
                  <a:pt x="111" y="14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7" y="14"/>
                  <a:pt x="108" y="14"/>
                  <a:pt x="108" y="15"/>
                </a:cubicBezTo>
                <a:cubicBezTo>
                  <a:pt x="106" y="15"/>
                  <a:pt x="105" y="16"/>
                  <a:pt x="104" y="17"/>
                </a:cubicBezTo>
                <a:cubicBezTo>
                  <a:pt x="101" y="19"/>
                  <a:pt x="99" y="21"/>
                  <a:pt x="97" y="23"/>
                </a:cubicBezTo>
                <a:cubicBezTo>
                  <a:pt x="97" y="23"/>
                  <a:pt x="97" y="24"/>
                  <a:pt x="97" y="24"/>
                </a:cubicBezTo>
                <a:cubicBezTo>
                  <a:pt x="96" y="24"/>
                  <a:pt x="96" y="24"/>
                  <a:pt x="96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6"/>
                  <a:pt x="95" y="26"/>
                  <a:pt x="95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lnTo>
                  <a:pt x="94" y="27"/>
                </a:lnTo>
                <a:close/>
                <a:moveTo>
                  <a:pt x="118" y="36"/>
                </a:moveTo>
                <a:cubicBezTo>
                  <a:pt x="119" y="35"/>
                  <a:pt x="119" y="35"/>
                  <a:pt x="119" y="35"/>
                </a:cubicBezTo>
                <a:cubicBezTo>
                  <a:pt x="125" y="32"/>
                  <a:pt x="130" y="27"/>
                  <a:pt x="134" y="22"/>
                </a:cubicBezTo>
                <a:cubicBezTo>
                  <a:pt x="129" y="26"/>
                  <a:pt x="124" y="31"/>
                  <a:pt x="119" y="34"/>
                </a:cubicBezTo>
                <a:cubicBezTo>
                  <a:pt x="119" y="35"/>
                  <a:pt x="119" y="35"/>
                  <a:pt x="119" y="35"/>
                </a:cubicBezTo>
                <a:cubicBezTo>
                  <a:pt x="118" y="35"/>
                  <a:pt x="118" y="35"/>
                  <a:pt x="118" y="36"/>
                </a:cubicBezTo>
                <a:close/>
                <a:moveTo>
                  <a:pt x="132" y="54"/>
                </a:moveTo>
                <a:cubicBezTo>
                  <a:pt x="137" y="51"/>
                  <a:pt x="141" y="48"/>
                  <a:pt x="146" y="44"/>
                </a:cubicBezTo>
                <a:cubicBezTo>
                  <a:pt x="140" y="46"/>
                  <a:pt x="136" y="51"/>
                  <a:pt x="132" y="54"/>
                </a:cubicBezTo>
                <a:close/>
                <a:moveTo>
                  <a:pt x="32" y="153"/>
                </a:moveTo>
                <a:cubicBezTo>
                  <a:pt x="29" y="157"/>
                  <a:pt x="25" y="160"/>
                  <a:pt x="22" y="165"/>
                </a:cubicBezTo>
                <a:cubicBezTo>
                  <a:pt x="22" y="165"/>
                  <a:pt x="22" y="166"/>
                  <a:pt x="22" y="167"/>
                </a:cubicBezTo>
                <a:cubicBezTo>
                  <a:pt x="26" y="163"/>
                  <a:pt x="29" y="158"/>
                  <a:pt x="32" y="153"/>
                </a:cubicBezTo>
                <a:close/>
                <a:moveTo>
                  <a:pt x="140" y="84"/>
                </a:moveTo>
                <a:cubicBezTo>
                  <a:pt x="143" y="84"/>
                  <a:pt x="145" y="82"/>
                  <a:pt x="147" y="80"/>
                </a:cubicBezTo>
                <a:cubicBezTo>
                  <a:pt x="148" y="80"/>
                  <a:pt x="148" y="78"/>
                  <a:pt x="148" y="76"/>
                </a:cubicBezTo>
                <a:cubicBezTo>
                  <a:pt x="145" y="79"/>
                  <a:pt x="142" y="81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lose/>
                <a:moveTo>
                  <a:pt x="26" y="172"/>
                </a:moveTo>
                <a:cubicBezTo>
                  <a:pt x="27" y="172"/>
                  <a:pt x="27" y="172"/>
                  <a:pt x="27" y="171"/>
                </a:cubicBezTo>
                <a:cubicBezTo>
                  <a:pt x="30" y="168"/>
                  <a:pt x="33" y="165"/>
                  <a:pt x="36" y="162"/>
                </a:cubicBezTo>
                <a:cubicBezTo>
                  <a:pt x="36" y="161"/>
                  <a:pt x="36" y="160"/>
                  <a:pt x="37" y="159"/>
                </a:cubicBezTo>
                <a:cubicBezTo>
                  <a:pt x="37" y="158"/>
                  <a:pt x="38" y="159"/>
                  <a:pt x="39" y="158"/>
                </a:cubicBezTo>
                <a:cubicBezTo>
                  <a:pt x="38" y="158"/>
                  <a:pt x="39" y="156"/>
                  <a:pt x="38" y="157"/>
                </a:cubicBezTo>
                <a:cubicBezTo>
                  <a:pt x="27" y="171"/>
                  <a:pt x="27" y="171"/>
                  <a:pt x="27" y="171"/>
                </a:cubicBezTo>
                <a:cubicBezTo>
                  <a:pt x="26" y="171"/>
                  <a:pt x="26" y="172"/>
                  <a:pt x="26" y="172"/>
                </a:cubicBezTo>
                <a:close/>
                <a:moveTo>
                  <a:pt x="159" y="127"/>
                </a:moveTo>
                <a:cubicBezTo>
                  <a:pt x="160" y="127"/>
                  <a:pt x="160" y="128"/>
                  <a:pt x="160" y="128"/>
                </a:cubicBezTo>
                <a:cubicBezTo>
                  <a:pt x="160" y="128"/>
                  <a:pt x="160" y="129"/>
                  <a:pt x="160" y="129"/>
                </a:cubicBezTo>
                <a:cubicBezTo>
                  <a:pt x="161" y="129"/>
                  <a:pt x="162" y="130"/>
                  <a:pt x="163" y="131"/>
                </a:cubicBezTo>
                <a:cubicBezTo>
                  <a:pt x="164" y="129"/>
                  <a:pt x="164" y="127"/>
                  <a:pt x="165" y="126"/>
                </a:cubicBezTo>
                <a:cubicBezTo>
                  <a:pt x="163" y="126"/>
                  <a:pt x="161" y="126"/>
                  <a:pt x="159" y="125"/>
                </a:cubicBezTo>
                <a:cubicBezTo>
                  <a:pt x="159" y="126"/>
                  <a:pt x="160" y="126"/>
                  <a:pt x="159" y="127"/>
                </a:cubicBezTo>
                <a:close/>
                <a:moveTo>
                  <a:pt x="87" y="191"/>
                </a:moveTo>
                <a:cubicBezTo>
                  <a:pt x="99" y="181"/>
                  <a:pt x="99" y="181"/>
                  <a:pt x="99" y="181"/>
                </a:cubicBezTo>
                <a:cubicBezTo>
                  <a:pt x="98" y="181"/>
                  <a:pt x="97" y="181"/>
                  <a:pt x="96" y="180"/>
                </a:cubicBezTo>
                <a:cubicBezTo>
                  <a:pt x="93" y="184"/>
                  <a:pt x="90" y="187"/>
                  <a:pt x="87" y="191"/>
                </a:cubicBezTo>
                <a:close/>
                <a:moveTo>
                  <a:pt x="127" y="190"/>
                </a:moveTo>
                <a:cubicBezTo>
                  <a:pt x="124" y="192"/>
                  <a:pt x="120" y="195"/>
                  <a:pt x="117" y="198"/>
                </a:cubicBezTo>
                <a:cubicBezTo>
                  <a:pt x="121" y="197"/>
                  <a:pt x="125" y="195"/>
                  <a:pt x="128" y="192"/>
                </a:cubicBezTo>
                <a:cubicBezTo>
                  <a:pt x="129" y="191"/>
                  <a:pt x="127" y="191"/>
                  <a:pt x="127" y="190"/>
                </a:cubicBezTo>
                <a:close/>
                <a:moveTo>
                  <a:pt x="78" y="81"/>
                </a:moveTo>
                <a:cubicBezTo>
                  <a:pt x="82" y="79"/>
                  <a:pt x="84" y="76"/>
                  <a:pt x="88" y="73"/>
                </a:cubicBezTo>
                <a:cubicBezTo>
                  <a:pt x="88" y="72"/>
                  <a:pt x="86" y="72"/>
                  <a:pt x="85" y="71"/>
                </a:cubicBezTo>
                <a:cubicBezTo>
                  <a:pt x="83" y="75"/>
                  <a:pt x="80" y="78"/>
                  <a:pt x="78" y="81"/>
                </a:cubicBezTo>
                <a:close/>
                <a:moveTo>
                  <a:pt x="21" y="143"/>
                </a:moveTo>
                <a:cubicBezTo>
                  <a:pt x="26" y="138"/>
                  <a:pt x="29" y="134"/>
                  <a:pt x="33" y="129"/>
                </a:cubicBezTo>
                <a:cubicBezTo>
                  <a:pt x="33" y="128"/>
                  <a:pt x="33" y="128"/>
                  <a:pt x="33" y="127"/>
                </a:cubicBezTo>
                <a:cubicBezTo>
                  <a:pt x="30" y="130"/>
                  <a:pt x="27" y="134"/>
                  <a:pt x="25" y="137"/>
                </a:cubicBezTo>
                <a:cubicBezTo>
                  <a:pt x="24" y="139"/>
                  <a:pt x="22" y="141"/>
                  <a:pt x="21" y="143"/>
                </a:cubicBezTo>
                <a:close/>
                <a:moveTo>
                  <a:pt x="80" y="191"/>
                </a:moveTo>
                <a:cubicBezTo>
                  <a:pt x="84" y="187"/>
                  <a:pt x="88" y="183"/>
                  <a:pt x="93" y="180"/>
                </a:cubicBezTo>
                <a:cubicBezTo>
                  <a:pt x="92" y="180"/>
                  <a:pt x="90" y="180"/>
                  <a:pt x="90" y="180"/>
                </a:cubicBezTo>
                <a:cubicBezTo>
                  <a:pt x="89" y="179"/>
                  <a:pt x="88" y="181"/>
                  <a:pt x="87" y="182"/>
                </a:cubicBezTo>
                <a:cubicBezTo>
                  <a:pt x="85" y="185"/>
                  <a:pt x="82" y="188"/>
                  <a:pt x="80" y="191"/>
                </a:cubicBezTo>
                <a:close/>
                <a:moveTo>
                  <a:pt x="103" y="26"/>
                </a:moveTo>
                <a:cubicBezTo>
                  <a:pt x="104" y="26"/>
                  <a:pt x="104" y="26"/>
                  <a:pt x="104" y="26"/>
                </a:cubicBezTo>
                <a:cubicBezTo>
                  <a:pt x="108" y="23"/>
                  <a:pt x="113" y="19"/>
                  <a:pt x="118" y="16"/>
                </a:cubicBezTo>
                <a:cubicBezTo>
                  <a:pt x="117" y="15"/>
                  <a:pt x="115" y="14"/>
                  <a:pt x="115" y="15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4" y="26"/>
                  <a:pt x="104" y="26"/>
                </a:cubicBezTo>
                <a:lnTo>
                  <a:pt x="103" y="26"/>
                </a:lnTo>
                <a:close/>
                <a:moveTo>
                  <a:pt x="30" y="64"/>
                </a:moveTo>
                <a:cubicBezTo>
                  <a:pt x="30" y="64"/>
                  <a:pt x="30" y="64"/>
                  <a:pt x="30" y="64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0"/>
                  <a:pt x="38" y="50"/>
                </a:cubicBezTo>
                <a:cubicBezTo>
                  <a:pt x="35" y="55"/>
                  <a:pt x="32" y="59"/>
                  <a:pt x="29" y="63"/>
                </a:cubicBezTo>
                <a:cubicBezTo>
                  <a:pt x="28" y="64"/>
                  <a:pt x="29" y="64"/>
                  <a:pt x="30" y="64"/>
                </a:cubicBezTo>
                <a:close/>
                <a:moveTo>
                  <a:pt x="131" y="123"/>
                </a:moveTo>
                <a:cubicBezTo>
                  <a:pt x="131" y="123"/>
                  <a:pt x="132" y="123"/>
                  <a:pt x="133" y="124"/>
                </a:cubicBezTo>
                <a:cubicBezTo>
                  <a:pt x="150" y="127"/>
                  <a:pt x="150" y="127"/>
                  <a:pt x="150" y="127"/>
                </a:cubicBezTo>
                <a:cubicBezTo>
                  <a:pt x="144" y="125"/>
                  <a:pt x="139" y="123"/>
                  <a:pt x="132" y="121"/>
                </a:cubicBezTo>
                <a:cubicBezTo>
                  <a:pt x="133" y="122"/>
                  <a:pt x="131" y="123"/>
                  <a:pt x="131" y="123"/>
                </a:cubicBezTo>
                <a:close/>
                <a:moveTo>
                  <a:pt x="67" y="81"/>
                </a:moveTo>
                <a:cubicBezTo>
                  <a:pt x="69" y="81"/>
                  <a:pt x="70" y="81"/>
                  <a:pt x="71" y="80"/>
                </a:cubicBezTo>
                <a:cubicBezTo>
                  <a:pt x="80" y="71"/>
                  <a:pt x="80" y="71"/>
                  <a:pt x="80" y="71"/>
                </a:cubicBezTo>
                <a:cubicBezTo>
                  <a:pt x="79" y="71"/>
                  <a:pt x="78" y="70"/>
                  <a:pt x="77" y="71"/>
                </a:cubicBezTo>
                <a:cubicBezTo>
                  <a:pt x="74" y="74"/>
                  <a:pt x="71" y="78"/>
                  <a:pt x="67" y="81"/>
                </a:cubicBezTo>
                <a:close/>
                <a:moveTo>
                  <a:pt x="24" y="168"/>
                </a:moveTo>
                <a:cubicBezTo>
                  <a:pt x="25" y="168"/>
                  <a:pt x="25" y="168"/>
                  <a:pt x="25" y="168"/>
                </a:cubicBezTo>
                <a:cubicBezTo>
                  <a:pt x="25" y="167"/>
                  <a:pt x="25" y="167"/>
                  <a:pt x="25" y="167"/>
                </a:cubicBezTo>
                <a:cubicBezTo>
                  <a:pt x="29" y="163"/>
                  <a:pt x="33" y="158"/>
                  <a:pt x="37" y="154"/>
                </a:cubicBezTo>
                <a:cubicBezTo>
                  <a:pt x="38" y="154"/>
                  <a:pt x="37" y="151"/>
                  <a:pt x="37" y="150"/>
                </a:cubicBezTo>
                <a:cubicBezTo>
                  <a:pt x="37" y="150"/>
                  <a:pt x="36" y="150"/>
                  <a:pt x="36" y="150"/>
                </a:cubicBezTo>
                <a:cubicBezTo>
                  <a:pt x="33" y="157"/>
                  <a:pt x="29" y="162"/>
                  <a:pt x="25" y="167"/>
                </a:cubicBezTo>
                <a:cubicBezTo>
                  <a:pt x="25" y="168"/>
                  <a:pt x="25" y="168"/>
                  <a:pt x="25" y="168"/>
                </a:cubicBezTo>
                <a:lnTo>
                  <a:pt x="24" y="168"/>
                </a:lnTo>
                <a:close/>
                <a:moveTo>
                  <a:pt x="31" y="74"/>
                </a:moveTo>
                <a:cubicBezTo>
                  <a:pt x="35" y="69"/>
                  <a:pt x="38" y="64"/>
                  <a:pt x="42" y="59"/>
                </a:cubicBezTo>
                <a:cubicBezTo>
                  <a:pt x="42" y="59"/>
                  <a:pt x="41" y="58"/>
                  <a:pt x="41" y="57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2"/>
                  <a:pt x="31" y="73"/>
                  <a:pt x="31" y="74"/>
                </a:cubicBezTo>
                <a:close/>
                <a:moveTo>
                  <a:pt x="51" y="27"/>
                </a:moveTo>
                <a:cubicBezTo>
                  <a:pt x="51" y="28"/>
                  <a:pt x="51" y="29"/>
                  <a:pt x="51" y="30"/>
                </a:cubicBezTo>
                <a:cubicBezTo>
                  <a:pt x="60" y="20"/>
                  <a:pt x="60" y="20"/>
                  <a:pt x="60" y="20"/>
                </a:cubicBezTo>
                <a:cubicBezTo>
                  <a:pt x="57" y="21"/>
                  <a:pt x="55" y="23"/>
                  <a:pt x="53" y="24"/>
                </a:cubicBezTo>
                <a:cubicBezTo>
                  <a:pt x="52" y="25"/>
                  <a:pt x="50" y="25"/>
                  <a:pt x="51" y="27"/>
                </a:cubicBezTo>
                <a:close/>
                <a:moveTo>
                  <a:pt x="62" y="186"/>
                </a:moveTo>
                <a:cubicBezTo>
                  <a:pt x="62" y="186"/>
                  <a:pt x="63" y="186"/>
                  <a:pt x="63" y="186"/>
                </a:cubicBezTo>
                <a:cubicBezTo>
                  <a:pt x="66" y="183"/>
                  <a:pt x="69" y="179"/>
                  <a:pt x="72" y="175"/>
                </a:cubicBezTo>
                <a:cubicBezTo>
                  <a:pt x="72" y="175"/>
                  <a:pt x="71" y="175"/>
                  <a:pt x="71" y="175"/>
                </a:cubicBezTo>
                <a:cubicBezTo>
                  <a:pt x="67" y="178"/>
                  <a:pt x="64" y="182"/>
                  <a:pt x="61" y="185"/>
                </a:cubicBezTo>
                <a:cubicBezTo>
                  <a:pt x="61" y="185"/>
                  <a:pt x="62" y="186"/>
                  <a:pt x="62" y="186"/>
                </a:cubicBezTo>
                <a:close/>
                <a:moveTo>
                  <a:pt x="65" y="22"/>
                </a:moveTo>
                <a:cubicBezTo>
                  <a:pt x="64" y="22"/>
                  <a:pt x="64" y="24"/>
                  <a:pt x="64" y="24"/>
                </a:cubicBezTo>
                <a:cubicBezTo>
                  <a:pt x="63" y="24"/>
                  <a:pt x="62" y="25"/>
                  <a:pt x="61" y="26"/>
                </a:cubicBezTo>
                <a:cubicBezTo>
                  <a:pt x="60" y="28"/>
                  <a:pt x="59" y="29"/>
                  <a:pt x="58" y="31"/>
                </a:cubicBezTo>
                <a:cubicBezTo>
                  <a:pt x="58" y="32"/>
                  <a:pt x="59" y="31"/>
                  <a:pt x="60" y="31"/>
                </a:cubicBezTo>
                <a:cubicBezTo>
                  <a:pt x="72" y="18"/>
                  <a:pt x="72" y="18"/>
                  <a:pt x="72" y="18"/>
                </a:cubicBezTo>
                <a:cubicBezTo>
                  <a:pt x="71" y="17"/>
                  <a:pt x="71" y="18"/>
                  <a:pt x="71" y="19"/>
                </a:cubicBezTo>
                <a:cubicBezTo>
                  <a:pt x="70" y="19"/>
                  <a:pt x="69" y="18"/>
                  <a:pt x="70" y="18"/>
                </a:cubicBezTo>
                <a:cubicBezTo>
                  <a:pt x="71" y="18"/>
                  <a:pt x="71" y="17"/>
                  <a:pt x="70" y="18"/>
                </a:cubicBezTo>
                <a:cubicBezTo>
                  <a:pt x="69" y="18"/>
                  <a:pt x="68" y="20"/>
                  <a:pt x="67" y="21"/>
                </a:cubicBezTo>
                <a:cubicBezTo>
                  <a:pt x="67" y="21"/>
                  <a:pt x="67" y="22"/>
                  <a:pt x="66" y="22"/>
                </a:cubicBezTo>
                <a:cubicBezTo>
                  <a:pt x="66" y="23"/>
                  <a:pt x="65" y="22"/>
                  <a:pt x="65" y="22"/>
                </a:cubicBezTo>
                <a:close/>
                <a:moveTo>
                  <a:pt x="92" y="193"/>
                </a:moveTo>
                <a:cubicBezTo>
                  <a:pt x="92" y="193"/>
                  <a:pt x="93" y="193"/>
                  <a:pt x="93" y="193"/>
                </a:cubicBezTo>
                <a:cubicBezTo>
                  <a:pt x="98" y="190"/>
                  <a:pt x="102" y="186"/>
                  <a:pt x="107" y="183"/>
                </a:cubicBezTo>
                <a:cubicBezTo>
                  <a:pt x="105" y="182"/>
                  <a:pt x="104" y="181"/>
                  <a:pt x="103" y="182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2" y="192"/>
                  <a:pt x="91" y="193"/>
                  <a:pt x="92" y="193"/>
                </a:cubicBezTo>
                <a:close/>
                <a:moveTo>
                  <a:pt x="129" y="32"/>
                </a:moveTo>
                <a:cubicBezTo>
                  <a:pt x="132" y="31"/>
                  <a:pt x="134" y="29"/>
                  <a:pt x="137" y="28"/>
                </a:cubicBezTo>
                <a:cubicBezTo>
                  <a:pt x="137" y="27"/>
                  <a:pt x="138" y="28"/>
                  <a:pt x="138" y="29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29" y="37"/>
                  <a:pt x="131" y="36"/>
                  <a:pt x="131" y="36"/>
                </a:cubicBezTo>
                <a:cubicBezTo>
                  <a:pt x="135" y="34"/>
                  <a:pt x="138" y="32"/>
                  <a:pt x="142" y="30"/>
                </a:cubicBezTo>
                <a:cubicBezTo>
                  <a:pt x="140" y="29"/>
                  <a:pt x="138" y="27"/>
                  <a:pt x="137" y="25"/>
                </a:cubicBezTo>
                <a:cubicBezTo>
                  <a:pt x="130" y="31"/>
                  <a:pt x="130" y="31"/>
                  <a:pt x="130" y="31"/>
                </a:cubicBezTo>
                <a:cubicBezTo>
                  <a:pt x="130" y="31"/>
                  <a:pt x="130" y="32"/>
                  <a:pt x="129" y="32"/>
                </a:cubicBezTo>
                <a:close/>
                <a:moveTo>
                  <a:pt x="33" y="87"/>
                </a:moveTo>
                <a:cubicBezTo>
                  <a:pt x="35" y="87"/>
                  <a:pt x="35" y="87"/>
                  <a:pt x="35" y="87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69"/>
                  <a:pt x="45" y="68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81"/>
                  <a:pt x="34" y="84"/>
                  <a:pt x="33" y="87"/>
                </a:cubicBezTo>
                <a:close/>
                <a:moveTo>
                  <a:pt x="32" y="81"/>
                </a:moveTo>
                <a:cubicBezTo>
                  <a:pt x="32" y="81"/>
                  <a:pt x="33" y="82"/>
                  <a:pt x="33" y="83"/>
                </a:cubicBezTo>
                <a:cubicBezTo>
                  <a:pt x="44" y="65"/>
                  <a:pt x="44" y="65"/>
                  <a:pt x="44" y="65"/>
                </a:cubicBezTo>
                <a:cubicBezTo>
                  <a:pt x="45" y="64"/>
                  <a:pt x="44" y="63"/>
                  <a:pt x="43" y="63"/>
                </a:cubicBezTo>
                <a:cubicBezTo>
                  <a:pt x="41" y="68"/>
                  <a:pt x="37" y="72"/>
                  <a:pt x="35" y="76"/>
                </a:cubicBezTo>
                <a:cubicBezTo>
                  <a:pt x="34" y="78"/>
                  <a:pt x="32" y="79"/>
                  <a:pt x="32" y="81"/>
                </a:cubicBezTo>
                <a:close/>
                <a:moveTo>
                  <a:pt x="101" y="195"/>
                </a:moveTo>
                <a:cubicBezTo>
                  <a:pt x="101" y="195"/>
                  <a:pt x="101" y="195"/>
                  <a:pt x="101" y="195"/>
                </a:cubicBezTo>
                <a:cubicBezTo>
                  <a:pt x="106" y="192"/>
                  <a:pt x="110" y="189"/>
                  <a:pt x="114" y="184"/>
                </a:cubicBezTo>
                <a:cubicBezTo>
                  <a:pt x="113" y="184"/>
                  <a:pt x="112" y="185"/>
                  <a:pt x="111" y="183"/>
                </a:cubicBezTo>
                <a:cubicBezTo>
                  <a:pt x="100" y="194"/>
                  <a:pt x="100" y="194"/>
                  <a:pt x="100" y="194"/>
                </a:cubicBezTo>
                <a:cubicBezTo>
                  <a:pt x="100" y="195"/>
                  <a:pt x="100" y="195"/>
                  <a:pt x="101" y="195"/>
                </a:cubicBezTo>
                <a:close/>
                <a:moveTo>
                  <a:pt x="79" y="83"/>
                </a:moveTo>
                <a:cubicBezTo>
                  <a:pt x="81" y="84"/>
                  <a:pt x="83" y="84"/>
                  <a:pt x="84" y="85"/>
                </a:cubicBezTo>
                <a:cubicBezTo>
                  <a:pt x="85" y="84"/>
                  <a:pt x="87" y="83"/>
                  <a:pt x="87" y="82"/>
                </a:cubicBezTo>
                <a:cubicBezTo>
                  <a:pt x="87" y="82"/>
                  <a:pt x="86" y="82"/>
                  <a:pt x="86" y="82"/>
                </a:cubicBezTo>
                <a:cubicBezTo>
                  <a:pt x="85" y="81"/>
                  <a:pt x="86" y="80"/>
                  <a:pt x="86" y="79"/>
                </a:cubicBezTo>
                <a:cubicBezTo>
                  <a:pt x="87" y="78"/>
                  <a:pt x="88" y="77"/>
                  <a:pt x="89" y="76"/>
                </a:cubicBezTo>
                <a:cubicBezTo>
                  <a:pt x="89" y="75"/>
                  <a:pt x="89" y="74"/>
                  <a:pt x="89" y="75"/>
                </a:cubicBezTo>
                <a:cubicBezTo>
                  <a:pt x="83" y="79"/>
                  <a:pt x="83" y="79"/>
                  <a:pt x="83" y="79"/>
                </a:cubicBezTo>
                <a:cubicBezTo>
                  <a:pt x="82" y="80"/>
                  <a:pt x="79" y="82"/>
                  <a:pt x="79" y="83"/>
                </a:cubicBezTo>
                <a:close/>
                <a:moveTo>
                  <a:pt x="145" y="71"/>
                </a:moveTo>
                <a:cubicBezTo>
                  <a:pt x="145" y="72"/>
                  <a:pt x="143" y="73"/>
                  <a:pt x="142" y="74"/>
                </a:cubicBezTo>
                <a:cubicBezTo>
                  <a:pt x="141" y="74"/>
                  <a:pt x="140" y="74"/>
                  <a:pt x="140" y="73"/>
                </a:cubicBezTo>
                <a:cubicBezTo>
                  <a:pt x="139" y="74"/>
                  <a:pt x="139" y="74"/>
                  <a:pt x="139" y="75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68"/>
                  <a:pt x="151" y="65"/>
                  <a:pt x="151" y="61"/>
                </a:cubicBezTo>
                <a:cubicBezTo>
                  <a:pt x="151" y="61"/>
                  <a:pt x="150" y="62"/>
                  <a:pt x="149" y="63"/>
                </a:cubicBezTo>
                <a:cubicBezTo>
                  <a:pt x="149" y="63"/>
                  <a:pt x="149" y="64"/>
                  <a:pt x="149" y="65"/>
                </a:cubicBezTo>
                <a:cubicBezTo>
                  <a:pt x="146" y="67"/>
                  <a:pt x="143" y="70"/>
                  <a:pt x="141" y="72"/>
                </a:cubicBezTo>
                <a:cubicBezTo>
                  <a:pt x="141" y="72"/>
                  <a:pt x="142" y="72"/>
                  <a:pt x="142" y="72"/>
                </a:cubicBezTo>
                <a:cubicBezTo>
                  <a:pt x="143" y="72"/>
                  <a:pt x="144" y="71"/>
                  <a:pt x="145" y="71"/>
                </a:cubicBezTo>
                <a:cubicBezTo>
                  <a:pt x="145" y="71"/>
                  <a:pt x="146" y="70"/>
                  <a:pt x="145" y="71"/>
                </a:cubicBezTo>
                <a:close/>
                <a:moveTo>
                  <a:pt x="113" y="198"/>
                </a:moveTo>
                <a:cubicBezTo>
                  <a:pt x="113" y="198"/>
                  <a:pt x="114" y="198"/>
                  <a:pt x="114" y="198"/>
                </a:cubicBezTo>
                <a:cubicBezTo>
                  <a:pt x="119" y="194"/>
                  <a:pt x="124" y="190"/>
                  <a:pt x="129" y="187"/>
                </a:cubicBezTo>
                <a:cubicBezTo>
                  <a:pt x="123" y="186"/>
                  <a:pt x="123" y="186"/>
                  <a:pt x="123" y="186"/>
                </a:cubicBezTo>
                <a:cubicBezTo>
                  <a:pt x="119" y="189"/>
                  <a:pt x="115" y="193"/>
                  <a:pt x="111" y="197"/>
                </a:cubicBezTo>
                <a:cubicBezTo>
                  <a:pt x="112" y="197"/>
                  <a:pt x="113" y="198"/>
                  <a:pt x="113" y="198"/>
                </a:cubicBezTo>
                <a:close/>
                <a:moveTo>
                  <a:pt x="23" y="181"/>
                </a:moveTo>
                <a:cubicBezTo>
                  <a:pt x="23" y="182"/>
                  <a:pt x="23" y="183"/>
                  <a:pt x="23" y="183"/>
                </a:cubicBezTo>
                <a:cubicBezTo>
                  <a:pt x="23" y="184"/>
                  <a:pt x="24" y="183"/>
                  <a:pt x="25" y="183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40" y="166"/>
                  <a:pt x="39" y="165"/>
                  <a:pt x="39" y="164"/>
                </a:cubicBezTo>
                <a:cubicBezTo>
                  <a:pt x="38" y="163"/>
                  <a:pt x="38" y="164"/>
                  <a:pt x="37" y="163"/>
                </a:cubicBezTo>
                <a:cubicBezTo>
                  <a:pt x="26" y="175"/>
                  <a:pt x="26" y="175"/>
                  <a:pt x="26" y="175"/>
                </a:cubicBezTo>
                <a:cubicBezTo>
                  <a:pt x="24" y="176"/>
                  <a:pt x="22" y="178"/>
                  <a:pt x="23" y="181"/>
                </a:cubicBezTo>
                <a:close/>
                <a:moveTo>
                  <a:pt x="131" y="48"/>
                </a:move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6" y="45"/>
                  <a:pt x="140" y="42"/>
                  <a:pt x="144" y="40"/>
                </a:cubicBezTo>
                <a:cubicBezTo>
                  <a:pt x="145" y="40"/>
                  <a:pt x="145" y="41"/>
                  <a:pt x="145" y="42"/>
                </a:cubicBezTo>
                <a:cubicBezTo>
                  <a:pt x="145" y="42"/>
                  <a:pt x="144" y="43"/>
                  <a:pt x="145" y="43"/>
                </a:cubicBezTo>
                <a:cubicBezTo>
                  <a:pt x="146" y="43"/>
                  <a:pt x="147" y="42"/>
                  <a:pt x="148" y="42"/>
                </a:cubicBezTo>
                <a:cubicBezTo>
                  <a:pt x="149" y="43"/>
                  <a:pt x="148" y="44"/>
                  <a:pt x="148" y="44"/>
                </a:cubicBezTo>
                <a:cubicBezTo>
                  <a:pt x="147" y="44"/>
                  <a:pt x="147" y="45"/>
                  <a:pt x="146" y="46"/>
                </a:cubicBezTo>
                <a:cubicBezTo>
                  <a:pt x="147" y="45"/>
                  <a:pt x="149" y="44"/>
                  <a:pt x="149" y="44"/>
                </a:cubicBezTo>
                <a:cubicBezTo>
                  <a:pt x="150" y="45"/>
                  <a:pt x="151" y="46"/>
                  <a:pt x="150" y="47"/>
                </a:cubicBezTo>
                <a:cubicBezTo>
                  <a:pt x="147" y="49"/>
                  <a:pt x="142" y="52"/>
                  <a:pt x="138" y="56"/>
                </a:cubicBezTo>
                <a:cubicBezTo>
                  <a:pt x="140" y="56"/>
                  <a:pt x="143" y="55"/>
                  <a:pt x="144" y="54"/>
                </a:cubicBezTo>
                <a:cubicBezTo>
                  <a:pt x="147" y="54"/>
                  <a:pt x="149" y="53"/>
                  <a:pt x="151" y="52"/>
                </a:cubicBezTo>
                <a:cubicBezTo>
                  <a:pt x="152" y="46"/>
                  <a:pt x="151" y="41"/>
                  <a:pt x="150" y="38"/>
                </a:cubicBezTo>
                <a:cubicBezTo>
                  <a:pt x="149" y="36"/>
                  <a:pt x="148" y="34"/>
                  <a:pt x="146" y="32"/>
                </a:cubicBezTo>
                <a:cubicBezTo>
                  <a:pt x="146" y="32"/>
                  <a:pt x="144" y="34"/>
                  <a:pt x="143" y="35"/>
                </a:cubicBezTo>
                <a:cubicBezTo>
                  <a:pt x="144" y="35"/>
                  <a:pt x="144" y="36"/>
                  <a:pt x="144" y="37"/>
                </a:cubicBezTo>
                <a:cubicBezTo>
                  <a:pt x="141" y="40"/>
                  <a:pt x="138" y="42"/>
                  <a:pt x="135" y="45"/>
                </a:cubicBezTo>
                <a:cubicBezTo>
                  <a:pt x="134" y="45"/>
                  <a:pt x="133" y="46"/>
                  <a:pt x="133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lnTo>
                  <a:pt x="131" y="48"/>
                </a:lnTo>
                <a:close/>
                <a:moveTo>
                  <a:pt x="92" y="139"/>
                </a:moveTo>
                <a:cubicBezTo>
                  <a:pt x="92" y="139"/>
                  <a:pt x="92" y="139"/>
                  <a:pt x="92" y="139"/>
                </a:cubicBezTo>
                <a:cubicBezTo>
                  <a:pt x="96" y="135"/>
                  <a:pt x="100" y="131"/>
                  <a:pt x="104" y="128"/>
                </a:cubicBezTo>
                <a:cubicBezTo>
                  <a:pt x="104" y="128"/>
                  <a:pt x="105" y="128"/>
                  <a:pt x="105" y="129"/>
                </a:cubicBezTo>
                <a:cubicBezTo>
                  <a:pt x="101" y="135"/>
                  <a:pt x="97" y="140"/>
                  <a:pt x="93" y="146"/>
                </a:cubicBezTo>
                <a:cubicBezTo>
                  <a:pt x="93" y="147"/>
                  <a:pt x="93" y="146"/>
                  <a:pt x="93" y="147"/>
                </a:cubicBezTo>
                <a:cubicBezTo>
                  <a:pt x="99" y="143"/>
                  <a:pt x="103" y="138"/>
                  <a:pt x="108" y="135"/>
                </a:cubicBezTo>
                <a:cubicBezTo>
                  <a:pt x="108" y="135"/>
                  <a:pt x="111" y="135"/>
                  <a:pt x="110" y="136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6" y="145"/>
                  <a:pt x="108" y="143"/>
                  <a:pt x="110" y="141"/>
                </a:cubicBezTo>
                <a:cubicBezTo>
                  <a:pt x="110" y="141"/>
                  <a:pt x="111" y="141"/>
                  <a:pt x="111" y="142"/>
                </a:cubicBezTo>
                <a:cubicBezTo>
                  <a:pt x="111" y="143"/>
                  <a:pt x="111" y="143"/>
                  <a:pt x="111" y="144"/>
                </a:cubicBezTo>
                <a:cubicBezTo>
                  <a:pt x="111" y="143"/>
                  <a:pt x="113" y="142"/>
                  <a:pt x="114" y="142"/>
                </a:cubicBezTo>
                <a:cubicBezTo>
                  <a:pt x="115" y="143"/>
                  <a:pt x="114" y="144"/>
                  <a:pt x="114" y="144"/>
                </a:cubicBezTo>
                <a:cubicBezTo>
                  <a:pt x="114" y="144"/>
                  <a:pt x="113" y="143"/>
                  <a:pt x="113" y="144"/>
                </a:cubicBezTo>
                <a:cubicBezTo>
                  <a:pt x="111" y="144"/>
                  <a:pt x="110" y="146"/>
                  <a:pt x="109" y="145"/>
                </a:cubicBezTo>
                <a:cubicBezTo>
                  <a:pt x="108" y="144"/>
                  <a:pt x="105" y="147"/>
                  <a:pt x="105" y="147"/>
                </a:cubicBezTo>
                <a:cubicBezTo>
                  <a:pt x="104" y="148"/>
                  <a:pt x="102" y="148"/>
                  <a:pt x="102" y="147"/>
                </a:cubicBezTo>
                <a:cubicBezTo>
                  <a:pt x="102" y="146"/>
                  <a:pt x="102" y="145"/>
                  <a:pt x="102" y="144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102" y="141"/>
                  <a:pt x="98" y="145"/>
                  <a:pt x="94" y="148"/>
                </a:cubicBezTo>
                <a:cubicBezTo>
                  <a:pt x="93" y="148"/>
                  <a:pt x="91" y="149"/>
                  <a:pt x="91" y="147"/>
                </a:cubicBezTo>
                <a:cubicBezTo>
                  <a:pt x="91" y="145"/>
                  <a:pt x="92" y="144"/>
                  <a:pt x="93" y="142"/>
                </a:cubicBezTo>
                <a:cubicBezTo>
                  <a:pt x="95" y="140"/>
                  <a:pt x="96" y="139"/>
                  <a:pt x="98" y="137"/>
                </a:cubicBezTo>
                <a:cubicBezTo>
                  <a:pt x="98" y="137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5"/>
                  <a:pt x="99" y="135"/>
                </a:cubicBezTo>
                <a:cubicBezTo>
                  <a:pt x="98" y="135"/>
                  <a:pt x="98" y="135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5" y="139"/>
                  <a:pt x="91" y="142"/>
                  <a:pt x="88" y="144"/>
                </a:cubicBezTo>
                <a:cubicBezTo>
                  <a:pt x="88" y="145"/>
                  <a:pt x="87" y="144"/>
                  <a:pt x="87" y="143"/>
                </a:cubicBezTo>
                <a:cubicBezTo>
                  <a:pt x="87" y="142"/>
                  <a:pt x="88" y="141"/>
                  <a:pt x="89" y="140"/>
                </a:cubicBezTo>
                <a:cubicBezTo>
                  <a:pt x="89" y="139"/>
                  <a:pt x="89" y="140"/>
                  <a:pt x="88" y="140"/>
                </a:cubicBezTo>
                <a:cubicBezTo>
                  <a:pt x="87" y="141"/>
                  <a:pt x="86" y="142"/>
                  <a:pt x="85" y="143"/>
                </a:cubicBezTo>
                <a:cubicBezTo>
                  <a:pt x="84" y="143"/>
                  <a:pt x="83" y="142"/>
                  <a:pt x="83" y="141"/>
                </a:cubicBezTo>
                <a:cubicBezTo>
                  <a:pt x="84" y="140"/>
                  <a:pt x="83" y="138"/>
                  <a:pt x="85" y="137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7" y="124"/>
                  <a:pt x="97" y="126"/>
                  <a:pt x="97" y="126"/>
                </a:cubicBezTo>
                <a:cubicBezTo>
                  <a:pt x="95" y="130"/>
                  <a:pt x="92" y="133"/>
                  <a:pt x="89" y="136"/>
                </a:cubicBezTo>
                <a:cubicBezTo>
                  <a:pt x="88" y="137"/>
                  <a:pt x="89" y="137"/>
                  <a:pt x="90" y="136"/>
                </a:cubicBezTo>
                <a:cubicBezTo>
                  <a:pt x="93" y="134"/>
                  <a:pt x="96" y="130"/>
                  <a:pt x="99" y="128"/>
                </a:cubicBezTo>
                <a:cubicBezTo>
                  <a:pt x="100" y="127"/>
                  <a:pt x="100" y="129"/>
                  <a:pt x="100" y="129"/>
                </a:cubicBezTo>
                <a:cubicBezTo>
                  <a:pt x="98" y="132"/>
                  <a:pt x="95" y="135"/>
                  <a:pt x="92" y="139"/>
                </a:cubicBezTo>
                <a:close/>
                <a:moveTo>
                  <a:pt x="144" y="85"/>
                </a:moveTo>
                <a:cubicBezTo>
                  <a:pt x="142" y="85"/>
                  <a:pt x="140" y="86"/>
                  <a:pt x="138" y="86"/>
                </a:cubicBezTo>
                <a:cubicBezTo>
                  <a:pt x="137" y="86"/>
                  <a:pt x="137" y="84"/>
                  <a:pt x="138" y="84"/>
                </a:cubicBezTo>
                <a:cubicBezTo>
                  <a:pt x="140" y="80"/>
                  <a:pt x="144" y="78"/>
                  <a:pt x="147" y="75"/>
                </a:cubicBezTo>
                <a:cubicBezTo>
                  <a:pt x="147" y="74"/>
                  <a:pt x="147" y="74"/>
                  <a:pt x="146" y="74"/>
                </a:cubicBezTo>
                <a:cubicBezTo>
                  <a:pt x="144" y="75"/>
                  <a:pt x="141" y="76"/>
                  <a:pt x="139" y="77"/>
                </a:cubicBezTo>
                <a:cubicBezTo>
                  <a:pt x="138" y="77"/>
                  <a:pt x="137" y="76"/>
                  <a:pt x="137" y="75"/>
                </a:cubicBezTo>
                <a:cubicBezTo>
                  <a:pt x="137" y="73"/>
                  <a:pt x="139" y="71"/>
                  <a:pt x="140" y="69"/>
                </a:cubicBezTo>
                <a:cubicBezTo>
                  <a:pt x="138" y="71"/>
                  <a:pt x="135" y="69"/>
                  <a:pt x="134" y="67"/>
                </a:cubicBezTo>
                <a:cubicBezTo>
                  <a:pt x="134" y="67"/>
                  <a:pt x="135" y="66"/>
                  <a:pt x="135" y="66"/>
                </a:cubicBezTo>
                <a:cubicBezTo>
                  <a:pt x="138" y="63"/>
                  <a:pt x="142" y="61"/>
                  <a:pt x="145" y="58"/>
                </a:cubicBezTo>
                <a:cubicBezTo>
                  <a:pt x="145" y="58"/>
                  <a:pt x="146" y="56"/>
                  <a:pt x="145" y="57"/>
                </a:cubicBezTo>
                <a:cubicBezTo>
                  <a:pt x="141" y="59"/>
                  <a:pt x="137" y="61"/>
                  <a:pt x="133" y="63"/>
                </a:cubicBezTo>
                <a:cubicBezTo>
                  <a:pt x="132" y="63"/>
                  <a:pt x="131" y="62"/>
                  <a:pt x="131" y="61"/>
                </a:cubicBezTo>
                <a:cubicBezTo>
                  <a:pt x="131" y="60"/>
                  <a:pt x="133" y="59"/>
                  <a:pt x="134" y="57"/>
                </a:cubicBezTo>
                <a:cubicBezTo>
                  <a:pt x="135" y="56"/>
                  <a:pt x="136" y="55"/>
                  <a:pt x="136" y="54"/>
                </a:cubicBezTo>
                <a:cubicBezTo>
                  <a:pt x="133" y="55"/>
                  <a:pt x="131" y="58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9" y="54"/>
                  <a:pt x="131" y="52"/>
                  <a:pt x="134" y="49"/>
                </a:cubicBezTo>
                <a:cubicBezTo>
                  <a:pt x="133" y="49"/>
                  <a:pt x="132" y="50"/>
                  <a:pt x="131" y="50"/>
                </a:cubicBezTo>
                <a:cubicBezTo>
                  <a:pt x="130" y="51"/>
                  <a:pt x="129" y="52"/>
                  <a:pt x="127" y="51"/>
                </a:cubicBezTo>
                <a:cubicBezTo>
                  <a:pt x="126" y="51"/>
                  <a:pt x="126" y="49"/>
                  <a:pt x="127" y="49"/>
                </a:cubicBezTo>
                <a:cubicBezTo>
                  <a:pt x="128" y="48"/>
                  <a:pt x="125" y="47"/>
                  <a:pt x="127" y="46"/>
                </a:cubicBezTo>
                <a:cubicBezTo>
                  <a:pt x="132" y="42"/>
                  <a:pt x="136" y="38"/>
                  <a:pt x="141" y="33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29" y="40"/>
                  <a:pt x="127" y="40"/>
                  <a:pt x="126" y="41"/>
                </a:cubicBezTo>
                <a:cubicBezTo>
                  <a:pt x="124" y="42"/>
                  <a:pt x="122" y="43"/>
                  <a:pt x="120" y="43"/>
                </a:cubicBezTo>
                <a:cubicBezTo>
                  <a:pt x="119" y="42"/>
                  <a:pt x="119" y="41"/>
                  <a:pt x="119" y="41"/>
                </a:cubicBezTo>
                <a:cubicBezTo>
                  <a:pt x="120" y="38"/>
                  <a:pt x="122" y="36"/>
                  <a:pt x="123" y="35"/>
                </a:cubicBezTo>
                <a:cubicBezTo>
                  <a:pt x="124" y="34"/>
                  <a:pt x="125" y="33"/>
                  <a:pt x="124" y="34"/>
                </a:cubicBezTo>
                <a:cubicBezTo>
                  <a:pt x="121" y="36"/>
                  <a:pt x="118" y="38"/>
                  <a:pt x="114" y="39"/>
                </a:cubicBezTo>
                <a:cubicBezTo>
                  <a:pt x="114" y="40"/>
                  <a:pt x="113" y="39"/>
                  <a:pt x="113" y="38"/>
                </a:cubicBezTo>
                <a:cubicBezTo>
                  <a:pt x="113" y="38"/>
                  <a:pt x="113" y="37"/>
                  <a:pt x="114" y="37"/>
                </a:cubicBezTo>
                <a:cubicBezTo>
                  <a:pt x="118" y="33"/>
                  <a:pt x="123" y="29"/>
                  <a:pt x="128" y="25"/>
                </a:cubicBezTo>
                <a:cubicBezTo>
                  <a:pt x="127" y="25"/>
                  <a:pt x="126" y="26"/>
                  <a:pt x="125" y="26"/>
                </a:cubicBezTo>
                <a:cubicBezTo>
                  <a:pt x="119" y="28"/>
                  <a:pt x="114" y="33"/>
                  <a:pt x="109" y="37"/>
                </a:cubicBezTo>
                <a:cubicBezTo>
                  <a:pt x="108" y="37"/>
                  <a:pt x="107" y="37"/>
                  <a:pt x="107" y="36"/>
                </a:cubicBezTo>
                <a:cubicBezTo>
                  <a:pt x="106" y="35"/>
                  <a:pt x="107" y="35"/>
                  <a:pt x="108" y="34"/>
                </a:cubicBezTo>
                <a:cubicBezTo>
                  <a:pt x="112" y="30"/>
                  <a:pt x="116" y="27"/>
                  <a:pt x="120" y="24"/>
                </a:cubicBezTo>
                <a:cubicBezTo>
                  <a:pt x="121" y="23"/>
                  <a:pt x="125" y="21"/>
                  <a:pt x="125" y="19"/>
                </a:cubicBezTo>
                <a:cubicBezTo>
                  <a:pt x="119" y="23"/>
                  <a:pt x="114" y="27"/>
                  <a:pt x="108" y="31"/>
                </a:cubicBezTo>
                <a:cubicBezTo>
                  <a:pt x="106" y="32"/>
                  <a:pt x="104" y="34"/>
                  <a:pt x="102" y="34"/>
                </a:cubicBezTo>
                <a:cubicBezTo>
                  <a:pt x="101" y="35"/>
                  <a:pt x="101" y="33"/>
                  <a:pt x="102" y="32"/>
                </a:cubicBezTo>
                <a:cubicBezTo>
                  <a:pt x="105" y="29"/>
                  <a:pt x="109" y="26"/>
                  <a:pt x="112" y="23"/>
                </a:cubicBezTo>
                <a:cubicBezTo>
                  <a:pt x="114" y="22"/>
                  <a:pt x="117" y="20"/>
                  <a:pt x="118" y="18"/>
                </a:cubicBezTo>
                <a:cubicBezTo>
                  <a:pt x="113" y="21"/>
                  <a:pt x="109" y="24"/>
                  <a:pt x="104" y="28"/>
                </a:cubicBezTo>
                <a:cubicBezTo>
                  <a:pt x="101" y="30"/>
                  <a:pt x="98" y="32"/>
                  <a:pt x="95" y="34"/>
                </a:cubicBezTo>
                <a:cubicBezTo>
                  <a:pt x="94" y="33"/>
                  <a:pt x="95" y="32"/>
                  <a:pt x="95" y="31"/>
                </a:cubicBezTo>
                <a:cubicBezTo>
                  <a:pt x="100" y="26"/>
                  <a:pt x="106" y="21"/>
                  <a:pt x="111" y="16"/>
                </a:cubicBezTo>
                <a:cubicBezTo>
                  <a:pt x="102" y="21"/>
                  <a:pt x="94" y="29"/>
                  <a:pt x="86" y="36"/>
                </a:cubicBezTo>
                <a:cubicBezTo>
                  <a:pt x="85" y="36"/>
                  <a:pt x="84" y="35"/>
                  <a:pt x="84" y="35"/>
                </a:cubicBezTo>
                <a:cubicBezTo>
                  <a:pt x="84" y="34"/>
                  <a:pt x="84" y="34"/>
                  <a:pt x="85" y="33"/>
                </a:cubicBezTo>
                <a:cubicBezTo>
                  <a:pt x="89" y="27"/>
                  <a:pt x="95" y="23"/>
                  <a:pt x="101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3" y="22"/>
                  <a:pt x="87" y="28"/>
                  <a:pt x="80" y="33"/>
                </a:cubicBezTo>
                <a:cubicBezTo>
                  <a:pt x="79" y="33"/>
                  <a:pt x="79" y="32"/>
                  <a:pt x="79" y="32"/>
                </a:cubicBezTo>
                <a:cubicBezTo>
                  <a:pt x="79" y="31"/>
                  <a:pt x="80" y="30"/>
                  <a:pt x="80" y="29"/>
                </a:cubicBezTo>
                <a:cubicBezTo>
                  <a:pt x="85" y="24"/>
                  <a:pt x="90" y="20"/>
                  <a:pt x="95" y="15"/>
                </a:cubicBezTo>
                <a:cubicBezTo>
                  <a:pt x="94" y="15"/>
                  <a:pt x="92" y="14"/>
                  <a:pt x="91" y="15"/>
                </a:cubicBezTo>
                <a:cubicBezTo>
                  <a:pt x="83" y="20"/>
                  <a:pt x="77" y="27"/>
                  <a:pt x="70" y="33"/>
                </a:cubicBezTo>
                <a:cubicBezTo>
                  <a:pt x="69" y="34"/>
                  <a:pt x="69" y="35"/>
                  <a:pt x="68" y="34"/>
                </a:cubicBezTo>
                <a:cubicBezTo>
                  <a:pt x="67" y="33"/>
                  <a:pt x="68" y="32"/>
                  <a:pt x="69" y="31"/>
                </a:cubicBezTo>
                <a:cubicBezTo>
                  <a:pt x="74" y="25"/>
                  <a:pt x="80" y="21"/>
                  <a:pt x="85" y="15"/>
                </a:cubicBezTo>
                <a:cubicBezTo>
                  <a:pt x="84" y="15"/>
                  <a:pt x="83" y="14"/>
                  <a:pt x="82" y="15"/>
                </a:cubicBezTo>
                <a:cubicBezTo>
                  <a:pt x="75" y="21"/>
                  <a:pt x="68" y="27"/>
                  <a:pt x="61" y="33"/>
                </a:cubicBezTo>
                <a:cubicBezTo>
                  <a:pt x="60" y="34"/>
                  <a:pt x="60" y="35"/>
                  <a:pt x="59" y="35"/>
                </a:cubicBezTo>
                <a:cubicBezTo>
                  <a:pt x="58" y="34"/>
                  <a:pt x="58" y="33"/>
                  <a:pt x="59" y="33"/>
                </a:cubicBezTo>
                <a:cubicBezTo>
                  <a:pt x="58" y="32"/>
                  <a:pt x="57" y="34"/>
                  <a:pt x="56" y="33"/>
                </a:cubicBezTo>
                <a:cubicBezTo>
                  <a:pt x="56" y="34"/>
                  <a:pt x="56" y="35"/>
                  <a:pt x="55" y="36"/>
                </a:cubicBezTo>
                <a:cubicBezTo>
                  <a:pt x="55" y="37"/>
                  <a:pt x="54" y="36"/>
                  <a:pt x="54" y="36"/>
                </a:cubicBezTo>
                <a:cubicBezTo>
                  <a:pt x="54" y="34"/>
                  <a:pt x="55" y="33"/>
                  <a:pt x="55" y="32"/>
                </a:cubicBezTo>
                <a:cubicBezTo>
                  <a:pt x="53" y="32"/>
                  <a:pt x="52" y="34"/>
                  <a:pt x="53" y="34"/>
                </a:cubicBezTo>
                <a:cubicBezTo>
                  <a:pt x="53" y="37"/>
                  <a:pt x="53" y="39"/>
                  <a:pt x="54" y="41"/>
                </a:cubicBezTo>
                <a:cubicBezTo>
                  <a:pt x="57" y="47"/>
                  <a:pt x="60" y="53"/>
                  <a:pt x="61" y="60"/>
                </a:cubicBezTo>
                <a:cubicBezTo>
                  <a:pt x="64" y="57"/>
                  <a:pt x="67" y="54"/>
                  <a:pt x="70" y="51"/>
                </a:cubicBezTo>
                <a:cubicBezTo>
                  <a:pt x="71" y="53"/>
                  <a:pt x="71" y="54"/>
                  <a:pt x="70" y="54"/>
                </a:cubicBezTo>
                <a:cubicBezTo>
                  <a:pt x="68" y="58"/>
                  <a:pt x="66" y="62"/>
                  <a:pt x="62" y="66"/>
                </a:cubicBezTo>
                <a:cubicBezTo>
                  <a:pt x="64" y="66"/>
                  <a:pt x="65" y="65"/>
                  <a:pt x="66" y="64"/>
                </a:cubicBezTo>
                <a:cubicBezTo>
                  <a:pt x="69" y="63"/>
                  <a:pt x="71" y="61"/>
                  <a:pt x="74" y="61"/>
                </a:cubicBezTo>
                <a:cubicBezTo>
                  <a:pt x="79" y="61"/>
                  <a:pt x="83" y="61"/>
                  <a:pt x="88" y="63"/>
                </a:cubicBezTo>
                <a:cubicBezTo>
                  <a:pt x="94" y="64"/>
                  <a:pt x="98" y="69"/>
                  <a:pt x="98" y="76"/>
                </a:cubicBezTo>
                <a:cubicBezTo>
                  <a:pt x="96" y="87"/>
                  <a:pt x="89" y="94"/>
                  <a:pt x="82" y="100"/>
                </a:cubicBezTo>
                <a:cubicBezTo>
                  <a:pt x="73" y="108"/>
                  <a:pt x="62" y="113"/>
                  <a:pt x="53" y="119"/>
                </a:cubicBezTo>
                <a:cubicBezTo>
                  <a:pt x="53" y="132"/>
                  <a:pt x="55" y="145"/>
                  <a:pt x="54" y="159"/>
                </a:cubicBezTo>
                <a:cubicBezTo>
                  <a:pt x="71" y="164"/>
                  <a:pt x="87" y="169"/>
                  <a:pt x="107" y="171"/>
                </a:cubicBezTo>
                <a:cubicBezTo>
                  <a:pt x="117" y="172"/>
                  <a:pt x="125" y="172"/>
                  <a:pt x="134" y="173"/>
                </a:cubicBezTo>
                <a:cubicBezTo>
                  <a:pt x="136" y="167"/>
                  <a:pt x="136" y="167"/>
                  <a:pt x="136" y="167"/>
                </a:cubicBezTo>
                <a:cubicBezTo>
                  <a:pt x="136" y="167"/>
                  <a:pt x="136" y="165"/>
                  <a:pt x="137" y="166"/>
                </a:cubicBezTo>
                <a:cubicBezTo>
                  <a:pt x="137" y="165"/>
                  <a:pt x="138" y="164"/>
                  <a:pt x="138" y="164"/>
                </a:cubicBezTo>
                <a:cubicBezTo>
                  <a:pt x="143" y="154"/>
                  <a:pt x="147" y="142"/>
                  <a:pt x="153" y="133"/>
                </a:cubicBezTo>
                <a:cubicBezTo>
                  <a:pt x="138" y="130"/>
                  <a:pt x="124" y="126"/>
                  <a:pt x="109" y="123"/>
                </a:cubicBezTo>
                <a:cubicBezTo>
                  <a:pt x="107" y="121"/>
                  <a:pt x="104" y="121"/>
                  <a:pt x="101" y="121"/>
                </a:cubicBezTo>
                <a:cubicBezTo>
                  <a:pt x="98" y="121"/>
                  <a:pt x="96" y="120"/>
                  <a:pt x="95" y="118"/>
                </a:cubicBezTo>
                <a:cubicBezTo>
                  <a:pt x="94" y="118"/>
                  <a:pt x="93" y="118"/>
                  <a:pt x="92" y="118"/>
                </a:cubicBezTo>
                <a:cubicBezTo>
                  <a:pt x="91" y="117"/>
                  <a:pt x="91" y="117"/>
                  <a:pt x="91" y="116"/>
                </a:cubicBezTo>
                <a:cubicBezTo>
                  <a:pt x="92" y="116"/>
                  <a:pt x="92" y="116"/>
                  <a:pt x="93" y="116"/>
                </a:cubicBezTo>
                <a:cubicBezTo>
                  <a:pt x="92" y="115"/>
                  <a:pt x="92" y="114"/>
                  <a:pt x="93" y="114"/>
                </a:cubicBezTo>
                <a:cubicBezTo>
                  <a:pt x="96" y="114"/>
                  <a:pt x="99" y="115"/>
                  <a:pt x="101" y="115"/>
                </a:cubicBezTo>
                <a:cubicBezTo>
                  <a:pt x="102" y="115"/>
                  <a:pt x="102" y="114"/>
                  <a:pt x="103" y="113"/>
                </a:cubicBezTo>
                <a:cubicBezTo>
                  <a:pt x="103" y="113"/>
                  <a:pt x="105" y="113"/>
                  <a:pt x="104" y="112"/>
                </a:cubicBezTo>
                <a:cubicBezTo>
                  <a:pt x="104" y="111"/>
                  <a:pt x="106" y="109"/>
                  <a:pt x="108" y="109"/>
                </a:cubicBezTo>
                <a:cubicBezTo>
                  <a:pt x="109" y="109"/>
                  <a:pt x="111" y="109"/>
                  <a:pt x="110" y="108"/>
                </a:cubicBezTo>
                <a:cubicBezTo>
                  <a:pt x="115" y="106"/>
                  <a:pt x="120" y="103"/>
                  <a:pt x="124" y="101"/>
                </a:cubicBezTo>
                <a:cubicBezTo>
                  <a:pt x="125" y="100"/>
                  <a:pt x="124" y="100"/>
                  <a:pt x="124" y="99"/>
                </a:cubicBezTo>
                <a:cubicBezTo>
                  <a:pt x="129" y="95"/>
                  <a:pt x="134" y="93"/>
                  <a:pt x="138" y="89"/>
                </a:cubicBezTo>
                <a:cubicBezTo>
                  <a:pt x="140" y="88"/>
                  <a:pt x="142" y="87"/>
                  <a:pt x="144" y="85"/>
                </a:cubicBezTo>
                <a:close/>
                <a:moveTo>
                  <a:pt x="9" y="149"/>
                </a:moveTo>
                <a:cubicBezTo>
                  <a:pt x="8" y="149"/>
                  <a:pt x="7" y="151"/>
                  <a:pt x="7" y="151"/>
                </a:cubicBezTo>
                <a:cubicBezTo>
                  <a:pt x="6" y="152"/>
                  <a:pt x="4" y="153"/>
                  <a:pt x="5" y="154"/>
                </a:cubicBezTo>
                <a:cubicBezTo>
                  <a:pt x="3" y="155"/>
                  <a:pt x="3" y="156"/>
                  <a:pt x="2" y="157"/>
                </a:cubicBezTo>
                <a:cubicBezTo>
                  <a:pt x="1" y="157"/>
                  <a:pt x="0" y="156"/>
                  <a:pt x="0" y="156"/>
                </a:cubicBezTo>
                <a:cubicBezTo>
                  <a:pt x="5" y="149"/>
                  <a:pt x="10" y="143"/>
                  <a:pt x="15" y="136"/>
                </a:cubicBezTo>
                <a:cubicBezTo>
                  <a:pt x="15" y="136"/>
                  <a:pt x="13" y="135"/>
                  <a:pt x="13" y="134"/>
                </a:cubicBezTo>
                <a:cubicBezTo>
                  <a:pt x="16" y="132"/>
                  <a:pt x="19" y="131"/>
                  <a:pt x="20" y="127"/>
                </a:cubicBezTo>
                <a:cubicBezTo>
                  <a:pt x="21" y="125"/>
                  <a:pt x="23" y="124"/>
                  <a:pt x="24" y="122"/>
                </a:cubicBezTo>
                <a:cubicBezTo>
                  <a:pt x="24" y="122"/>
                  <a:pt x="25" y="122"/>
                  <a:pt x="25" y="122"/>
                </a:cubicBezTo>
                <a:cubicBezTo>
                  <a:pt x="26" y="122"/>
                  <a:pt x="26" y="123"/>
                  <a:pt x="27" y="122"/>
                </a:cubicBezTo>
                <a:cubicBezTo>
                  <a:pt x="28" y="120"/>
                  <a:pt x="30" y="118"/>
                  <a:pt x="32" y="116"/>
                </a:cubicBezTo>
                <a:cubicBezTo>
                  <a:pt x="32" y="116"/>
                  <a:pt x="31" y="115"/>
                  <a:pt x="31" y="114"/>
                </a:cubicBezTo>
                <a:cubicBezTo>
                  <a:pt x="32" y="113"/>
                  <a:pt x="32" y="112"/>
                  <a:pt x="33" y="112"/>
                </a:cubicBezTo>
                <a:cubicBezTo>
                  <a:pt x="34" y="112"/>
                  <a:pt x="35" y="113"/>
                  <a:pt x="36" y="113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0" y="109"/>
                  <a:pt x="40" y="110"/>
                  <a:pt x="40" y="110"/>
                </a:cubicBezTo>
                <a:cubicBezTo>
                  <a:pt x="40" y="112"/>
                  <a:pt x="39" y="113"/>
                  <a:pt x="39" y="114"/>
                </a:cubicBezTo>
                <a:cubicBezTo>
                  <a:pt x="45" y="112"/>
                  <a:pt x="49" y="108"/>
                  <a:pt x="55" y="106"/>
                </a:cubicBezTo>
                <a:cubicBezTo>
                  <a:pt x="65" y="102"/>
                  <a:pt x="73" y="96"/>
                  <a:pt x="81" y="89"/>
                </a:cubicBezTo>
                <a:cubicBezTo>
                  <a:pt x="82" y="88"/>
                  <a:pt x="80" y="88"/>
                  <a:pt x="80" y="87"/>
                </a:cubicBezTo>
                <a:cubicBezTo>
                  <a:pt x="77" y="86"/>
                  <a:pt x="74" y="85"/>
                  <a:pt x="70" y="85"/>
                </a:cubicBezTo>
                <a:cubicBezTo>
                  <a:pt x="69" y="87"/>
                  <a:pt x="67" y="88"/>
                  <a:pt x="66" y="87"/>
                </a:cubicBezTo>
                <a:cubicBezTo>
                  <a:pt x="59" y="89"/>
                  <a:pt x="52" y="91"/>
                  <a:pt x="47" y="94"/>
                </a:cubicBezTo>
                <a:cubicBezTo>
                  <a:pt x="44" y="95"/>
                  <a:pt x="41" y="98"/>
                  <a:pt x="36" y="98"/>
                </a:cubicBezTo>
                <a:cubicBezTo>
                  <a:pt x="36" y="98"/>
                  <a:pt x="35" y="98"/>
                  <a:pt x="35" y="97"/>
                </a:cubicBezTo>
                <a:cubicBezTo>
                  <a:pt x="34" y="96"/>
                  <a:pt x="33" y="94"/>
                  <a:pt x="33" y="92"/>
                </a:cubicBezTo>
                <a:cubicBezTo>
                  <a:pt x="32" y="93"/>
                  <a:pt x="31" y="93"/>
                  <a:pt x="30" y="92"/>
                </a:cubicBezTo>
                <a:cubicBezTo>
                  <a:pt x="30" y="92"/>
                  <a:pt x="30" y="91"/>
                  <a:pt x="30" y="90"/>
                </a:cubicBezTo>
                <a:cubicBezTo>
                  <a:pt x="28" y="91"/>
                  <a:pt x="26" y="90"/>
                  <a:pt x="27" y="88"/>
                </a:cubicBezTo>
                <a:cubicBezTo>
                  <a:pt x="27" y="86"/>
                  <a:pt x="28" y="84"/>
                  <a:pt x="29" y="83"/>
                </a:cubicBezTo>
                <a:cubicBezTo>
                  <a:pt x="29" y="82"/>
                  <a:pt x="29" y="81"/>
                  <a:pt x="28" y="80"/>
                </a:cubicBezTo>
                <a:cubicBezTo>
                  <a:pt x="27" y="81"/>
                  <a:pt x="26" y="83"/>
                  <a:pt x="25" y="82"/>
                </a:cubicBezTo>
                <a:cubicBezTo>
                  <a:pt x="24" y="82"/>
                  <a:pt x="24" y="81"/>
                  <a:pt x="24" y="80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5" y="75"/>
                  <a:pt x="25" y="75"/>
                </a:cubicBezTo>
                <a:cubicBezTo>
                  <a:pt x="24" y="74"/>
                  <a:pt x="25" y="73"/>
                  <a:pt x="25" y="72"/>
                </a:cubicBezTo>
                <a:cubicBezTo>
                  <a:pt x="26" y="71"/>
                  <a:pt x="25" y="70"/>
                  <a:pt x="24" y="69"/>
                </a:cubicBezTo>
                <a:cubicBezTo>
                  <a:pt x="24" y="69"/>
                  <a:pt x="23" y="70"/>
                  <a:pt x="23" y="69"/>
                </a:cubicBezTo>
                <a:cubicBezTo>
                  <a:pt x="22" y="69"/>
                  <a:pt x="22" y="69"/>
                  <a:pt x="22" y="68"/>
                </a:cubicBezTo>
                <a:cubicBezTo>
                  <a:pt x="22" y="68"/>
                  <a:pt x="22" y="67"/>
                  <a:pt x="22" y="66"/>
                </a:cubicBezTo>
                <a:cubicBezTo>
                  <a:pt x="22" y="66"/>
                  <a:pt x="21" y="66"/>
                  <a:pt x="21" y="65"/>
                </a:cubicBezTo>
                <a:cubicBezTo>
                  <a:pt x="21" y="65"/>
                  <a:pt x="21" y="64"/>
                  <a:pt x="21" y="63"/>
                </a:cubicBezTo>
                <a:cubicBezTo>
                  <a:pt x="20" y="64"/>
                  <a:pt x="18" y="66"/>
                  <a:pt x="18" y="64"/>
                </a:cubicBezTo>
                <a:cubicBezTo>
                  <a:pt x="18" y="61"/>
                  <a:pt x="19" y="59"/>
                  <a:pt x="20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7"/>
                  <a:pt x="18" y="56"/>
                  <a:pt x="18" y="56"/>
                </a:cubicBezTo>
                <a:cubicBezTo>
                  <a:pt x="18" y="56"/>
                  <a:pt x="16" y="56"/>
                  <a:pt x="17" y="55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50"/>
                  <a:pt x="19" y="50"/>
                  <a:pt x="19" y="50"/>
                </a:cubicBezTo>
                <a:cubicBezTo>
                  <a:pt x="17" y="49"/>
                  <a:pt x="17" y="51"/>
                  <a:pt x="17" y="52"/>
                </a:cubicBezTo>
                <a:cubicBezTo>
                  <a:pt x="16" y="51"/>
                  <a:pt x="16" y="53"/>
                  <a:pt x="15" y="54"/>
                </a:cubicBezTo>
                <a:cubicBezTo>
                  <a:pt x="13" y="54"/>
                  <a:pt x="10" y="56"/>
                  <a:pt x="10" y="60"/>
                </a:cubicBezTo>
                <a:cubicBezTo>
                  <a:pt x="10" y="58"/>
                  <a:pt x="9" y="60"/>
                  <a:pt x="9" y="61"/>
                </a:cubicBezTo>
                <a:cubicBezTo>
                  <a:pt x="8" y="61"/>
                  <a:pt x="7" y="60"/>
                  <a:pt x="7" y="60"/>
                </a:cubicBezTo>
                <a:cubicBezTo>
                  <a:pt x="10" y="55"/>
                  <a:pt x="13" y="51"/>
                  <a:pt x="17" y="46"/>
                </a:cubicBezTo>
                <a:cubicBezTo>
                  <a:pt x="17" y="44"/>
                  <a:pt x="17" y="42"/>
                  <a:pt x="18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4" y="35"/>
                  <a:pt x="28" y="29"/>
                  <a:pt x="33" y="23"/>
                </a:cubicBezTo>
                <a:cubicBezTo>
                  <a:pt x="34" y="22"/>
                  <a:pt x="33" y="21"/>
                  <a:pt x="32" y="20"/>
                </a:cubicBezTo>
                <a:cubicBezTo>
                  <a:pt x="34" y="19"/>
                  <a:pt x="33" y="18"/>
                  <a:pt x="34" y="18"/>
                </a:cubicBezTo>
                <a:cubicBezTo>
                  <a:pt x="35" y="19"/>
                  <a:pt x="37" y="18"/>
                  <a:pt x="37" y="20"/>
                </a:cubicBezTo>
                <a:cubicBezTo>
                  <a:pt x="55" y="1"/>
                  <a:pt x="55" y="1"/>
                  <a:pt x="55" y="1"/>
                </a:cubicBezTo>
                <a:cubicBezTo>
                  <a:pt x="55" y="0"/>
                  <a:pt x="56" y="1"/>
                  <a:pt x="56" y="1"/>
                </a:cubicBezTo>
                <a:cubicBezTo>
                  <a:pt x="55" y="2"/>
                  <a:pt x="57" y="3"/>
                  <a:pt x="56" y="3"/>
                </a:cubicBezTo>
                <a:cubicBezTo>
                  <a:pt x="56" y="4"/>
                  <a:pt x="55" y="4"/>
                  <a:pt x="54" y="5"/>
                </a:cubicBezTo>
                <a:cubicBezTo>
                  <a:pt x="54" y="4"/>
                  <a:pt x="54" y="4"/>
                  <a:pt x="54" y="4"/>
                </a:cubicBezTo>
                <a:cubicBezTo>
                  <a:pt x="55" y="3"/>
                  <a:pt x="55" y="3"/>
                  <a:pt x="55" y="3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4" y="6"/>
                  <a:pt x="52" y="6"/>
                </a:cubicBezTo>
                <a:cubicBezTo>
                  <a:pt x="52" y="6"/>
                  <a:pt x="52" y="7"/>
                  <a:pt x="51" y="8"/>
                </a:cubicBezTo>
                <a:cubicBezTo>
                  <a:pt x="52" y="9"/>
                  <a:pt x="51" y="10"/>
                  <a:pt x="50" y="10"/>
                </a:cubicBezTo>
                <a:cubicBezTo>
                  <a:pt x="49" y="11"/>
                  <a:pt x="49" y="12"/>
                  <a:pt x="47" y="13"/>
                </a:cubicBezTo>
                <a:cubicBezTo>
                  <a:pt x="50" y="13"/>
                  <a:pt x="52" y="12"/>
                  <a:pt x="53" y="11"/>
                </a:cubicBezTo>
                <a:cubicBezTo>
                  <a:pt x="62" y="8"/>
                  <a:pt x="71" y="6"/>
                  <a:pt x="78" y="2"/>
                </a:cubicBezTo>
                <a:cubicBezTo>
                  <a:pt x="84" y="1"/>
                  <a:pt x="88" y="1"/>
                  <a:pt x="94" y="1"/>
                </a:cubicBezTo>
                <a:cubicBezTo>
                  <a:pt x="95" y="1"/>
                  <a:pt x="97" y="2"/>
                  <a:pt x="98" y="2"/>
                </a:cubicBezTo>
                <a:cubicBezTo>
                  <a:pt x="104" y="2"/>
                  <a:pt x="109" y="3"/>
                  <a:pt x="115" y="5"/>
                </a:cubicBezTo>
                <a:cubicBezTo>
                  <a:pt x="115" y="4"/>
                  <a:pt x="115" y="4"/>
                  <a:pt x="116" y="4"/>
                </a:cubicBezTo>
                <a:cubicBezTo>
                  <a:pt x="119" y="5"/>
                  <a:pt x="122" y="5"/>
                  <a:pt x="125" y="7"/>
                </a:cubicBezTo>
                <a:cubicBezTo>
                  <a:pt x="127" y="9"/>
                  <a:pt x="130" y="10"/>
                  <a:pt x="133" y="11"/>
                </a:cubicBezTo>
                <a:cubicBezTo>
                  <a:pt x="136" y="13"/>
                  <a:pt x="139" y="14"/>
                  <a:pt x="141" y="16"/>
                </a:cubicBezTo>
                <a:cubicBezTo>
                  <a:pt x="142" y="17"/>
                  <a:pt x="140" y="19"/>
                  <a:pt x="142" y="19"/>
                </a:cubicBezTo>
                <a:cubicBezTo>
                  <a:pt x="143" y="20"/>
                  <a:pt x="143" y="18"/>
                  <a:pt x="144" y="18"/>
                </a:cubicBezTo>
                <a:cubicBezTo>
                  <a:pt x="150" y="21"/>
                  <a:pt x="154" y="27"/>
                  <a:pt x="156" y="34"/>
                </a:cubicBezTo>
                <a:cubicBezTo>
                  <a:pt x="156" y="34"/>
                  <a:pt x="157" y="35"/>
                  <a:pt x="158" y="37"/>
                </a:cubicBezTo>
                <a:cubicBezTo>
                  <a:pt x="159" y="39"/>
                  <a:pt x="161" y="40"/>
                  <a:pt x="162" y="43"/>
                </a:cubicBezTo>
                <a:cubicBezTo>
                  <a:pt x="162" y="44"/>
                  <a:pt x="162" y="46"/>
                  <a:pt x="161" y="46"/>
                </a:cubicBezTo>
                <a:cubicBezTo>
                  <a:pt x="161" y="49"/>
                  <a:pt x="162" y="51"/>
                  <a:pt x="164" y="53"/>
                </a:cubicBezTo>
                <a:cubicBezTo>
                  <a:pt x="165" y="55"/>
                  <a:pt x="164" y="57"/>
                  <a:pt x="164" y="60"/>
                </a:cubicBezTo>
                <a:cubicBezTo>
                  <a:pt x="163" y="62"/>
                  <a:pt x="163" y="64"/>
                  <a:pt x="162" y="66"/>
                </a:cubicBezTo>
                <a:cubicBezTo>
                  <a:pt x="163" y="67"/>
                  <a:pt x="163" y="68"/>
                  <a:pt x="162" y="70"/>
                </a:cubicBezTo>
                <a:cubicBezTo>
                  <a:pt x="160" y="84"/>
                  <a:pt x="150" y="91"/>
                  <a:pt x="142" y="98"/>
                </a:cubicBezTo>
                <a:cubicBezTo>
                  <a:pt x="140" y="101"/>
                  <a:pt x="137" y="102"/>
                  <a:pt x="135" y="104"/>
                </a:cubicBezTo>
                <a:cubicBezTo>
                  <a:pt x="135" y="105"/>
                  <a:pt x="136" y="106"/>
                  <a:pt x="136" y="107"/>
                </a:cubicBezTo>
                <a:cubicBezTo>
                  <a:pt x="135" y="108"/>
                  <a:pt x="134" y="108"/>
                  <a:pt x="133" y="109"/>
                </a:cubicBezTo>
                <a:cubicBezTo>
                  <a:pt x="132" y="109"/>
                  <a:pt x="132" y="109"/>
                  <a:pt x="131" y="110"/>
                </a:cubicBezTo>
                <a:cubicBezTo>
                  <a:pt x="134" y="110"/>
                  <a:pt x="137" y="109"/>
                  <a:pt x="140" y="111"/>
                </a:cubicBezTo>
                <a:cubicBezTo>
                  <a:pt x="140" y="111"/>
                  <a:pt x="141" y="112"/>
                  <a:pt x="141" y="112"/>
                </a:cubicBezTo>
                <a:cubicBezTo>
                  <a:pt x="141" y="113"/>
                  <a:pt x="140" y="114"/>
                  <a:pt x="139" y="115"/>
                </a:cubicBezTo>
                <a:cubicBezTo>
                  <a:pt x="138" y="115"/>
                  <a:pt x="138" y="114"/>
                  <a:pt x="137" y="115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49" y="119"/>
                  <a:pt x="151" y="120"/>
                  <a:pt x="151" y="121"/>
                </a:cubicBezTo>
                <a:cubicBezTo>
                  <a:pt x="153" y="120"/>
                  <a:pt x="155" y="121"/>
                  <a:pt x="156" y="122"/>
                </a:cubicBezTo>
                <a:cubicBezTo>
                  <a:pt x="160" y="123"/>
                  <a:pt x="164" y="124"/>
                  <a:pt x="167" y="124"/>
                </a:cubicBezTo>
                <a:cubicBezTo>
                  <a:pt x="168" y="124"/>
                  <a:pt x="168" y="124"/>
                  <a:pt x="168" y="125"/>
                </a:cubicBezTo>
                <a:cubicBezTo>
                  <a:pt x="167" y="128"/>
                  <a:pt x="164" y="131"/>
                  <a:pt x="164" y="135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0" y="145"/>
                  <a:pt x="156" y="152"/>
                  <a:pt x="153" y="160"/>
                </a:cubicBezTo>
                <a:cubicBezTo>
                  <a:pt x="153" y="166"/>
                  <a:pt x="150" y="172"/>
                  <a:pt x="147" y="177"/>
                </a:cubicBezTo>
                <a:cubicBezTo>
                  <a:pt x="147" y="177"/>
                  <a:pt x="147" y="178"/>
                  <a:pt x="147" y="178"/>
                </a:cubicBezTo>
                <a:cubicBezTo>
                  <a:pt x="147" y="179"/>
                  <a:pt x="146" y="180"/>
                  <a:pt x="145" y="181"/>
                </a:cubicBezTo>
                <a:cubicBezTo>
                  <a:pt x="148" y="180"/>
                  <a:pt x="151" y="178"/>
                  <a:pt x="153" y="176"/>
                </a:cubicBezTo>
                <a:cubicBezTo>
                  <a:pt x="154" y="175"/>
                  <a:pt x="156" y="174"/>
                  <a:pt x="157" y="174"/>
                </a:cubicBezTo>
                <a:cubicBezTo>
                  <a:pt x="158" y="174"/>
                  <a:pt x="158" y="175"/>
                  <a:pt x="158" y="175"/>
                </a:cubicBezTo>
                <a:cubicBezTo>
                  <a:pt x="156" y="176"/>
                  <a:pt x="155" y="178"/>
                  <a:pt x="153" y="179"/>
                </a:cubicBezTo>
                <a:cubicBezTo>
                  <a:pt x="153" y="180"/>
                  <a:pt x="152" y="181"/>
                  <a:pt x="152" y="181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8" y="185"/>
                  <a:pt x="148" y="186"/>
                  <a:pt x="147" y="187"/>
                </a:cubicBezTo>
                <a:cubicBezTo>
                  <a:pt x="148" y="186"/>
                  <a:pt x="149" y="187"/>
                  <a:pt x="148" y="188"/>
                </a:cubicBezTo>
                <a:cubicBezTo>
                  <a:pt x="144" y="190"/>
                  <a:pt x="140" y="192"/>
                  <a:pt x="136" y="194"/>
                </a:cubicBezTo>
                <a:cubicBezTo>
                  <a:pt x="135" y="196"/>
                  <a:pt x="133" y="197"/>
                  <a:pt x="131" y="197"/>
                </a:cubicBezTo>
                <a:cubicBezTo>
                  <a:pt x="126" y="201"/>
                  <a:pt x="122" y="205"/>
                  <a:pt x="118" y="209"/>
                </a:cubicBezTo>
                <a:cubicBezTo>
                  <a:pt x="112" y="213"/>
                  <a:pt x="112" y="213"/>
                  <a:pt x="112" y="213"/>
                </a:cubicBezTo>
                <a:cubicBezTo>
                  <a:pt x="112" y="213"/>
                  <a:pt x="111" y="212"/>
                  <a:pt x="111" y="212"/>
                </a:cubicBezTo>
                <a:cubicBezTo>
                  <a:pt x="114" y="208"/>
                  <a:pt x="117" y="206"/>
                  <a:pt x="120" y="203"/>
                </a:cubicBezTo>
                <a:cubicBezTo>
                  <a:pt x="117" y="204"/>
                  <a:pt x="113" y="207"/>
                  <a:pt x="110" y="208"/>
                </a:cubicBezTo>
                <a:cubicBezTo>
                  <a:pt x="109" y="209"/>
                  <a:pt x="109" y="209"/>
                  <a:pt x="108" y="209"/>
                </a:cubicBezTo>
                <a:cubicBezTo>
                  <a:pt x="108" y="209"/>
                  <a:pt x="107" y="208"/>
                  <a:pt x="108" y="207"/>
                </a:cubicBezTo>
                <a:cubicBezTo>
                  <a:pt x="110" y="206"/>
                  <a:pt x="113" y="204"/>
                  <a:pt x="115" y="202"/>
                </a:cubicBezTo>
                <a:cubicBezTo>
                  <a:pt x="114" y="202"/>
                  <a:pt x="113" y="201"/>
                  <a:pt x="112" y="202"/>
                </a:cubicBezTo>
                <a:cubicBezTo>
                  <a:pt x="110" y="203"/>
                  <a:pt x="107" y="205"/>
                  <a:pt x="105" y="206"/>
                </a:cubicBezTo>
                <a:cubicBezTo>
                  <a:pt x="104" y="206"/>
                  <a:pt x="103" y="206"/>
                  <a:pt x="103" y="205"/>
                </a:cubicBezTo>
                <a:cubicBezTo>
                  <a:pt x="103" y="203"/>
                  <a:pt x="104" y="202"/>
                  <a:pt x="105" y="201"/>
                </a:cubicBezTo>
                <a:cubicBezTo>
                  <a:pt x="104" y="201"/>
                  <a:pt x="103" y="202"/>
                  <a:pt x="102" y="201"/>
                </a:cubicBezTo>
                <a:cubicBezTo>
                  <a:pt x="101" y="199"/>
                  <a:pt x="98" y="200"/>
                  <a:pt x="97" y="201"/>
                </a:cubicBezTo>
                <a:cubicBezTo>
                  <a:pt x="96" y="201"/>
                  <a:pt x="96" y="201"/>
                  <a:pt x="95" y="201"/>
                </a:cubicBezTo>
                <a:cubicBezTo>
                  <a:pt x="95" y="201"/>
                  <a:pt x="94" y="200"/>
                  <a:pt x="94" y="200"/>
                </a:cubicBezTo>
                <a:cubicBezTo>
                  <a:pt x="88" y="199"/>
                  <a:pt x="88" y="199"/>
                  <a:pt x="88" y="199"/>
                </a:cubicBezTo>
                <a:cubicBezTo>
                  <a:pt x="88" y="199"/>
                  <a:pt x="87" y="200"/>
                  <a:pt x="87" y="199"/>
                </a:cubicBezTo>
                <a:cubicBezTo>
                  <a:pt x="85" y="198"/>
                  <a:pt x="81" y="198"/>
                  <a:pt x="80" y="198"/>
                </a:cubicBezTo>
                <a:cubicBezTo>
                  <a:pt x="79" y="199"/>
                  <a:pt x="79" y="197"/>
                  <a:pt x="80" y="196"/>
                </a:cubicBezTo>
                <a:cubicBezTo>
                  <a:pt x="77" y="195"/>
                  <a:pt x="75" y="198"/>
                  <a:pt x="74" y="198"/>
                </a:cubicBezTo>
                <a:cubicBezTo>
                  <a:pt x="73" y="197"/>
                  <a:pt x="73" y="197"/>
                  <a:pt x="73" y="196"/>
                </a:cubicBezTo>
                <a:cubicBezTo>
                  <a:pt x="69" y="195"/>
                  <a:pt x="66" y="195"/>
                  <a:pt x="63" y="194"/>
                </a:cubicBezTo>
                <a:cubicBezTo>
                  <a:pt x="61" y="195"/>
                  <a:pt x="60" y="197"/>
                  <a:pt x="59" y="198"/>
                </a:cubicBezTo>
                <a:cubicBezTo>
                  <a:pt x="58" y="198"/>
                  <a:pt x="58" y="197"/>
                  <a:pt x="58" y="196"/>
                </a:cubicBezTo>
                <a:cubicBezTo>
                  <a:pt x="57" y="195"/>
                  <a:pt x="58" y="194"/>
                  <a:pt x="58" y="193"/>
                </a:cubicBezTo>
                <a:cubicBezTo>
                  <a:pt x="57" y="192"/>
                  <a:pt x="56" y="192"/>
                  <a:pt x="55" y="192"/>
                </a:cubicBezTo>
                <a:cubicBezTo>
                  <a:pt x="54" y="192"/>
                  <a:pt x="54" y="193"/>
                  <a:pt x="53" y="193"/>
                </a:cubicBezTo>
                <a:cubicBezTo>
                  <a:pt x="52" y="193"/>
                  <a:pt x="52" y="192"/>
                  <a:pt x="52" y="191"/>
                </a:cubicBezTo>
                <a:cubicBezTo>
                  <a:pt x="51" y="190"/>
                  <a:pt x="50" y="192"/>
                  <a:pt x="50" y="192"/>
                </a:cubicBezTo>
                <a:cubicBezTo>
                  <a:pt x="49" y="193"/>
                  <a:pt x="48" y="194"/>
                  <a:pt x="47" y="193"/>
                </a:cubicBezTo>
                <a:cubicBezTo>
                  <a:pt x="46" y="192"/>
                  <a:pt x="47" y="191"/>
                  <a:pt x="47" y="190"/>
                </a:cubicBezTo>
                <a:cubicBezTo>
                  <a:pt x="47" y="189"/>
                  <a:pt x="46" y="190"/>
                  <a:pt x="45" y="190"/>
                </a:cubicBezTo>
                <a:cubicBezTo>
                  <a:pt x="44" y="192"/>
                  <a:pt x="42" y="194"/>
                  <a:pt x="41" y="195"/>
                </a:cubicBezTo>
                <a:cubicBezTo>
                  <a:pt x="40" y="195"/>
                  <a:pt x="40" y="194"/>
                  <a:pt x="39" y="194"/>
                </a:cubicBezTo>
                <a:cubicBezTo>
                  <a:pt x="39" y="193"/>
                  <a:pt x="40" y="193"/>
                  <a:pt x="40" y="192"/>
                </a:cubicBezTo>
                <a:cubicBezTo>
                  <a:pt x="39" y="192"/>
                  <a:pt x="37" y="192"/>
                  <a:pt x="38" y="190"/>
                </a:cubicBezTo>
                <a:cubicBezTo>
                  <a:pt x="38" y="190"/>
                  <a:pt x="38" y="189"/>
                  <a:pt x="38" y="188"/>
                </a:cubicBezTo>
                <a:cubicBezTo>
                  <a:pt x="33" y="188"/>
                  <a:pt x="33" y="188"/>
                  <a:pt x="33" y="188"/>
                </a:cubicBezTo>
                <a:cubicBezTo>
                  <a:pt x="32" y="188"/>
                  <a:pt x="32" y="190"/>
                  <a:pt x="31" y="190"/>
                </a:cubicBezTo>
                <a:cubicBezTo>
                  <a:pt x="30" y="190"/>
                  <a:pt x="30" y="189"/>
                  <a:pt x="30" y="189"/>
                </a:cubicBezTo>
                <a:cubicBezTo>
                  <a:pt x="30" y="189"/>
                  <a:pt x="30" y="188"/>
                  <a:pt x="30" y="187"/>
                </a:cubicBezTo>
                <a:cubicBezTo>
                  <a:pt x="27" y="187"/>
                  <a:pt x="27" y="187"/>
                  <a:pt x="27" y="187"/>
                </a:cubicBezTo>
                <a:cubicBezTo>
                  <a:pt x="27" y="188"/>
                  <a:pt x="26" y="189"/>
                  <a:pt x="25" y="189"/>
                </a:cubicBezTo>
                <a:cubicBezTo>
                  <a:pt x="25" y="189"/>
                  <a:pt x="25" y="188"/>
                  <a:pt x="24" y="188"/>
                </a:cubicBezTo>
                <a:cubicBezTo>
                  <a:pt x="25" y="189"/>
                  <a:pt x="25" y="190"/>
                  <a:pt x="25" y="191"/>
                </a:cubicBezTo>
                <a:cubicBezTo>
                  <a:pt x="25" y="192"/>
                  <a:pt x="24" y="192"/>
                  <a:pt x="23" y="192"/>
                </a:cubicBezTo>
                <a:cubicBezTo>
                  <a:pt x="23" y="192"/>
                  <a:pt x="22" y="191"/>
                  <a:pt x="22" y="191"/>
                </a:cubicBezTo>
                <a:cubicBezTo>
                  <a:pt x="17" y="195"/>
                  <a:pt x="13" y="199"/>
                  <a:pt x="9" y="205"/>
                </a:cubicBezTo>
                <a:cubicBezTo>
                  <a:pt x="9" y="205"/>
                  <a:pt x="8" y="205"/>
                  <a:pt x="8" y="205"/>
                </a:cubicBezTo>
                <a:cubicBezTo>
                  <a:pt x="7" y="205"/>
                  <a:pt x="7" y="204"/>
                  <a:pt x="7" y="204"/>
                </a:cubicBezTo>
                <a:cubicBezTo>
                  <a:pt x="12" y="198"/>
                  <a:pt x="16" y="193"/>
                  <a:pt x="21" y="188"/>
                </a:cubicBezTo>
                <a:cubicBezTo>
                  <a:pt x="20" y="187"/>
                  <a:pt x="20" y="186"/>
                  <a:pt x="20" y="185"/>
                </a:cubicBezTo>
                <a:cubicBezTo>
                  <a:pt x="19" y="186"/>
                  <a:pt x="19" y="186"/>
                  <a:pt x="18" y="186"/>
                </a:cubicBezTo>
                <a:cubicBezTo>
                  <a:pt x="17" y="185"/>
                  <a:pt x="15" y="183"/>
                  <a:pt x="16" y="181"/>
                </a:cubicBezTo>
                <a:cubicBezTo>
                  <a:pt x="14" y="174"/>
                  <a:pt x="13" y="165"/>
                  <a:pt x="15" y="155"/>
                </a:cubicBezTo>
                <a:cubicBezTo>
                  <a:pt x="15" y="153"/>
                  <a:pt x="13" y="154"/>
                  <a:pt x="14" y="152"/>
                </a:cubicBezTo>
                <a:cubicBezTo>
                  <a:pt x="14" y="151"/>
                  <a:pt x="15" y="151"/>
                  <a:pt x="15" y="150"/>
                </a:cubicBezTo>
                <a:cubicBezTo>
                  <a:pt x="14" y="149"/>
                  <a:pt x="14" y="149"/>
                  <a:pt x="13" y="149"/>
                </a:cubicBezTo>
                <a:cubicBezTo>
                  <a:pt x="12" y="149"/>
                  <a:pt x="12" y="149"/>
                  <a:pt x="12" y="150"/>
                </a:cubicBezTo>
                <a:cubicBezTo>
                  <a:pt x="12" y="151"/>
                  <a:pt x="13" y="151"/>
                  <a:pt x="12" y="151"/>
                </a:cubicBezTo>
                <a:cubicBezTo>
                  <a:pt x="11" y="151"/>
                  <a:pt x="11" y="152"/>
                  <a:pt x="10" y="152"/>
                </a:cubicBezTo>
                <a:cubicBezTo>
                  <a:pt x="8" y="152"/>
                  <a:pt x="9" y="150"/>
                  <a:pt x="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30275" y="253207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Vận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nối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: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1930275" y="2003383"/>
            <a:ext cx="396198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7740936" y="1986009"/>
            <a:ext cx="445106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45)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3" grpId="0" animBg="1"/>
      <p:bldP spid="2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8">
            <a:extLst>
              <a:ext uri="{FF2B5EF4-FFF2-40B4-BE49-F238E27FC236}">
                <a16:creationId xmlns:a16="http://schemas.microsoft.com/office/drawing/2014/main" id="{3DB081F2-21E5-4336-A246-8239BBB4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1164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图片 3">
            <a:extLst>
              <a:ext uri="{FF2B5EF4-FFF2-40B4-BE49-F238E27FC236}">
                <a16:creationId xmlns:a16="http://schemas.microsoft.com/office/drawing/2014/main" id="{A2961C12-6764-48B5-B206-82D7B8B84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6" y="2136776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图片 4">
            <a:extLst>
              <a:ext uri="{FF2B5EF4-FFF2-40B4-BE49-F238E27FC236}">
                <a16:creationId xmlns:a16="http://schemas.microsoft.com/office/drawing/2014/main" id="{3E1F8C92-8302-4950-B824-51BD7F0E6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6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5">
            <a:extLst>
              <a:ext uri="{FF2B5EF4-FFF2-40B4-BE49-F238E27FC236}">
                <a16:creationId xmlns:a16="http://schemas.microsoft.com/office/drawing/2014/main" id="{2C09ABD4-AE2C-4AF5-ACF8-6A189A77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1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图片 6">
            <a:extLst>
              <a:ext uri="{FF2B5EF4-FFF2-40B4-BE49-F238E27FC236}">
                <a16:creationId xmlns:a16="http://schemas.microsoft.com/office/drawing/2014/main" id="{492E3FDC-6CC2-4D09-BDE1-8E406B61E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CC2FDB93-1C62-417D-A78C-45236115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4" y="2917825"/>
            <a:ext cx="40211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A. Khởi động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61730" y="2584311"/>
            <a:ext cx="566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noProof="0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 ƠN CẢ LỚP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DF3427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8501" y="1876425"/>
            <a:ext cx="4674999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0101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40101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HỌC KẾT THÚC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0101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57575" y="2285224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C2E3-C617-4889-8CCB-17F47657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25721689-6F8E-4733-B6EF-C2AD04ED8F9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205" end="523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7524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55470" y="2584311"/>
            <a:ext cx="6649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Nghe – </a:t>
            </a:r>
            <a:r>
              <a:rPr lang="en-US" altLang="zh-CN" sz="4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4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Dại</a:t>
            </a:r>
            <a:r>
              <a:rPr lang="en-US" altLang="zh-CN" sz="48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48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4800" b="1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đổi</a:t>
            </a:r>
            <a:endParaRPr lang="en-US" altLang="zh-CN" sz="4800" b="1" dirty="0">
              <a:solidFill>
                <a:srgbClr val="DF3427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8501" y="2007055"/>
            <a:ext cx="4674999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  <a:endParaRPr lang="zh-CN" altLang="en-US" sz="4800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93039" y="245611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A50A52-39F9-4DAA-97DA-73E62274FB79}"/>
              </a:ext>
            </a:extLst>
          </p:cNvPr>
          <p:cNvSpPr txBox="1"/>
          <p:nvPr/>
        </p:nvSpPr>
        <p:spPr>
          <a:xfrm>
            <a:off x="2268514" y="102132"/>
            <a:ext cx="854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14F0E595-EDE0-425B-919E-BBEFA109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509" y="1133620"/>
            <a:ext cx="3630613" cy="611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defTabSz="51435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375" b="1" dirty="0">
                <a:solidFill>
                  <a:srgbClr val="FF000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lang="zh-CN" altLang="en-US" sz="3375" b="1" dirty="0">
              <a:solidFill>
                <a:srgbClr val="FF0000"/>
              </a:solidFill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8CD05CC5-E2B4-4E40-B46F-143111764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97921"/>
            <a:ext cx="10377054" cy="11310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defTabSz="51435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Nghe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kể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câu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chuyện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Dại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gì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mà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đổi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nhớ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nội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dung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câu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chuyện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kể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lại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tự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nhiên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,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giọng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hồn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 </a:t>
            </a:r>
            <a:r>
              <a:rPr lang="en-US" altLang="zh-CN" sz="3375" dirty="0" err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nhiên</a:t>
            </a:r>
            <a:r>
              <a:rPr lang="en-US" altLang="zh-CN" sz="3375" dirty="0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.</a:t>
            </a:r>
            <a:endParaRPr lang="zh-CN" altLang="en-US" sz="3375" dirty="0">
              <a:solidFill>
                <a:srgbClr val="002060"/>
              </a:solidFill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8">
            <a:extLst>
              <a:ext uri="{FF2B5EF4-FFF2-40B4-BE49-F238E27FC236}">
                <a16:creationId xmlns:a16="http://schemas.microsoft.com/office/drawing/2014/main" id="{3DB081F2-21E5-4336-A246-8239BBB4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1164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图片 3">
            <a:extLst>
              <a:ext uri="{FF2B5EF4-FFF2-40B4-BE49-F238E27FC236}">
                <a16:creationId xmlns:a16="http://schemas.microsoft.com/office/drawing/2014/main" id="{A2961C12-6764-48B5-B206-82D7B8B84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6" y="2136776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图片 4">
            <a:extLst>
              <a:ext uri="{FF2B5EF4-FFF2-40B4-BE49-F238E27FC236}">
                <a16:creationId xmlns:a16="http://schemas.microsoft.com/office/drawing/2014/main" id="{3E1F8C92-8302-4950-B824-51BD7F0E6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6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5">
            <a:extLst>
              <a:ext uri="{FF2B5EF4-FFF2-40B4-BE49-F238E27FC236}">
                <a16:creationId xmlns:a16="http://schemas.microsoft.com/office/drawing/2014/main" id="{2C09ABD4-AE2C-4AF5-ACF8-6A189A77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1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图片 6">
            <a:extLst>
              <a:ext uri="{FF2B5EF4-FFF2-40B4-BE49-F238E27FC236}">
                <a16:creationId xmlns:a16="http://schemas.microsoft.com/office/drawing/2014/main" id="{492E3FDC-6CC2-4D09-BDE1-8E406B61E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CC2FDB93-1C62-417D-A78C-45236115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4" y="2917825"/>
            <a:ext cx="4021137" cy="14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B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Khám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phá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6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Thực</a:t>
            </a:r>
            <a:r>
              <a:rPr lang="en-US" altLang="zh-CN" sz="36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lang="en-US" altLang="zh-CN" sz="36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hành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181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91383" y="179212"/>
            <a:ext cx="8978878" cy="1425671"/>
            <a:chOff x="3575050" y="2525618"/>
            <a:chExt cx="8978878" cy="1425671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连接符 16"/>
            <p:cNvCxnSpPr>
              <a:cxnSpLocks noChangeShapeType="1"/>
              <a:stCxn id="1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文本框 18"/>
            <p:cNvSpPr txBox="1"/>
            <p:nvPr/>
          </p:nvSpPr>
          <p:spPr>
            <a:xfrm>
              <a:off x="4679972" y="2525618"/>
              <a:ext cx="7873956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</a:t>
              </a:r>
              <a:r>
                <a:rPr lang="en-US" altLang="zh-CN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Dại</a:t>
              </a:r>
              <a:r>
                <a:rPr lang="en-US" altLang="zh-CN" sz="36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36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zh-CN" sz="36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EFC2903-4542-4D3D-9713-BD26AA52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412" y="2160282"/>
            <a:ext cx="4781550" cy="29051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0EF5FC0C-A53B-4F40-9222-B3BF2460C9B2}"/>
              </a:ext>
            </a:extLst>
          </p:cNvPr>
          <p:cNvSpPr/>
          <p:nvPr/>
        </p:nvSpPr>
        <p:spPr>
          <a:xfrm rot="20464936">
            <a:off x="3055088" y="2554229"/>
            <a:ext cx="6081824" cy="2126512"/>
          </a:xfrm>
          <a:custGeom>
            <a:avLst/>
            <a:gdLst>
              <a:gd name="connsiteX0" fmla="*/ 0 w 6081824"/>
              <a:gd name="connsiteY0" fmla="*/ 2126512 h 2126512"/>
              <a:gd name="connsiteX1" fmla="*/ 1244010 w 6081824"/>
              <a:gd name="connsiteY1" fmla="*/ 1073889 h 2126512"/>
              <a:gd name="connsiteX2" fmla="*/ 2573079 w 6081824"/>
              <a:gd name="connsiteY2" fmla="*/ 1531089 h 2126512"/>
              <a:gd name="connsiteX3" fmla="*/ 3817089 w 6081824"/>
              <a:gd name="connsiteY3" fmla="*/ 372140 h 2126512"/>
              <a:gd name="connsiteX4" fmla="*/ 5039833 w 6081824"/>
              <a:gd name="connsiteY4" fmla="*/ 786810 h 2126512"/>
              <a:gd name="connsiteX5" fmla="*/ 6081824 w 6081824"/>
              <a:gd name="connsiteY5" fmla="*/ 0 h 21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1824" h="2126512">
                <a:moveTo>
                  <a:pt x="0" y="2126512"/>
                </a:moveTo>
                <a:cubicBezTo>
                  <a:pt x="407582" y="1649819"/>
                  <a:pt x="815164" y="1173126"/>
                  <a:pt x="1244010" y="1073889"/>
                </a:cubicBezTo>
                <a:cubicBezTo>
                  <a:pt x="1672856" y="974652"/>
                  <a:pt x="2144233" y="1648047"/>
                  <a:pt x="2573079" y="1531089"/>
                </a:cubicBezTo>
                <a:cubicBezTo>
                  <a:pt x="3001926" y="1414131"/>
                  <a:pt x="3405963" y="496186"/>
                  <a:pt x="3817089" y="372140"/>
                </a:cubicBezTo>
                <a:cubicBezTo>
                  <a:pt x="4228215" y="248094"/>
                  <a:pt x="4662377" y="848833"/>
                  <a:pt x="5039833" y="786810"/>
                </a:cubicBezTo>
                <a:cubicBezTo>
                  <a:pt x="5417289" y="724787"/>
                  <a:pt x="5749556" y="362393"/>
                  <a:pt x="6081824" y="0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20">
            <a:extLst>
              <a:ext uri="{FF2B5EF4-FFF2-40B4-BE49-F238E27FC236}">
                <a16:creationId xmlns:a16="http://schemas.microsoft.com/office/drawing/2014/main" id="{E79C16E0-F312-4E11-BAD1-7FB54B41456D}"/>
              </a:ext>
            </a:extLst>
          </p:cNvPr>
          <p:cNvSpPr/>
          <p:nvPr/>
        </p:nvSpPr>
        <p:spPr>
          <a:xfrm>
            <a:off x="5978328" y="3033285"/>
            <a:ext cx="584200" cy="584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21">
            <a:extLst>
              <a:ext uri="{FF2B5EF4-FFF2-40B4-BE49-F238E27FC236}">
                <a16:creationId xmlns:a16="http://schemas.microsoft.com/office/drawing/2014/main" id="{9FE31E54-AD30-4127-908E-92684E366A74}"/>
              </a:ext>
            </a:extLst>
          </p:cNvPr>
          <p:cNvSpPr/>
          <p:nvPr/>
        </p:nvSpPr>
        <p:spPr>
          <a:xfrm>
            <a:off x="3597278" y="4631496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22">
            <a:extLst>
              <a:ext uri="{FF2B5EF4-FFF2-40B4-BE49-F238E27FC236}">
                <a16:creationId xmlns:a16="http://schemas.microsoft.com/office/drawing/2014/main" id="{B56A60B5-60CE-42BB-BBC7-BB471E704485}"/>
              </a:ext>
            </a:extLst>
          </p:cNvPr>
          <p:cNvSpPr/>
          <p:nvPr/>
        </p:nvSpPr>
        <p:spPr>
          <a:xfrm>
            <a:off x="8179719" y="1773284"/>
            <a:ext cx="584200" cy="58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Entry_2"/>
          <p:cNvSpPr/>
          <p:nvPr>
            <p:custDataLst>
              <p:tags r:id="rId1"/>
            </p:custDataLst>
          </p:nvPr>
        </p:nvSpPr>
        <p:spPr>
          <a:xfrm>
            <a:off x="2239344" y="2385806"/>
            <a:ext cx="8602826" cy="6191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 mẹ như thế 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H_Entry_3"/>
          <p:cNvSpPr/>
          <p:nvPr>
            <p:custDataLst>
              <p:tags r:id="rId2"/>
            </p:custDataLst>
          </p:nvPr>
        </p:nvSpPr>
        <p:spPr>
          <a:xfrm>
            <a:off x="2239344" y="3694092"/>
            <a:ext cx="8005665" cy="6191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cậu bé nghĩ như 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Entry_1"/>
          <p:cNvSpPr/>
          <p:nvPr>
            <p:custDataLst>
              <p:tags r:id="rId3"/>
            </p:custDataLst>
          </p:nvPr>
        </p:nvSpPr>
        <p:spPr>
          <a:xfrm>
            <a:off x="2239344" y="1115075"/>
            <a:ext cx="7427167" cy="62065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H_Number_1"/>
          <p:cNvSpPr/>
          <p:nvPr>
            <p:custDataLst>
              <p:tags r:id="rId4"/>
            </p:custDataLst>
          </p:nvPr>
        </p:nvSpPr>
        <p:spPr>
          <a:xfrm>
            <a:off x="2342524" y="1116575"/>
            <a:ext cx="758546" cy="619157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4000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Number_2"/>
          <p:cNvSpPr/>
          <p:nvPr>
            <p:custDataLst>
              <p:tags r:id="rId5"/>
            </p:custDataLst>
          </p:nvPr>
        </p:nvSpPr>
        <p:spPr>
          <a:xfrm>
            <a:off x="2342524" y="2392780"/>
            <a:ext cx="758546" cy="605207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4000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Number_3"/>
          <p:cNvSpPr/>
          <p:nvPr>
            <p:custDataLst>
              <p:tags r:id="rId6"/>
            </p:custDataLst>
          </p:nvPr>
        </p:nvSpPr>
        <p:spPr>
          <a:xfrm>
            <a:off x="2342524" y="3694093"/>
            <a:ext cx="758546" cy="619156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3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000" dirty="0">
                <a:solidFill>
                  <a:srgbClr val="FFFFFF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4000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7F2DAD1E-DC8B-44DA-A86E-12E3751A21B0}"/>
              </a:ext>
            </a:extLst>
          </p:cNvPr>
          <p:cNvSpPr txBox="1"/>
          <p:nvPr/>
        </p:nvSpPr>
        <p:spPr>
          <a:xfrm>
            <a:off x="2082221" y="228058"/>
            <a:ext cx="344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: 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i gì mà đổi truyện đọc lớp 3">
            <a:hlinkClick r:id="" action="ppaction://media"/>
            <a:extLst>
              <a:ext uri="{FF2B5EF4-FFF2-40B4-BE49-F238E27FC236}">
                <a16:creationId xmlns:a16="http://schemas.microsoft.com/office/drawing/2014/main" id="{6481104F-24DB-4E9A-82C1-2290BA0D4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613102911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SubTitle"/>
  <p:tag name="MH_ORDER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SubTitle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2911"/>
  <p:tag name="MH_LIBRARY" val="GRAPHIC"/>
  <p:tag name="MH_TYPE" val="Other"/>
  <p:tag name="MH_ORDER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Desc"/>
  <p:tag name="MH" val="20170613103536"/>
  <p:tag name="MH_LIBRARY" val="GRAPHI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Desc"/>
  <p:tag name="MH" val="20170613103536"/>
  <p:tag name="MH_LIBRARY" val="GRAPHI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536"/>
  <p:tag name="MH_LIBRARY" val="GRAPHIC"/>
  <p:tag name="MH_TYPE" val="Other"/>
  <p:tag name="MH_ORDER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613103347"/>
  <p:tag name="MH_LIBRARY" val="GRAPHIC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3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427</Words>
  <Application>Microsoft Office PowerPoint</Application>
  <PresentationFormat>Widescreen</PresentationFormat>
  <Paragraphs>76</Paragraphs>
  <Slides>20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方正姚体</vt:lpstr>
      <vt:lpstr>Calibri Light</vt:lpstr>
      <vt:lpstr>Times New Roman</vt:lpstr>
      <vt:lpstr>等线</vt:lpstr>
      <vt:lpstr>Arial</vt:lpstr>
      <vt:lpstr>Calibri</vt:lpstr>
      <vt:lpstr>Office 主题​​</vt:lpstr>
      <vt:lpstr>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OS</cp:lastModifiedBy>
  <cp:revision>53</cp:revision>
  <dcterms:created xsi:type="dcterms:W3CDTF">2017-06-13T00:50:00Z</dcterms:created>
  <dcterms:modified xsi:type="dcterms:W3CDTF">2021-10-03T01:39:00Z</dcterms:modified>
  <cp:category>更多资源关注@好教师</cp:category>
</cp:coreProperties>
</file>