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sldIdLst>
    <p:sldId id="266" r:id="rId3"/>
    <p:sldId id="256" r:id="rId4"/>
    <p:sldId id="265" r:id="rId5"/>
    <p:sldId id="26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8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FC7-8298-4889-9ED8-1F1FD60E3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3D417-5CC8-4982-A500-6634B9FF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3F7F9-89EE-40F7-845B-FA013DD6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E19D-E4F5-4F74-854F-D3D37DC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E4DD-0C2E-44F4-B934-87046F65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93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9DBE-2BCD-4064-9198-E51077E8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B39B-D827-429E-9D74-40203EA9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62BCC-39A4-4796-885E-987EE57F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1BB35-EB4A-4176-83F4-1D13082D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AF28-E53A-4204-9301-410CF2F3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18ECA-6A9C-44BE-9241-D998732F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EBA8-D6A5-464E-B920-4D7904E0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09A7-8816-40B3-B2E6-BB4B4B234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BE2A0-85C3-4D54-9B97-91BB2776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AEED-0055-4048-8A60-83595CF2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3D958-8649-40F3-B23C-FBD4689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C6C0-3814-4129-A836-E4BC53F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2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FCC0-4BB3-4851-AF18-03BB569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B6754-503A-4C49-9F8E-4B66D366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D60DD-1C89-43FF-A667-40A9DC36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35D2-4917-48B5-9733-5BD64EE6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98CE-4BA1-4310-BF3F-41848E9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4CA4-6925-4425-8C4F-A80F1DA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BD7F-E41E-4707-8CDE-BB2E818E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8E99-52BB-420A-9BC4-985A5A07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78CE-DAB4-4D50-9E76-35595B83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ABB8-AC85-4473-BF28-C44CAB6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7AC49-F853-49D4-98ED-F2DCCA3D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6AA75-E0A6-443C-8494-EC4C5DC6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2762-1D0C-41C2-AE25-15E9B21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D95FC-D66C-4462-8863-1ED5ADE2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C2951-B4F3-4E46-9E5B-D555BEE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02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55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287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553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58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410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112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05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2" indent="0">
              <a:buNone/>
              <a:defRPr sz="3733"/>
            </a:lvl2pPr>
            <a:lvl3pPr marL="1219004" indent="0">
              <a:buNone/>
              <a:defRPr sz="3200"/>
            </a:lvl3pPr>
            <a:lvl4pPr marL="1828506" indent="0">
              <a:buNone/>
              <a:defRPr sz="2667"/>
            </a:lvl4pPr>
            <a:lvl5pPr marL="2438008" indent="0">
              <a:buNone/>
              <a:defRPr sz="2667"/>
            </a:lvl5pPr>
            <a:lvl6pPr marL="3047510" indent="0">
              <a:buNone/>
              <a:defRPr sz="2667"/>
            </a:lvl6pPr>
            <a:lvl7pPr marL="3657013" indent="0">
              <a:buNone/>
              <a:defRPr sz="2667"/>
            </a:lvl7pPr>
            <a:lvl8pPr marL="4266515" indent="0">
              <a:buNone/>
              <a:defRPr sz="2667"/>
            </a:lvl8pPr>
            <a:lvl9pPr marL="487601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75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4347-5DD5-42C4-8970-7CFA6C7F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F6FE0-D32C-4D1D-8E9C-C80C42E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EE37-6BDE-4AB1-A7FA-1DD5A094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833F-3137-4398-8922-ED5E404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55D5E-DBB2-4BB9-83EF-167149D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2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794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27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626F-3D8F-4ADE-A5E9-BB02C9DD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9F09-31A0-43CB-82A8-348D55632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64015-D527-45B2-A4FF-D493F4DA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3ABD4-758E-4A60-ADB0-E88A49FC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86705-90D6-4DB2-A7F6-AF8828DF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41060-5682-4AA6-BBF5-AEB8951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2422-97DB-4B33-B96A-51BB5B44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07239-99F0-49F5-8334-DC541A7D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5AF34-542F-4265-B1EF-2DC68778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B2A8C-3A5A-45EE-A6D3-8D4970FA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BFBB7-2565-4773-BB9F-865D8B3E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8D72A-D91B-457E-AC78-DA0DCE3F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49527-7C3E-4399-AC38-75219A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7F780-C3A8-4927-A7AA-F3EAC74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A812-0E59-4316-A714-9AE5A345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5B4A4-F63A-416E-99AA-AA8A4741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13EF5-1588-496F-88CB-1189F4EF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692C4-82A2-4165-AC6B-AABF2CF5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288B3-F481-466A-9B2D-DAF862B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67D63-4324-4785-8240-9080817D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54EF-7929-4579-8939-CC62888D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E3B6-B220-474F-958C-8722257BBED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B25A-1183-4E4E-BE52-D3BB5E98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6C3A1-9A56-4A63-BC58-A39CED41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72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121900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6" indent="-457126" algn="l" defTabSz="1219004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41" indent="-380938" algn="l" defTabSz="1219004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55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57" indent="-304751" algn="l" defTabSz="121900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59" indent="-304751" algn="l" defTabSz="121900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62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4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66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68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2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04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06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08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1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13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15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17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98542" y="545649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ĐỨC GIANG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01486" y="3458972"/>
            <a:ext cx="10045646" cy="247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 eaLnBrk="1" hangingPunct="1">
              <a:spcBef>
                <a:spcPts val="1348"/>
              </a:spcBef>
              <a:defRPr/>
            </a:pP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59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26: CHIA SỐ CÓ HAI CHỮ SỐ CHO SỐ CÓ MỘT CHỮ SỐ ( </a:t>
            </a:r>
            <a:r>
              <a:rPr lang="en-US" sz="359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595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59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 ĐẾN DỰ GIỜ 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947" y="4671499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682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nhẩm (theo mẫu).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D2D38-7E2B-4BE4-A953-291B4D744C17}"/>
              </a:ext>
            </a:extLst>
          </p:cNvPr>
          <p:cNvSpPr txBox="1"/>
          <p:nvPr/>
        </p:nvSpPr>
        <p:spPr>
          <a:xfrm>
            <a:off x="795129" y="1391477"/>
            <a:ext cx="8676861" cy="2363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: 2                                    80 : 4</a:t>
            </a:r>
          </a:p>
          <a:p>
            <a:pPr>
              <a:lnSpc>
                <a:spcPct val="20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: 9                                    60 :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E0D5B-10C7-4EAA-9438-A2A62A1AA60A}"/>
              </a:ext>
            </a:extLst>
          </p:cNvPr>
          <p:cNvSpPr txBox="1"/>
          <p:nvPr/>
        </p:nvSpPr>
        <p:spPr>
          <a:xfrm>
            <a:off x="2206487" y="1865293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21C1D-FC16-40CA-99DC-EAF2AA1ECDAA}"/>
              </a:ext>
            </a:extLst>
          </p:cNvPr>
          <p:cNvSpPr txBox="1"/>
          <p:nvPr/>
        </p:nvSpPr>
        <p:spPr>
          <a:xfrm>
            <a:off x="2206487" y="3046995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E0F23-67E1-4942-BA91-EB24089EEDC1}"/>
              </a:ext>
            </a:extLst>
          </p:cNvPr>
          <p:cNvSpPr txBox="1"/>
          <p:nvPr/>
        </p:nvSpPr>
        <p:spPr>
          <a:xfrm>
            <a:off x="7510671" y="1844359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5B2DD-AEA4-46AE-A184-35EBB3865401}"/>
              </a:ext>
            </a:extLst>
          </p:cNvPr>
          <p:cNvSpPr txBox="1"/>
          <p:nvPr/>
        </p:nvSpPr>
        <p:spPr>
          <a:xfrm>
            <a:off x="7510671" y="3032831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25466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 thừa số.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BDB2C7-B84B-48B2-8BDE-10B437C2D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1" t="21884" r="30734" b="27826"/>
          <a:stretch/>
        </p:blipFill>
        <p:spPr>
          <a:xfrm>
            <a:off x="2007704" y="1223617"/>
            <a:ext cx="9201203" cy="56343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E7BFA0-7F5F-4FEC-A0AC-2B105BA561E6}"/>
              </a:ext>
            </a:extLst>
          </p:cNvPr>
          <p:cNvSpPr/>
          <p:nvPr/>
        </p:nvSpPr>
        <p:spPr>
          <a:xfrm rot="20515755">
            <a:off x="5526157" y="1903983"/>
            <a:ext cx="76531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D30841-CBBB-453C-8DE0-42BCA0B70FC9}"/>
              </a:ext>
            </a:extLst>
          </p:cNvPr>
          <p:cNvSpPr/>
          <p:nvPr/>
        </p:nvSpPr>
        <p:spPr>
          <a:xfrm rot="634965">
            <a:off x="8179598" y="1994644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6908E1-2D21-4902-9805-318D37FF38FA}"/>
              </a:ext>
            </a:extLst>
          </p:cNvPr>
          <p:cNvSpPr/>
          <p:nvPr/>
        </p:nvSpPr>
        <p:spPr>
          <a:xfrm rot="634965">
            <a:off x="7886023" y="3603297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A3B6FD-DB74-4D25-8303-DBDCFF7723A3}"/>
              </a:ext>
            </a:extLst>
          </p:cNvPr>
          <p:cNvSpPr/>
          <p:nvPr/>
        </p:nvSpPr>
        <p:spPr>
          <a:xfrm rot="20904490">
            <a:off x="6453869" y="5595267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147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199" y="177801"/>
            <a:ext cx="9203559" cy="6667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TẠM BIỆT VÀ HẸN </a:t>
            </a:r>
            <a:r>
              <a:rPr kumimoji="0" lang="en-US" sz="37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GẶP </a:t>
            </a:r>
            <a:r>
              <a:rPr kumimoji="0" lang="en-US" sz="3733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LẠI!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9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122" y="1549047"/>
            <a:ext cx="3312734" cy="68665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546" y="2322964"/>
            <a:ext cx="6812713" cy="2150719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54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SỐ CÓ HAI CHỮ SỐ CHO SỐ CÓ MỘT CHỮ SỐ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4406718" y="4782447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1)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4321701" y="3085672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KHỞI ĐỘNG</a:t>
            </a:r>
          </a:p>
        </p:txBody>
      </p:sp>
    </p:spTree>
    <p:extLst>
      <p:ext uri="{BB962C8B-B14F-4D97-AF65-F5344CB8AC3E}">
        <p14:creationId xmlns:p14="http://schemas.microsoft.com/office/powerpoint/2010/main" val="21857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EDCD2-9690-4636-ADC8-D34A1928580C}"/>
              </a:ext>
            </a:extLst>
          </p:cNvPr>
          <p:cNvSpPr txBox="1"/>
          <p:nvPr/>
        </p:nvSpPr>
        <p:spPr>
          <a:xfrm>
            <a:off x="1676400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7AFC9F-6635-4360-B05C-31E3400FABED}"/>
              </a:ext>
            </a:extLst>
          </p:cNvPr>
          <p:cNvCxnSpPr/>
          <p:nvPr/>
        </p:nvCxnSpPr>
        <p:spPr>
          <a:xfrm>
            <a:off x="2660374" y="2697973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2640496" y="3419639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CD10AD-CAA2-4516-BF92-1D467FDEA85C}"/>
              </a:ext>
            </a:extLst>
          </p:cNvPr>
          <p:cNvSpPr txBox="1"/>
          <p:nvPr/>
        </p:nvSpPr>
        <p:spPr>
          <a:xfrm>
            <a:off x="2869095" y="259800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23480-C850-4A17-B13C-4639A8ECE613}"/>
              </a:ext>
            </a:extLst>
          </p:cNvPr>
          <p:cNvSpPr txBox="1"/>
          <p:nvPr/>
        </p:nvSpPr>
        <p:spPr>
          <a:xfrm>
            <a:off x="8554720" y="257928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134AB4-02B4-4F2B-AA4D-70D1B5012B94}"/>
              </a:ext>
            </a:extLst>
          </p:cNvPr>
          <p:cNvCxnSpPr/>
          <p:nvPr/>
        </p:nvCxnSpPr>
        <p:spPr>
          <a:xfrm>
            <a:off x="9538694" y="2688612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C4BE00-641F-4DDD-AF4A-5BF93DA2AAC5}"/>
              </a:ext>
            </a:extLst>
          </p:cNvPr>
          <p:cNvSpPr txBox="1"/>
          <p:nvPr/>
        </p:nvSpPr>
        <p:spPr>
          <a:xfrm>
            <a:off x="9747415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9538694" y="3410278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304181" y="576152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2745" b="30433"/>
          <a:stretch/>
        </p:blipFill>
        <p:spPr>
          <a:xfrm>
            <a:off x="0" y="1"/>
            <a:ext cx="12159336" cy="550627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5E23D7-587F-479D-B7F3-8CD731AAA2D3}"/>
              </a:ext>
            </a:extLst>
          </p:cNvPr>
          <p:cNvSpPr/>
          <p:nvPr/>
        </p:nvSpPr>
        <p:spPr>
          <a:xfrm>
            <a:off x="4114800" y="5774635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 : 2 = ?</a:t>
            </a:r>
          </a:p>
        </p:txBody>
      </p:sp>
    </p:spTree>
    <p:extLst>
      <p:ext uri="{BB962C8B-B14F-4D97-AF65-F5344CB8AC3E}">
        <p14:creationId xmlns:p14="http://schemas.microsoft.com/office/powerpoint/2010/main" val="14396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6A083-3335-42D8-9E00-44F6E06AE7C4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07B2DC-99FA-4D86-89D0-9AFD3D1B058E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C201DB-789F-4930-A9BA-63B6A7FEBD8E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68607F-D1BD-4AFD-A755-5AE6EF0AF675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F7FCB-C1CF-41EF-8524-9E490381DD0A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A90DF-854B-42DD-96D9-AF347D070F70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494D89-18DA-4349-98C7-CCC3F71E336C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DF1D007-2EFD-4A5F-B1B3-94D125FF1E1E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478C1F-FE24-4E42-9C92-1B613A71F714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2BC44E-500F-4E13-9347-64EEA2575AA0}"/>
              </a:ext>
            </a:extLst>
          </p:cNvPr>
          <p:cNvSpPr txBox="1"/>
          <p:nvPr/>
        </p:nvSpPr>
        <p:spPr>
          <a:xfrm>
            <a:off x="2479812" y="173437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B2AB8-B7C6-4A97-887F-AB08DE6238C4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F977E1-0B49-4AC7-8FCC-266C10970A66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F4D340-43B9-4C30-B664-87482A593CD8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9629FF0-CA7B-4254-A9D4-F1DDE1713074}"/>
              </a:ext>
            </a:extLst>
          </p:cNvPr>
          <p:cNvSpPr txBox="1"/>
          <p:nvPr/>
        </p:nvSpPr>
        <p:spPr>
          <a:xfrm>
            <a:off x="3691054" y="906381"/>
            <a:ext cx="735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chia 2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2,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viết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981484-82B0-411D-9DA8-F5515F17B200}"/>
              </a:ext>
            </a:extLst>
          </p:cNvPr>
          <p:cNvSpPr txBox="1"/>
          <p:nvPr/>
        </p:nvSpPr>
        <p:spPr>
          <a:xfrm>
            <a:off x="4282714" y="1614267"/>
            <a:ext cx="830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nhân 2 bằng 4; 4 trừ 4 bằng 0.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C63BE5-0FA3-447F-ACDF-FB3D1E7F89F7}"/>
              </a:ext>
            </a:extLst>
          </p:cNvPr>
          <p:cNvSpPr txBox="1"/>
          <p:nvPr/>
        </p:nvSpPr>
        <p:spPr>
          <a:xfrm>
            <a:off x="3691054" y="2336392"/>
            <a:ext cx="735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Hạ 8; 8 chia 2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viết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3622C-021F-43E6-90BB-379C17313E32}"/>
              </a:ext>
            </a:extLst>
          </p:cNvPr>
          <p:cNvSpPr txBox="1"/>
          <p:nvPr/>
        </p:nvSpPr>
        <p:spPr>
          <a:xfrm>
            <a:off x="4282714" y="3030039"/>
            <a:ext cx="830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nhân 2 bằng 8; 8 trừ 8 bằng 0.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1DF297-E5D9-4770-9E7D-4F62EE944880}"/>
              </a:ext>
            </a:extLst>
          </p:cNvPr>
          <p:cNvSpPr/>
          <p:nvPr/>
        </p:nvSpPr>
        <p:spPr>
          <a:xfrm>
            <a:off x="581438" y="5283960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 : 2 = 24</a:t>
            </a:r>
          </a:p>
        </p:txBody>
      </p:sp>
    </p:spTree>
    <p:extLst>
      <p:ext uri="{BB962C8B-B14F-4D97-AF65-F5344CB8AC3E}">
        <p14:creationId xmlns:p14="http://schemas.microsoft.com/office/powerpoint/2010/main" val="34172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95B41D-8F70-492E-B1D5-62E1A85A4DEB}"/>
              </a:ext>
            </a:extLst>
          </p:cNvPr>
          <p:cNvGrpSpPr/>
          <p:nvPr/>
        </p:nvGrpSpPr>
        <p:grpSpPr>
          <a:xfrm>
            <a:off x="0" y="0"/>
            <a:ext cx="12219736" cy="5943600"/>
            <a:chOff x="0" y="0"/>
            <a:chExt cx="12219736" cy="5943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C42B15D-FD2C-4149-A348-6B1061F2F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103" t="20869" b="17826"/>
            <a:stretch/>
          </p:blipFill>
          <p:spPr>
            <a:xfrm>
              <a:off x="0" y="0"/>
              <a:ext cx="12219736" cy="59436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D31DC8-9910-4C9F-95E1-3E87FBB197DB}"/>
                </a:ext>
              </a:extLst>
            </p:cNvPr>
            <p:cNvSpPr/>
            <p:nvPr/>
          </p:nvSpPr>
          <p:spPr>
            <a:xfrm>
              <a:off x="2415209" y="0"/>
              <a:ext cx="7663069" cy="904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7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1F216C-2460-4D3E-BEEA-B0638BECEB3B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B4953-7794-4F1D-BB27-11DDCEACF5A0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122D7-D746-4D51-AC8E-50FE0494018B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D0DA5-7F34-4D62-82AC-027D887C627A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6659D1-26AF-4C19-B60A-DF6E212DD0ED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3E5C5-E2D6-4E03-AF54-D00D2826271A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FDBDD-D9A0-4587-BDAE-5529E686E31A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FED31-D99E-4C8C-9EEE-88CA5C08A8C7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BA0277-6293-4216-9FE2-B49D0686700C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AFD17D-CBAA-40F6-AFC7-4B246F085360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6E032A-04C2-4E66-A9B1-8BE0CFD5186C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3B7D41-5103-40C9-BECA-136D51130B6F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48F61-A722-46BE-80AF-C6C77BE254CC}"/>
              </a:ext>
            </a:extLst>
          </p:cNvPr>
          <p:cNvSpPr txBox="1"/>
          <p:nvPr/>
        </p:nvSpPr>
        <p:spPr>
          <a:xfrm>
            <a:off x="3710605" y="8680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F8439-11E9-487A-84DB-9B0EAFE0F07B}"/>
              </a:ext>
            </a:extLst>
          </p:cNvPr>
          <p:cNvSpPr txBox="1"/>
          <p:nvPr/>
        </p:nvSpPr>
        <p:spPr>
          <a:xfrm>
            <a:off x="4903300" y="877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60A95-796E-49DD-B3D5-712EE278C3B5}"/>
              </a:ext>
            </a:extLst>
          </p:cNvPr>
          <p:cNvSpPr txBox="1"/>
          <p:nvPr/>
        </p:nvSpPr>
        <p:spPr>
          <a:xfrm>
            <a:off x="4903300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1680B-BC5F-4A68-8FDA-1511892CAEAC}"/>
              </a:ext>
            </a:extLst>
          </p:cNvPr>
          <p:cNvSpPr txBox="1"/>
          <p:nvPr/>
        </p:nvSpPr>
        <p:spPr>
          <a:xfrm>
            <a:off x="3720544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FCBE81-D2E2-444F-9841-C5EA20357C74}"/>
              </a:ext>
            </a:extLst>
          </p:cNvPr>
          <p:cNvCxnSpPr/>
          <p:nvPr/>
        </p:nvCxnSpPr>
        <p:spPr>
          <a:xfrm>
            <a:off x="3521762" y="2578630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4519F5-F43C-4281-888F-7F084E24422D}"/>
              </a:ext>
            </a:extLst>
          </p:cNvPr>
          <p:cNvSpPr txBox="1"/>
          <p:nvPr/>
        </p:nvSpPr>
        <p:spPr>
          <a:xfrm>
            <a:off x="3690727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78D38C-71E6-4B90-9519-6930EED49631}"/>
              </a:ext>
            </a:extLst>
          </p:cNvPr>
          <p:cNvSpPr txBox="1"/>
          <p:nvPr/>
        </p:nvSpPr>
        <p:spPr>
          <a:xfrm>
            <a:off x="4103202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634F6-F771-4E23-973F-BD3A70D58A5F}"/>
              </a:ext>
            </a:extLst>
          </p:cNvPr>
          <p:cNvSpPr txBox="1"/>
          <p:nvPr/>
        </p:nvSpPr>
        <p:spPr>
          <a:xfrm>
            <a:off x="5276017" y="175757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453224-1516-46FC-A6CA-D858357E43F0}"/>
              </a:ext>
            </a:extLst>
          </p:cNvPr>
          <p:cNvSpPr txBox="1"/>
          <p:nvPr/>
        </p:nvSpPr>
        <p:spPr>
          <a:xfrm>
            <a:off x="4108170" y="336382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367F-553D-45D1-98EB-B0C1C093E3FF}"/>
              </a:ext>
            </a:extLst>
          </p:cNvPr>
          <p:cNvSpPr txBox="1"/>
          <p:nvPr/>
        </p:nvSpPr>
        <p:spPr>
          <a:xfrm>
            <a:off x="4103202" y="408051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B609F6-6E43-4E86-86D1-FD3C31F4ACB6}"/>
              </a:ext>
            </a:extLst>
          </p:cNvPr>
          <p:cNvCxnSpPr/>
          <p:nvPr/>
        </p:nvCxnSpPr>
        <p:spPr>
          <a:xfrm>
            <a:off x="3606245" y="4124666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99923E-723F-43FC-B3E0-348892C80440}"/>
              </a:ext>
            </a:extLst>
          </p:cNvPr>
          <p:cNvCxnSpPr/>
          <p:nvPr/>
        </p:nvCxnSpPr>
        <p:spPr>
          <a:xfrm>
            <a:off x="4707832" y="967411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76082D-4505-442E-87A7-11DE698E91F4}"/>
              </a:ext>
            </a:extLst>
          </p:cNvPr>
          <p:cNvCxnSpPr>
            <a:cxnSpLocks/>
          </p:cNvCxnSpPr>
          <p:nvPr/>
        </p:nvCxnSpPr>
        <p:spPr>
          <a:xfrm>
            <a:off x="4687954" y="1689077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255753-74EF-43AB-8C6C-3D5A31BC7131}"/>
              </a:ext>
            </a:extLst>
          </p:cNvPr>
          <p:cNvSpPr txBox="1"/>
          <p:nvPr/>
        </p:nvSpPr>
        <p:spPr>
          <a:xfrm>
            <a:off x="6407417" y="89121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118C55-0747-4A3F-B592-26F14596961B}"/>
              </a:ext>
            </a:extLst>
          </p:cNvPr>
          <p:cNvSpPr txBox="1"/>
          <p:nvPr/>
        </p:nvSpPr>
        <p:spPr>
          <a:xfrm>
            <a:off x="7600112" y="90057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2BBD70-C02E-4816-84A5-0B579CD757E0}"/>
              </a:ext>
            </a:extLst>
          </p:cNvPr>
          <p:cNvSpPr txBox="1"/>
          <p:nvPr/>
        </p:nvSpPr>
        <p:spPr>
          <a:xfrm>
            <a:off x="7600112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A83979-1A44-4359-8D77-94123EB0A022}"/>
              </a:ext>
            </a:extLst>
          </p:cNvPr>
          <p:cNvSpPr txBox="1"/>
          <p:nvPr/>
        </p:nvSpPr>
        <p:spPr>
          <a:xfrm>
            <a:off x="6417356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93C667-0C9A-44F8-ACAA-A0EA69FB88CF}"/>
              </a:ext>
            </a:extLst>
          </p:cNvPr>
          <p:cNvCxnSpPr/>
          <p:nvPr/>
        </p:nvCxnSpPr>
        <p:spPr>
          <a:xfrm>
            <a:off x="6218574" y="260182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99700EB-9C41-4877-979C-B2A3737C3EEF}"/>
              </a:ext>
            </a:extLst>
          </p:cNvPr>
          <p:cNvSpPr txBox="1"/>
          <p:nvPr/>
        </p:nvSpPr>
        <p:spPr>
          <a:xfrm>
            <a:off x="6387539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3F2147-987E-4932-ADCF-7360E7D964AB}"/>
              </a:ext>
            </a:extLst>
          </p:cNvPr>
          <p:cNvSpPr txBox="1"/>
          <p:nvPr/>
        </p:nvSpPr>
        <p:spPr>
          <a:xfrm>
            <a:off x="6800014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9BA756-441B-45DB-A2B1-C13D4FEAD7F5}"/>
              </a:ext>
            </a:extLst>
          </p:cNvPr>
          <p:cNvSpPr txBox="1"/>
          <p:nvPr/>
        </p:nvSpPr>
        <p:spPr>
          <a:xfrm>
            <a:off x="7972829" y="178076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B0422E-2ED0-4BC9-9E51-A75F3FB5D45F}"/>
              </a:ext>
            </a:extLst>
          </p:cNvPr>
          <p:cNvSpPr txBox="1"/>
          <p:nvPr/>
        </p:nvSpPr>
        <p:spPr>
          <a:xfrm>
            <a:off x="6804982" y="338701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F2FCCD-9574-4350-8748-CF3CB867DCDE}"/>
              </a:ext>
            </a:extLst>
          </p:cNvPr>
          <p:cNvSpPr txBox="1"/>
          <p:nvPr/>
        </p:nvSpPr>
        <p:spPr>
          <a:xfrm>
            <a:off x="6800014" y="410370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031ED3-862B-4CCB-9E4E-C3DF4EA14A95}"/>
              </a:ext>
            </a:extLst>
          </p:cNvPr>
          <p:cNvCxnSpPr/>
          <p:nvPr/>
        </p:nvCxnSpPr>
        <p:spPr>
          <a:xfrm>
            <a:off x="6303057" y="414785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F1AD04-E358-4831-B083-7AF5A230B200}"/>
              </a:ext>
            </a:extLst>
          </p:cNvPr>
          <p:cNvCxnSpPr/>
          <p:nvPr/>
        </p:nvCxnSpPr>
        <p:spPr>
          <a:xfrm>
            <a:off x="7434462" y="950848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7D49F4-0DCF-4A72-96E9-8DC1D664637E}"/>
              </a:ext>
            </a:extLst>
          </p:cNvPr>
          <p:cNvCxnSpPr>
            <a:cxnSpLocks/>
          </p:cNvCxnSpPr>
          <p:nvPr/>
        </p:nvCxnSpPr>
        <p:spPr>
          <a:xfrm>
            <a:off x="7414584" y="1672514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933C8EF-C267-41BE-8D26-0D7C08CB536B}"/>
              </a:ext>
            </a:extLst>
          </p:cNvPr>
          <p:cNvSpPr txBox="1"/>
          <p:nvPr/>
        </p:nvSpPr>
        <p:spPr>
          <a:xfrm>
            <a:off x="9312954" y="85476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247DD2-1660-4D51-A0DA-6FEA3FEB26A4}"/>
              </a:ext>
            </a:extLst>
          </p:cNvPr>
          <p:cNvSpPr txBox="1"/>
          <p:nvPr/>
        </p:nvSpPr>
        <p:spPr>
          <a:xfrm>
            <a:off x="10505649" y="8641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81E860-BAC6-4499-BCE1-2ACC8D14F20A}"/>
              </a:ext>
            </a:extLst>
          </p:cNvPr>
          <p:cNvSpPr txBox="1"/>
          <p:nvPr/>
        </p:nvSpPr>
        <p:spPr>
          <a:xfrm>
            <a:off x="10505649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13EDA-2E5B-4637-BD2E-82C0C4AC5762}"/>
              </a:ext>
            </a:extLst>
          </p:cNvPr>
          <p:cNvSpPr txBox="1"/>
          <p:nvPr/>
        </p:nvSpPr>
        <p:spPr>
          <a:xfrm>
            <a:off x="9322893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46AF-70A3-4111-BA45-6A746D847C0A}"/>
              </a:ext>
            </a:extLst>
          </p:cNvPr>
          <p:cNvCxnSpPr/>
          <p:nvPr/>
        </p:nvCxnSpPr>
        <p:spPr>
          <a:xfrm>
            <a:off x="9124111" y="256537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BA8AA3-98F1-47AC-B954-89A1DF532692}"/>
              </a:ext>
            </a:extLst>
          </p:cNvPr>
          <p:cNvSpPr txBox="1"/>
          <p:nvPr/>
        </p:nvSpPr>
        <p:spPr>
          <a:xfrm>
            <a:off x="9293076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57A358-BC50-49A4-B006-FEF752374E22}"/>
              </a:ext>
            </a:extLst>
          </p:cNvPr>
          <p:cNvSpPr txBox="1"/>
          <p:nvPr/>
        </p:nvSpPr>
        <p:spPr>
          <a:xfrm>
            <a:off x="9705551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BAA6FE-2EA5-429E-BB3F-51B6C820E19D}"/>
              </a:ext>
            </a:extLst>
          </p:cNvPr>
          <p:cNvSpPr txBox="1"/>
          <p:nvPr/>
        </p:nvSpPr>
        <p:spPr>
          <a:xfrm>
            <a:off x="10878366" y="17443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177590-586E-4738-AA5F-B2357641D4A9}"/>
              </a:ext>
            </a:extLst>
          </p:cNvPr>
          <p:cNvSpPr txBox="1"/>
          <p:nvPr/>
        </p:nvSpPr>
        <p:spPr>
          <a:xfrm>
            <a:off x="9710519" y="335056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DB3D12-932A-408D-A204-AFD90EF61F1E}"/>
              </a:ext>
            </a:extLst>
          </p:cNvPr>
          <p:cNvSpPr txBox="1"/>
          <p:nvPr/>
        </p:nvSpPr>
        <p:spPr>
          <a:xfrm>
            <a:off x="9705551" y="406726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46B126C-895D-4234-BD5D-295A09C0D868}"/>
              </a:ext>
            </a:extLst>
          </p:cNvPr>
          <p:cNvCxnSpPr/>
          <p:nvPr/>
        </p:nvCxnSpPr>
        <p:spPr>
          <a:xfrm>
            <a:off x="9208594" y="411141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957CA2-543A-4601-AE99-3B5513735DEC}"/>
              </a:ext>
            </a:extLst>
          </p:cNvPr>
          <p:cNvCxnSpPr/>
          <p:nvPr/>
        </p:nvCxnSpPr>
        <p:spPr>
          <a:xfrm>
            <a:off x="10369815" y="934285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BE8FEA-E26B-4972-A359-0413F0BCF9FB}"/>
              </a:ext>
            </a:extLst>
          </p:cNvPr>
          <p:cNvCxnSpPr>
            <a:cxnSpLocks/>
          </p:cNvCxnSpPr>
          <p:nvPr/>
        </p:nvCxnSpPr>
        <p:spPr>
          <a:xfrm>
            <a:off x="10349937" y="1655951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1335E64-453F-41AA-8ADF-84E41F331A30}"/>
              </a:ext>
            </a:extLst>
          </p:cNvPr>
          <p:cNvSpPr/>
          <p:nvPr/>
        </p:nvSpPr>
        <p:spPr>
          <a:xfrm>
            <a:off x="596348" y="695739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B27B6C1-AEC8-4B33-87BA-A8E4CC320457}"/>
              </a:ext>
            </a:extLst>
          </p:cNvPr>
          <p:cNvSpPr/>
          <p:nvPr/>
        </p:nvSpPr>
        <p:spPr>
          <a:xfrm>
            <a:off x="3382614" y="682497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3227A9B-FF58-4675-A57D-474DB3505C29}"/>
              </a:ext>
            </a:extLst>
          </p:cNvPr>
          <p:cNvSpPr/>
          <p:nvPr/>
        </p:nvSpPr>
        <p:spPr>
          <a:xfrm>
            <a:off x="6168880" y="669255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B62BA54-368B-4FB7-8679-19B4D66A170C}"/>
              </a:ext>
            </a:extLst>
          </p:cNvPr>
          <p:cNvSpPr/>
          <p:nvPr/>
        </p:nvSpPr>
        <p:spPr>
          <a:xfrm>
            <a:off x="8955146" y="656013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7" grpId="0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nhẩm (theo mẫu).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1F13BE-2DF2-4A72-AC36-30C9FA16626D}"/>
              </a:ext>
            </a:extLst>
          </p:cNvPr>
          <p:cNvSpPr/>
          <p:nvPr/>
        </p:nvSpPr>
        <p:spPr>
          <a:xfrm>
            <a:off x="324678" y="1659835"/>
            <a:ext cx="6460434" cy="2842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Mẫu: 90 : 3 = ?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Nhẩm: 9 chục : 3 = 3 chục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90 : 3 = 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D2D38-7E2B-4BE4-A953-291B4D744C17}"/>
              </a:ext>
            </a:extLst>
          </p:cNvPr>
          <p:cNvSpPr txBox="1"/>
          <p:nvPr/>
        </p:nvSpPr>
        <p:spPr>
          <a:xfrm>
            <a:off x="7096539" y="1659835"/>
            <a:ext cx="4462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: 2             80 : 4</a:t>
            </a:r>
          </a:p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: 9             60 : 3</a:t>
            </a:r>
          </a:p>
        </p:txBody>
      </p:sp>
    </p:spTree>
    <p:extLst>
      <p:ext uri="{BB962C8B-B14F-4D97-AF65-F5344CB8AC3E}">
        <p14:creationId xmlns:p14="http://schemas.microsoft.com/office/powerpoint/2010/main" val="24706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246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Cambria</vt:lpstr>
      <vt:lpstr>Times New Roman</vt:lpstr>
      <vt:lpstr>Office Theme</vt:lpstr>
      <vt:lpstr>1_Office Theme</vt:lpstr>
      <vt:lpstr>PowerPoint Presentation</vt:lpstr>
      <vt:lpstr>CHIA SỐ CÓ HAI CHỮ SỐ CHO SỐ CÓ MỘT CHỮ SỐ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SỐ CÓ HAI CHỮ SỐ CHO SỐ CÓ MỘT CHỮ SỐ</dc:title>
  <dc:creator>Phuong Bui</dc:creator>
  <cp:lastModifiedBy>Admin</cp:lastModifiedBy>
  <cp:revision>6</cp:revision>
  <dcterms:created xsi:type="dcterms:W3CDTF">2022-08-04T06:43:22Z</dcterms:created>
  <dcterms:modified xsi:type="dcterms:W3CDTF">2022-11-15T02:56:01Z</dcterms:modified>
</cp:coreProperties>
</file>