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53" r:id="rId2"/>
    <p:sldMasterId id="2147483837" r:id="rId3"/>
    <p:sldMasterId id="2147484082" r:id="rId4"/>
    <p:sldMasterId id="2147484094" r:id="rId5"/>
    <p:sldMasterId id="2147484106" r:id="rId6"/>
    <p:sldMasterId id="2147484118" r:id="rId7"/>
    <p:sldMasterId id="2147484131" r:id="rId8"/>
  </p:sldMasterIdLst>
  <p:notesMasterIdLst>
    <p:notesMasterId r:id="rId36"/>
  </p:notesMasterIdLst>
  <p:sldIdLst>
    <p:sldId id="675" r:id="rId9"/>
    <p:sldId id="676" r:id="rId10"/>
    <p:sldId id="677" r:id="rId11"/>
    <p:sldId id="502" r:id="rId12"/>
    <p:sldId id="579" r:id="rId13"/>
    <p:sldId id="678" r:id="rId14"/>
    <p:sldId id="627" r:id="rId15"/>
    <p:sldId id="688" r:id="rId16"/>
    <p:sldId id="266" r:id="rId17"/>
    <p:sldId id="664" r:id="rId18"/>
    <p:sldId id="460" r:id="rId19"/>
    <p:sldId id="689" r:id="rId20"/>
    <p:sldId id="690" r:id="rId21"/>
    <p:sldId id="691" r:id="rId22"/>
    <p:sldId id="681" r:id="rId23"/>
    <p:sldId id="521" r:id="rId24"/>
    <p:sldId id="692" r:id="rId25"/>
    <p:sldId id="693" r:id="rId26"/>
    <p:sldId id="694" r:id="rId27"/>
    <p:sldId id="696" r:id="rId28"/>
    <p:sldId id="685" r:id="rId29"/>
    <p:sldId id="686" r:id="rId30"/>
    <p:sldId id="481" r:id="rId31"/>
    <p:sldId id="654" r:id="rId32"/>
    <p:sldId id="697" r:id="rId33"/>
    <p:sldId id="485" r:id="rId34"/>
    <p:sldId id="486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FF5050"/>
    <a:srgbClr val="66FFFF"/>
    <a:srgbClr val="00FF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7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D466C-118D-44EC-A06B-035C5AB50A4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3D3C5-7820-4753-B215-7E46A3918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59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505C4-6322-4777-8978-C968A9E3A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120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560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9384F1-7C2E-4FAC-AC5B-A0748932B8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宋体" panose="02010600030101010101" pitchFamily="2" charset="-122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251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560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9384F1-7C2E-4FAC-AC5B-A0748932B8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宋体" panose="02010600030101010101" pitchFamily="2" charset="-122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48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035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702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560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9384F1-7C2E-4FAC-AC5B-A0748932B8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宋体" panose="02010600030101010101" pitchFamily="2" charset="-122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149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560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9384F1-7C2E-4FAC-AC5B-A0748932B8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宋体" panose="02010600030101010101" pitchFamily="2" charset="-122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501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7894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7340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7"/>
          <p:cNvSpPr/>
          <p:nvPr/>
        </p:nvSpPr>
        <p:spPr>
          <a:xfrm rot="10800000" flipH="1">
            <a:off x="-471699" y="-457461"/>
            <a:ext cx="12970604" cy="7455428"/>
          </a:xfrm>
          <a:custGeom>
            <a:avLst/>
            <a:gdLst/>
            <a:ahLst/>
            <a:cxnLst/>
            <a:rect l="l" t="t" r="r" b="b"/>
            <a:pathLst>
              <a:path w="325268" h="177948" extrusionOk="0">
                <a:moveTo>
                  <a:pt x="164369" y="0"/>
                </a:moveTo>
                <a:cubicBezTo>
                  <a:pt x="124940" y="0"/>
                  <a:pt x="117839" y="15517"/>
                  <a:pt x="113063" y="24295"/>
                </a:cubicBezTo>
                <a:cubicBezTo>
                  <a:pt x="112323" y="25651"/>
                  <a:pt x="110735" y="26161"/>
                  <a:pt x="108459" y="26161"/>
                </a:cubicBezTo>
                <a:cubicBezTo>
                  <a:pt x="101547" y="26161"/>
                  <a:pt x="88292" y="21456"/>
                  <a:pt x="73188" y="21456"/>
                </a:cubicBezTo>
                <a:cubicBezTo>
                  <a:pt x="60128" y="21456"/>
                  <a:pt x="45685" y="24974"/>
                  <a:pt x="32767" y="38094"/>
                </a:cubicBezTo>
                <a:cubicBezTo>
                  <a:pt x="1" y="71384"/>
                  <a:pt x="18837" y="117044"/>
                  <a:pt x="18837" y="117044"/>
                </a:cubicBezTo>
                <a:cubicBezTo>
                  <a:pt x="22107" y="140216"/>
                  <a:pt x="48895" y="157017"/>
                  <a:pt x="66235" y="157017"/>
                </a:cubicBezTo>
                <a:cubicBezTo>
                  <a:pt x="70608" y="157017"/>
                  <a:pt x="74380" y="155948"/>
                  <a:pt x="77022" y="153644"/>
                </a:cubicBezTo>
                <a:cubicBezTo>
                  <a:pt x="79095" y="151839"/>
                  <a:pt x="81290" y="151068"/>
                  <a:pt x="83592" y="151068"/>
                </a:cubicBezTo>
                <a:cubicBezTo>
                  <a:pt x="95851" y="151068"/>
                  <a:pt x="111135" y="172935"/>
                  <a:pt x="126993" y="176944"/>
                </a:cubicBezTo>
                <a:cubicBezTo>
                  <a:pt x="129738" y="177638"/>
                  <a:pt x="132552" y="177948"/>
                  <a:pt x="135382" y="177948"/>
                </a:cubicBezTo>
                <a:cubicBezTo>
                  <a:pt x="151988" y="177948"/>
                  <a:pt x="169155" y="167278"/>
                  <a:pt x="176154" y="160788"/>
                </a:cubicBezTo>
                <a:cubicBezTo>
                  <a:pt x="176976" y="160022"/>
                  <a:pt x="177947" y="159689"/>
                  <a:pt x="179086" y="159689"/>
                </a:cubicBezTo>
                <a:cubicBezTo>
                  <a:pt x="186763" y="159689"/>
                  <a:pt x="202077" y="174828"/>
                  <a:pt x="230874" y="174828"/>
                </a:cubicBezTo>
                <a:cubicBezTo>
                  <a:pt x="240330" y="174828"/>
                  <a:pt x="251238" y="173196"/>
                  <a:pt x="263808" y="168860"/>
                </a:cubicBezTo>
                <a:cubicBezTo>
                  <a:pt x="320350" y="149370"/>
                  <a:pt x="264629" y="129867"/>
                  <a:pt x="292490" y="127486"/>
                </a:cubicBezTo>
                <a:cubicBezTo>
                  <a:pt x="320350" y="125105"/>
                  <a:pt x="325268" y="68991"/>
                  <a:pt x="293692" y="34713"/>
                </a:cubicBezTo>
                <a:cubicBezTo>
                  <a:pt x="275738" y="15222"/>
                  <a:pt x="259274" y="9293"/>
                  <a:pt x="247504" y="9293"/>
                </a:cubicBezTo>
                <a:cubicBezTo>
                  <a:pt x="238574" y="9293"/>
                  <a:pt x="232347" y="12706"/>
                  <a:pt x="230220" y="16198"/>
                </a:cubicBezTo>
                <a:cubicBezTo>
                  <a:pt x="229494" y="17393"/>
                  <a:pt x="228555" y="17904"/>
                  <a:pt x="227343" y="17904"/>
                </a:cubicBezTo>
                <a:cubicBezTo>
                  <a:pt x="220345" y="17904"/>
                  <a:pt x="204274" y="854"/>
                  <a:pt x="167950" y="42"/>
                </a:cubicBezTo>
                <a:cubicBezTo>
                  <a:pt x="166728" y="14"/>
                  <a:pt x="165534" y="0"/>
                  <a:pt x="164369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7"/>
          <p:cNvSpPr/>
          <p:nvPr/>
        </p:nvSpPr>
        <p:spPr>
          <a:xfrm>
            <a:off x="647958" y="219177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39" y="1"/>
                </a:moveTo>
                <a:cubicBezTo>
                  <a:pt x="1596" y="1"/>
                  <a:pt x="1274" y="1763"/>
                  <a:pt x="1274" y="1763"/>
                </a:cubicBezTo>
                <a:cubicBezTo>
                  <a:pt x="1274" y="1763"/>
                  <a:pt x="167" y="2299"/>
                  <a:pt x="84" y="2418"/>
                </a:cubicBezTo>
                <a:cubicBezTo>
                  <a:pt x="0" y="2561"/>
                  <a:pt x="1298" y="2811"/>
                  <a:pt x="1298" y="2811"/>
                </a:cubicBezTo>
                <a:cubicBezTo>
                  <a:pt x="1298" y="2811"/>
                  <a:pt x="1869" y="4323"/>
                  <a:pt x="1977" y="4418"/>
                </a:cubicBezTo>
                <a:cubicBezTo>
                  <a:pt x="1979" y="4420"/>
                  <a:pt x="1982" y="4421"/>
                  <a:pt x="1985" y="4421"/>
                </a:cubicBezTo>
                <a:cubicBezTo>
                  <a:pt x="2104" y="4421"/>
                  <a:pt x="2503" y="2855"/>
                  <a:pt x="2608" y="2715"/>
                </a:cubicBezTo>
                <a:cubicBezTo>
                  <a:pt x="2703" y="2584"/>
                  <a:pt x="3572" y="2382"/>
                  <a:pt x="3715" y="2168"/>
                </a:cubicBezTo>
                <a:cubicBezTo>
                  <a:pt x="3870" y="1965"/>
                  <a:pt x="2584" y="1763"/>
                  <a:pt x="2465" y="1620"/>
                </a:cubicBezTo>
                <a:cubicBezTo>
                  <a:pt x="2381" y="1525"/>
                  <a:pt x="1893" y="1"/>
                  <a:pt x="17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7"/>
          <p:cNvSpPr/>
          <p:nvPr/>
        </p:nvSpPr>
        <p:spPr>
          <a:xfrm>
            <a:off x="1701746" y="4845972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51" y="1"/>
                </a:moveTo>
                <a:cubicBezTo>
                  <a:pt x="1596" y="1"/>
                  <a:pt x="1286" y="1775"/>
                  <a:pt x="1286" y="1775"/>
                </a:cubicBezTo>
                <a:cubicBezTo>
                  <a:pt x="1286" y="1775"/>
                  <a:pt x="179" y="2298"/>
                  <a:pt x="96" y="2429"/>
                </a:cubicBezTo>
                <a:cubicBezTo>
                  <a:pt x="1" y="2560"/>
                  <a:pt x="1298" y="2810"/>
                  <a:pt x="1298" y="2810"/>
                </a:cubicBezTo>
                <a:cubicBezTo>
                  <a:pt x="1298" y="2810"/>
                  <a:pt x="1882" y="4334"/>
                  <a:pt x="1977" y="4418"/>
                </a:cubicBezTo>
                <a:cubicBezTo>
                  <a:pt x="1980" y="4420"/>
                  <a:pt x="1983" y="4422"/>
                  <a:pt x="1987" y="4422"/>
                </a:cubicBezTo>
                <a:cubicBezTo>
                  <a:pt x="2107" y="4422"/>
                  <a:pt x="2504" y="2854"/>
                  <a:pt x="2608" y="2727"/>
                </a:cubicBezTo>
                <a:cubicBezTo>
                  <a:pt x="2715" y="2596"/>
                  <a:pt x="3572" y="2382"/>
                  <a:pt x="3727" y="2179"/>
                </a:cubicBezTo>
                <a:cubicBezTo>
                  <a:pt x="3870" y="1965"/>
                  <a:pt x="2596" y="1775"/>
                  <a:pt x="2477" y="1620"/>
                </a:cubicBezTo>
                <a:cubicBezTo>
                  <a:pt x="2382" y="1536"/>
                  <a:pt x="1894" y="1"/>
                  <a:pt x="17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7"/>
          <p:cNvSpPr/>
          <p:nvPr/>
        </p:nvSpPr>
        <p:spPr>
          <a:xfrm>
            <a:off x="1131307" y="3269581"/>
            <a:ext cx="165391" cy="188939"/>
          </a:xfrm>
          <a:custGeom>
            <a:avLst/>
            <a:gdLst/>
            <a:ahLst/>
            <a:cxnLst/>
            <a:rect l="l" t="t" r="r" b="b"/>
            <a:pathLst>
              <a:path w="3870" h="4421" extrusionOk="0">
                <a:moveTo>
                  <a:pt x="1750" y="0"/>
                </a:moveTo>
                <a:cubicBezTo>
                  <a:pt x="1596" y="0"/>
                  <a:pt x="1286" y="1762"/>
                  <a:pt x="1286" y="1762"/>
                </a:cubicBezTo>
                <a:cubicBezTo>
                  <a:pt x="1286" y="1762"/>
                  <a:pt x="179" y="2298"/>
                  <a:pt x="95" y="2417"/>
                </a:cubicBezTo>
                <a:cubicBezTo>
                  <a:pt x="0" y="2560"/>
                  <a:pt x="1298" y="2810"/>
                  <a:pt x="1298" y="2810"/>
                </a:cubicBezTo>
                <a:cubicBezTo>
                  <a:pt x="1298" y="2810"/>
                  <a:pt x="1881" y="4322"/>
                  <a:pt x="1989" y="4418"/>
                </a:cubicBezTo>
                <a:cubicBezTo>
                  <a:pt x="1991" y="4420"/>
                  <a:pt x="1993" y="4421"/>
                  <a:pt x="1996" y="4421"/>
                </a:cubicBezTo>
                <a:cubicBezTo>
                  <a:pt x="2104" y="4421"/>
                  <a:pt x="2503" y="2854"/>
                  <a:pt x="2608" y="2715"/>
                </a:cubicBezTo>
                <a:cubicBezTo>
                  <a:pt x="2715" y="2584"/>
                  <a:pt x="3572" y="2382"/>
                  <a:pt x="3727" y="2167"/>
                </a:cubicBezTo>
                <a:cubicBezTo>
                  <a:pt x="3870" y="1953"/>
                  <a:pt x="2596" y="1762"/>
                  <a:pt x="2477" y="1620"/>
                </a:cubicBezTo>
                <a:cubicBezTo>
                  <a:pt x="2381" y="1524"/>
                  <a:pt x="1893" y="0"/>
                  <a:pt x="17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7"/>
          <p:cNvSpPr/>
          <p:nvPr/>
        </p:nvSpPr>
        <p:spPr>
          <a:xfrm>
            <a:off x="2046573" y="1873082"/>
            <a:ext cx="165433" cy="189452"/>
          </a:xfrm>
          <a:custGeom>
            <a:avLst/>
            <a:gdLst/>
            <a:ahLst/>
            <a:cxnLst/>
            <a:rect l="l" t="t" r="r" b="b"/>
            <a:pathLst>
              <a:path w="3871" h="4433" extrusionOk="0">
                <a:moveTo>
                  <a:pt x="1739" y="0"/>
                </a:moveTo>
                <a:cubicBezTo>
                  <a:pt x="1596" y="0"/>
                  <a:pt x="1275" y="1774"/>
                  <a:pt x="1275" y="1774"/>
                </a:cubicBezTo>
                <a:cubicBezTo>
                  <a:pt x="1275" y="1774"/>
                  <a:pt x="167" y="2298"/>
                  <a:pt x="84" y="2429"/>
                </a:cubicBezTo>
                <a:cubicBezTo>
                  <a:pt x="1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29"/>
                </a:cubicBezTo>
                <a:cubicBezTo>
                  <a:pt x="1980" y="4431"/>
                  <a:pt x="1983" y="4432"/>
                  <a:pt x="1986" y="4432"/>
                </a:cubicBezTo>
                <a:cubicBezTo>
                  <a:pt x="2105" y="4432"/>
                  <a:pt x="2504" y="2855"/>
                  <a:pt x="2608" y="2727"/>
                </a:cubicBezTo>
                <a:cubicBezTo>
                  <a:pt x="2703" y="2596"/>
                  <a:pt x="3573" y="2393"/>
                  <a:pt x="3715" y="2179"/>
                </a:cubicBezTo>
                <a:cubicBezTo>
                  <a:pt x="3870" y="1965"/>
                  <a:pt x="2584" y="1774"/>
                  <a:pt x="2465" y="1631"/>
                </a:cubicBezTo>
                <a:cubicBezTo>
                  <a:pt x="2382" y="1536"/>
                  <a:pt x="1894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17"/>
          <p:cNvGrpSpPr/>
          <p:nvPr/>
        </p:nvGrpSpPr>
        <p:grpSpPr>
          <a:xfrm rot="-1674015">
            <a:off x="5355779" y="721835"/>
            <a:ext cx="1618279" cy="1053725"/>
            <a:chOff x="5640092" y="225779"/>
            <a:chExt cx="1213796" cy="790351"/>
          </a:xfrm>
        </p:grpSpPr>
        <p:sp>
          <p:nvSpPr>
            <p:cNvPr id="15" name="Google Shape;15;p17"/>
            <p:cNvSpPr/>
            <p:nvPr/>
          </p:nvSpPr>
          <p:spPr>
            <a:xfrm>
              <a:off x="5897545" y="509964"/>
              <a:ext cx="546495" cy="404278"/>
            </a:xfrm>
            <a:custGeom>
              <a:avLst/>
              <a:gdLst/>
              <a:ahLst/>
              <a:cxnLst/>
              <a:rect l="l" t="t" r="r" b="b"/>
              <a:pathLst>
                <a:path w="17050" h="12613" extrusionOk="0">
                  <a:moveTo>
                    <a:pt x="8646" y="0"/>
                  </a:moveTo>
                  <a:cubicBezTo>
                    <a:pt x="4474" y="0"/>
                    <a:pt x="1389" y="3882"/>
                    <a:pt x="0" y="6028"/>
                  </a:cubicBezTo>
                  <a:cubicBezTo>
                    <a:pt x="1119" y="6600"/>
                    <a:pt x="2012" y="6993"/>
                    <a:pt x="2334" y="6993"/>
                  </a:cubicBezTo>
                  <a:cubicBezTo>
                    <a:pt x="3247" y="6983"/>
                    <a:pt x="5961" y="2583"/>
                    <a:pt x="8931" y="2583"/>
                  </a:cubicBezTo>
                  <a:cubicBezTo>
                    <a:pt x="9484" y="2583"/>
                    <a:pt x="10047" y="2736"/>
                    <a:pt x="10609" y="3099"/>
                  </a:cubicBezTo>
                  <a:cubicBezTo>
                    <a:pt x="14180" y="5409"/>
                    <a:pt x="11525" y="10291"/>
                    <a:pt x="12418" y="11434"/>
                  </a:cubicBezTo>
                  <a:cubicBezTo>
                    <a:pt x="12645" y="11731"/>
                    <a:pt x="13287" y="12148"/>
                    <a:pt x="14097" y="12613"/>
                  </a:cubicBezTo>
                  <a:cubicBezTo>
                    <a:pt x="15133" y="9886"/>
                    <a:pt x="17050" y="3052"/>
                    <a:pt x="11633" y="659"/>
                  </a:cubicBezTo>
                  <a:cubicBezTo>
                    <a:pt x="10586" y="198"/>
                    <a:pt x="9588" y="0"/>
                    <a:pt x="8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7"/>
            <p:cNvSpPr/>
            <p:nvPr/>
          </p:nvSpPr>
          <p:spPr>
            <a:xfrm>
              <a:off x="5809751" y="400502"/>
              <a:ext cx="744964" cy="563355"/>
            </a:xfrm>
            <a:custGeom>
              <a:avLst/>
              <a:gdLst/>
              <a:ahLst/>
              <a:cxnLst/>
              <a:rect l="l" t="t" r="r" b="b"/>
              <a:pathLst>
                <a:path w="23242" h="17576" extrusionOk="0">
                  <a:moveTo>
                    <a:pt x="11893" y="1"/>
                  </a:moveTo>
                  <a:cubicBezTo>
                    <a:pt x="5974" y="1"/>
                    <a:pt x="1473" y="5802"/>
                    <a:pt x="1" y="7967"/>
                  </a:cubicBezTo>
                  <a:cubicBezTo>
                    <a:pt x="941" y="8491"/>
                    <a:pt x="1906" y="9015"/>
                    <a:pt x="2739" y="9443"/>
                  </a:cubicBezTo>
                  <a:cubicBezTo>
                    <a:pt x="4128" y="7306"/>
                    <a:pt x="7215" y="3416"/>
                    <a:pt x="11389" y="3416"/>
                  </a:cubicBezTo>
                  <a:cubicBezTo>
                    <a:pt x="12330" y="3416"/>
                    <a:pt x="13327" y="3614"/>
                    <a:pt x="14372" y="4074"/>
                  </a:cubicBezTo>
                  <a:cubicBezTo>
                    <a:pt x="19789" y="6455"/>
                    <a:pt x="17860" y="13301"/>
                    <a:pt x="16848" y="16004"/>
                  </a:cubicBezTo>
                  <a:cubicBezTo>
                    <a:pt x="17765" y="16516"/>
                    <a:pt x="18896" y="17063"/>
                    <a:pt x="20003" y="17575"/>
                  </a:cubicBezTo>
                  <a:cubicBezTo>
                    <a:pt x="20813" y="14849"/>
                    <a:pt x="23242" y="4848"/>
                    <a:pt x="16646" y="1276"/>
                  </a:cubicBezTo>
                  <a:cubicBezTo>
                    <a:pt x="14988" y="374"/>
                    <a:pt x="13395" y="1"/>
                    <a:pt x="11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7"/>
            <p:cNvSpPr/>
            <p:nvPr/>
          </p:nvSpPr>
          <p:spPr>
            <a:xfrm>
              <a:off x="5721219" y="305720"/>
              <a:ext cx="903336" cy="695539"/>
            </a:xfrm>
            <a:custGeom>
              <a:avLst/>
              <a:gdLst/>
              <a:ahLst/>
              <a:cxnLst/>
              <a:rect l="l" t="t" r="r" b="b"/>
              <a:pathLst>
                <a:path w="28183" h="21700" extrusionOk="0">
                  <a:moveTo>
                    <a:pt x="14802" y="1"/>
                  </a:moveTo>
                  <a:cubicBezTo>
                    <a:pt x="13783" y="1"/>
                    <a:pt x="12730" y="123"/>
                    <a:pt x="11657" y="387"/>
                  </a:cubicBezTo>
                  <a:cubicBezTo>
                    <a:pt x="5525" y="1911"/>
                    <a:pt x="1286" y="7471"/>
                    <a:pt x="0" y="9340"/>
                  </a:cubicBezTo>
                  <a:cubicBezTo>
                    <a:pt x="762" y="9781"/>
                    <a:pt x="1751" y="10353"/>
                    <a:pt x="2775" y="10912"/>
                  </a:cubicBezTo>
                  <a:cubicBezTo>
                    <a:pt x="4238" y="8755"/>
                    <a:pt x="8749" y="2952"/>
                    <a:pt x="14668" y="2952"/>
                  </a:cubicBezTo>
                  <a:cubicBezTo>
                    <a:pt x="16167" y="2952"/>
                    <a:pt x="17755" y="3324"/>
                    <a:pt x="19408" y="4221"/>
                  </a:cubicBezTo>
                  <a:cubicBezTo>
                    <a:pt x="26004" y="7793"/>
                    <a:pt x="23575" y="17794"/>
                    <a:pt x="22753" y="20532"/>
                  </a:cubicBezTo>
                  <a:cubicBezTo>
                    <a:pt x="23777" y="20985"/>
                    <a:pt x="24777" y="21425"/>
                    <a:pt x="25563" y="21699"/>
                  </a:cubicBezTo>
                  <a:cubicBezTo>
                    <a:pt x="26492" y="18592"/>
                    <a:pt x="28183" y="11257"/>
                    <a:pt x="25706" y="6483"/>
                  </a:cubicBezTo>
                  <a:cubicBezTo>
                    <a:pt x="23796" y="2810"/>
                    <a:pt x="19679" y="1"/>
                    <a:pt x="14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7"/>
            <p:cNvSpPr/>
            <p:nvPr/>
          </p:nvSpPr>
          <p:spPr>
            <a:xfrm>
              <a:off x="5640092" y="225779"/>
              <a:ext cx="1213796" cy="790351"/>
            </a:xfrm>
            <a:custGeom>
              <a:avLst/>
              <a:gdLst/>
              <a:ahLst/>
              <a:cxnLst/>
              <a:rect l="l" t="t" r="r" b="b"/>
              <a:pathLst>
                <a:path w="37869" h="24658" extrusionOk="0">
                  <a:moveTo>
                    <a:pt x="16682" y="0"/>
                  </a:moveTo>
                  <a:cubicBezTo>
                    <a:pt x="6315" y="0"/>
                    <a:pt x="0" y="10284"/>
                    <a:pt x="1067" y="10965"/>
                  </a:cubicBezTo>
                  <a:cubicBezTo>
                    <a:pt x="1067" y="10965"/>
                    <a:pt x="1650" y="11311"/>
                    <a:pt x="2531" y="11834"/>
                  </a:cubicBezTo>
                  <a:cubicBezTo>
                    <a:pt x="3817" y="9965"/>
                    <a:pt x="8032" y="4405"/>
                    <a:pt x="14188" y="2881"/>
                  </a:cubicBezTo>
                  <a:cubicBezTo>
                    <a:pt x="15263" y="2617"/>
                    <a:pt x="16318" y="2494"/>
                    <a:pt x="17340" y="2494"/>
                  </a:cubicBezTo>
                  <a:cubicBezTo>
                    <a:pt x="22213" y="2494"/>
                    <a:pt x="26328" y="5296"/>
                    <a:pt x="28237" y="8977"/>
                  </a:cubicBezTo>
                  <a:cubicBezTo>
                    <a:pt x="30714" y="13763"/>
                    <a:pt x="29023" y="21086"/>
                    <a:pt x="28118" y="24229"/>
                  </a:cubicBezTo>
                  <a:cubicBezTo>
                    <a:pt x="28785" y="24479"/>
                    <a:pt x="29309" y="24646"/>
                    <a:pt x="29523" y="24658"/>
                  </a:cubicBezTo>
                  <a:cubicBezTo>
                    <a:pt x="29525" y="24658"/>
                    <a:pt x="29526" y="24658"/>
                    <a:pt x="29528" y="24658"/>
                  </a:cubicBezTo>
                  <a:cubicBezTo>
                    <a:pt x="30584" y="24658"/>
                    <a:pt x="37868" y="7573"/>
                    <a:pt x="23558" y="1476"/>
                  </a:cubicBezTo>
                  <a:cubicBezTo>
                    <a:pt x="21114" y="435"/>
                    <a:pt x="18812" y="0"/>
                    <a:pt x="16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9;p17"/>
          <p:cNvGrpSpPr/>
          <p:nvPr/>
        </p:nvGrpSpPr>
        <p:grpSpPr>
          <a:xfrm rot="775931">
            <a:off x="-3566" y="-478027"/>
            <a:ext cx="3992723" cy="2297080"/>
            <a:chOff x="-22388" y="-12378"/>
            <a:chExt cx="2221316" cy="1278053"/>
          </a:xfrm>
        </p:grpSpPr>
        <p:sp>
          <p:nvSpPr>
            <p:cNvPr id="20" name="Google Shape;2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17"/>
          <p:cNvSpPr/>
          <p:nvPr/>
        </p:nvSpPr>
        <p:spPr>
          <a:xfrm>
            <a:off x="523780" y="3932966"/>
            <a:ext cx="124193" cy="142612"/>
          </a:xfrm>
          <a:custGeom>
            <a:avLst/>
            <a:gdLst/>
            <a:ahLst/>
            <a:cxnLst/>
            <a:rect l="l" t="t" r="r" b="b"/>
            <a:pathLst>
              <a:path w="2906" h="3337" extrusionOk="0">
                <a:moveTo>
                  <a:pt x="1298" y="1"/>
                </a:moveTo>
                <a:cubicBezTo>
                  <a:pt x="1191" y="1"/>
                  <a:pt x="953" y="1323"/>
                  <a:pt x="953" y="1323"/>
                </a:cubicBezTo>
                <a:cubicBezTo>
                  <a:pt x="953" y="1323"/>
                  <a:pt x="119" y="1727"/>
                  <a:pt x="60" y="1834"/>
                </a:cubicBezTo>
                <a:cubicBezTo>
                  <a:pt x="0" y="1930"/>
                  <a:pt x="965" y="2132"/>
                  <a:pt x="965" y="2132"/>
                </a:cubicBezTo>
                <a:cubicBezTo>
                  <a:pt x="965" y="2132"/>
                  <a:pt x="1417" y="3275"/>
                  <a:pt x="1488" y="3335"/>
                </a:cubicBezTo>
                <a:cubicBezTo>
                  <a:pt x="1490" y="3336"/>
                  <a:pt x="1492" y="3337"/>
                  <a:pt x="1494" y="3337"/>
                </a:cubicBezTo>
                <a:cubicBezTo>
                  <a:pt x="1575" y="3337"/>
                  <a:pt x="1883" y="2153"/>
                  <a:pt x="1953" y="2049"/>
                </a:cubicBezTo>
                <a:cubicBezTo>
                  <a:pt x="2024" y="1954"/>
                  <a:pt x="2667" y="1799"/>
                  <a:pt x="2786" y="1632"/>
                </a:cubicBezTo>
                <a:cubicBezTo>
                  <a:pt x="2905" y="1477"/>
                  <a:pt x="1941" y="1323"/>
                  <a:pt x="1846" y="1215"/>
                </a:cubicBezTo>
                <a:cubicBezTo>
                  <a:pt x="1774" y="1144"/>
                  <a:pt x="1405" y="1"/>
                  <a:pt x="12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7"/>
          <p:cNvSpPr/>
          <p:nvPr/>
        </p:nvSpPr>
        <p:spPr>
          <a:xfrm>
            <a:off x="9549891" y="60824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7"/>
          <p:cNvSpPr/>
          <p:nvPr/>
        </p:nvSpPr>
        <p:spPr>
          <a:xfrm>
            <a:off x="11467295" y="324310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19" y="1"/>
                </a:moveTo>
                <a:cubicBezTo>
                  <a:pt x="1977" y="1"/>
                  <a:pt x="1488" y="1525"/>
                  <a:pt x="1393" y="1620"/>
                </a:cubicBezTo>
                <a:cubicBezTo>
                  <a:pt x="1274" y="1763"/>
                  <a:pt x="0" y="1965"/>
                  <a:pt x="143" y="2168"/>
                </a:cubicBezTo>
                <a:cubicBezTo>
                  <a:pt x="298" y="2382"/>
                  <a:pt x="1155" y="2584"/>
                  <a:pt x="1262" y="2727"/>
                </a:cubicBezTo>
                <a:cubicBezTo>
                  <a:pt x="1366" y="2854"/>
                  <a:pt x="1763" y="4422"/>
                  <a:pt x="1873" y="4422"/>
                </a:cubicBezTo>
                <a:cubicBezTo>
                  <a:pt x="1876" y="4422"/>
                  <a:pt x="1879" y="4420"/>
                  <a:pt x="1881" y="4418"/>
                </a:cubicBezTo>
                <a:cubicBezTo>
                  <a:pt x="1988" y="4334"/>
                  <a:pt x="2572" y="2810"/>
                  <a:pt x="2572" y="2810"/>
                </a:cubicBezTo>
                <a:cubicBezTo>
                  <a:pt x="2572" y="2810"/>
                  <a:pt x="3870" y="2560"/>
                  <a:pt x="3774" y="2429"/>
                </a:cubicBezTo>
                <a:cubicBezTo>
                  <a:pt x="3703" y="2298"/>
                  <a:pt x="2584" y="1763"/>
                  <a:pt x="2584" y="1763"/>
                </a:cubicBezTo>
                <a:cubicBezTo>
                  <a:pt x="2584" y="1763"/>
                  <a:pt x="2274" y="1"/>
                  <a:pt x="21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7"/>
          <p:cNvSpPr/>
          <p:nvPr/>
        </p:nvSpPr>
        <p:spPr>
          <a:xfrm>
            <a:off x="9634241" y="5181770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32" y="1"/>
                </a:moveTo>
                <a:cubicBezTo>
                  <a:pt x="1977" y="1"/>
                  <a:pt x="1489" y="1537"/>
                  <a:pt x="1405" y="1620"/>
                </a:cubicBezTo>
                <a:cubicBezTo>
                  <a:pt x="1286" y="1775"/>
                  <a:pt x="0" y="1965"/>
                  <a:pt x="155" y="2168"/>
                </a:cubicBezTo>
                <a:cubicBezTo>
                  <a:pt x="298" y="2382"/>
                  <a:pt x="1167" y="2584"/>
                  <a:pt x="1274" y="2727"/>
                </a:cubicBezTo>
                <a:cubicBezTo>
                  <a:pt x="1367" y="2855"/>
                  <a:pt x="1763" y="4422"/>
                  <a:pt x="1884" y="4422"/>
                </a:cubicBezTo>
                <a:cubicBezTo>
                  <a:pt x="1887" y="4422"/>
                  <a:pt x="1891" y="4421"/>
                  <a:pt x="1894" y="4418"/>
                </a:cubicBezTo>
                <a:cubicBezTo>
                  <a:pt x="2001" y="4335"/>
                  <a:pt x="2584" y="2811"/>
                  <a:pt x="2584" y="2811"/>
                </a:cubicBezTo>
                <a:cubicBezTo>
                  <a:pt x="2584" y="2811"/>
                  <a:pt x="3870" y="2561"/>
                  <a:pt x="3787" y="2430"/>
                </a:cubicBezTo>
                <a:cubicBezTo>
                  <a:pt x="3691" y="2287"/>
                  <a:pt x="2596" y="1775"/>
                  <a:pt x="2596" y="1775"/>
                </a:cubicBezTo>
                <a:cubicBezTo>
                  <a:pt x="2596" y="1775"/>
                  <a:pt x="2275" y="1"/>
                  <a:pt x="2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7"/>
          <p:cNvSpPr/>
          <p:nvPr/>
        </p:nvSpPr>
        <p:spPr>
          <a:xfrm>
            <a:off x="10601219" y="2956243"/>
            <a:ext cx="201973" cy="145091"/>
          </a:xfrm>
          <a:custGeom>
            <a:avLst/>
            <a:gdLst/>
            <a:ahLst/>
            <a:cxnLst/>
            <a:rect l="l" t="t" r="r" b="b"/>
            <a:pathLst>
              <a:path w="4726" h="3395" extrusionOk="0">
                <a:moveTo>
                  <a:pt x="3277" y="1"/>
                </a:moveTo>
                <a:cubicBezTo>
                  <a:pt x="2472" y="1"/>
                  <a:pt x="2382" y="1287"/>
                  <a:pt x="2382" y="1287"/>
                </a:cubicBezTo>
                <a:cubicBezTo>
                  <a:pt x="2340" y="970"/>
                  <a:pt x="1816" y="305"/>
                  <a:pt x="1298" y="305"/>
                </a:cubicBezTo>
                <a:cubicBezTo>
                  <a:pt x="1078" y="305"/>
                  <a:pt x="860" y="424"/>
                  <a:pt x="679" y="740"/>
                </a:cubicBezTo>
                <a:cubicBezTo>
                  <a:pt x="1" y="1907"/>
                  <a:pt x="1775" y="3181"/>
                  <a:pt x="1775" y="3181"/>
                </a:cubicBezTo>
                <a:cubicBezTo>
                  <a:pt x="1947" y="3329"/>
                  <a:pt x="2128" y="3395"/>
                  <a:pt x="2309" y="3395"/>
                </a:cubicBezTo>
                <a:cubicBezTo>
                  <a:pt x="3506" y="3395"/>
                  <a:pt x="4725" y="552"/>
                  <a:pt x="3691" y="97"/>
                </a:cubicBezTo>
                <a:cubicBezTo>
                  <a:pt x="3536" y="30"/>
                  <a:pt x="3399" y="1"/>
                  <a:pt x="32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17"/>
          <p:cNvSpPr/>
          <p:nvPr/>
        </p:nvSpPr>
        <p:spPr>
          <a:xfrm>
            <a:off x="11206091" y="2191547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7"/>
          <p:cNvSpPr/>
          <p:nvPr/>
        </p:nvSpPr>
        <p:spPr>
          <a:xfrm>
            <a:off x="10117825" y="18221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3;p17"/>
          <p:cNvGrpSpPr/>
          <p:nvPr/>
        </p:nvGrpSpPr>
        <p:grpSpPr>
          <a:xfrm rot="9621805">
            <a:off x="5758827" y="5354716"/>
            <a:ext cx="771101" cy="739931"/>
            <a:chOff x="16870550" y="-1013100"/>
            <a:chExt cx="417325" cy="306025"/>
          </a:xfrm>
        </p:grpSpPr>
        <p:sp>
          <p:nvSpPr>
            <p:cNvPr id="34" name="Google Shape;34;p17"/>
            <p:cNvSpPr/>
            <p:nvPr/>
          </p:nvSpPr>
          <p:spPr>
            <a:xfrm>
              <a:off x="17034250" y="-1013100"/>
              <a:ext cx="120000" cy="306025"/>
            </a:xfrm>
            <a:custGeom>
              <a:avLst/>
              <a:gdLst/>
              <a:ahLst/>
              <a:cxnLst/>
              <a:rect l="l" t="t" r="r" b="b"/>
              <a:pathLst>
                <a:path w="4800" h="12241" extrusionOk="0">
                  <a:moveTo>
                    <a:pt x="2537" y="1"/>
                  </a:moveTo>
                  <a:cubicBezTo>
                    <a:pt x="2406" y="1"/>
                    <a:pt x="2263" y="37"/>
                    <a:pt x="2144" y="84"/>
                  </a:cubicBezTo>
                  <a:cubicBezTo>
                    <a:pt x="1882" y="168"/>
                    <a:pt x="1668" y="346"/>
                    <a:pt x="1465" y="584"/>
                  </a:cubicBezTo>
                  <a:cubicBezTo>
                    <a:pt x="1275" y="822"/>
                    <a:pt x="1108" y="1120"/>
                    <a:pt x="965" y="1489"/>
                  </a:cubicBezTo>
                  <a:cubicBezTo>
                    <a:pt x="811" y="1846"/>
                    <a:pt x="680" y="2251"/>
                    <a:pt x="572" y="2716"/>
                  </a:cubicBezTo>
                  <a:cubicBezTo>
                    <a:pt x="310" y="3799"/>
                    <a:pt x="191" y="4882"/>
                    <a:pt x="132" y="5716"/>
                  </a:cubicBezTo>
                  <a:cubicBezTo>
                    <a:pt x="37" y="6704"/>
                    <a:pt x="1" y="7716"/>
                    <a:pt x="1" y="8835"/>
                  </a:cubicBezTo>
                  <a:cubicBezTo>
                    <a:pt x="1" y="9526"/>
                    <a:pt x="1" y="10216"/>
                    <a:pt x="25" y="10859"/>
                  </a:cubicBezTo>
                  <a:cubicBezTo>
                    <a:pt x="37" y="11109"/>
                    <a:pt x="60" y="11359"/>
                    <a:pt x="72" y="11598"/>
                  </a:cubicBezTo>
                  <a:lnTo>
                    <a:pt x="120" y="12086"/>
                  </a:lnTo>
                  <a:cubicBezTo>
                    <a:pt x="120" y="12121"/>
                    <a:pt x="132" y="12169"/>
                    <a:pt x="156" y="12193"/>
                  </a:cubicBezTo>
                  <a:cubicBezTo>
                    <a:pt x="180" y="12205"/>
                    <a:pt x="203" y="12229"/>
                    <a:pt x="239" y="12241"/>
                  </a:cubicBezTo>
                  <a:cubicBezTo>
                    <a:pt x="358" y="12110"/>
                    <a:pt x="453" y="11967"/>
                    <a:pt x="561" y="11836"/>
                  </a:cubicBezTo>
                  <a:cubicBezTo>
                    <a:pt x="858" y="11359"/>
                    <a:pt x="1192" y="10883"/>
                    <a:pt x="1489" y="10455"/>
                  </a:cubicBezTo>
                  <a:lnTo>
                    <a:pt x="1513" y="10395"/>
                  </a:lnTo>
                  <a:cubicBezTo>
                    <a:pt x="1858" y="9883"/>
                    <a:pt x="2227" y="9347"/>
                    <a:pt x="2573" y="8812"/>
                  </a:cubicBezTo>
                  <a:cubicBezTo>
                    <a:pt x="3037" y="7978"/>
                    <a:pt x="3704" y="6716"/>
                    <a:pt x="4204" y="5347"/>
                  </a:cubicBezTo>
                  <a:cubicBezTo>
                    <a:pt x="4466" y="4680"/>
                    <a:pt x="4621" y="4073"/>
                    <a:pt x="4716" y="3489"/>
                  </a:cubicBezTo>
                  <a:cubicBezTo>
                    <a:pt x="4799" y="2858"/>
                    <a:pt x="4799" y="2346"/>
                    <a:pt x="4680" y="1870"/>
                  </a:cubicBezTo>
                  <a:cubicBezTo>
                    <a:pt x="4621" y="1632"/>
                    <a:pt x="4537" y="1406"/>
                    <a:pt x="4418" y="1180"/>
                  </a:cubicBezTo>
                  <a:cubicBezTo>
                    <a:pt x="4299" y="989"/>
                    <a:pt x="4144" y="799"/>
                    <a:pt x="3954" y="632"/>
                  </a:cubicBezTo>
                  <a:cubicBezTo>
                    <a:pt x="3609" y="322"/>
                    <a:pt x="3299" y="144"/>
                    <a:pt x="2989" y="37"/>
                  </a:cubicBezTo>
                  <a:cubicBezTo>
                    <a:pt x="2811" y="25"/>
                    <a:pt x="2680" y="1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7"/>
            <p:cNvSpPr/>
            <p:nvPr/>
          </p:nvSpPr>
          <p:spPr>
            <a:xfrm>
              <a:off x="16870550" y="-949975"/>
              <a:ext cx="67600" cy="180700"/>
            </a:xfrm>
            <a:custGeom>
              <a:avLst/>
              <a:gdLst/>
              <a:ahLst/>
              <a:cxnLst/>
              <a:rect l="l" t="t" r="r" b="b"/>
              <a:pathLst>
                <a:path w="2704" h="7228" extrusionOk="0">
                  <a:moveTo>
                    <a:pt x="929" y="0"/>
                  </a:moveTo>
                  <a:cubicBezTo>
                    <a:pt x="893" y="0"/>
                    <a:pt x="858" y="0"/>
                    <a:pt x="810" y="12"/>
                  </a:cubicBezTo>
                  <a:cubicBezTo>
                    <a:pt x="715" y="24"/>
                    <a:pt x="608" y="71"/>
                    <a:pt x="512" y="143"/>
                  </a:cubicBezTo>
                  <a:cubicBezTo>
                    <a:pt x="441" y="202"/>
                    <a:pt x="370" y="298"/>
                    <a:pt x="298" y="417"/>
                  </a:cubicBezTo>
                  <a:cubicBezTo>
                    <a:pt x="239" y="512"/>
                    <a:pt x="191" y="631"/>
                    <a:pt x="143" y="786"/>
                  </a:cubicBezTo>
                  <a:cubicBezTo>
                    <a:pt x="96" y="953"/>
                    <a:pt x="72" y="1131"/>
                    <a:pt x="48" y="1226"/>
                  </a:cubicBezTo>
                  <a:cubicBezTo>
                    <a:pt x="12" y="1548"/>
                    <a:pt x="0" y="1869"/>
                    <a:pt x="12" y="2286"/>
                  </a:cubicBezTo>
                  <a:cubicBezTo>
                    <a:pt x="24" y="2548"/>
                    <a:pt x="48" y="2798"/>
                    <a:pt x="96" y="3048"/>
                  </a:cubicBezTo>
                  <a:cubicBezTo>
                    <a:pt x="167" y="3334"/>
                    <a:pt x="262" y="3584"/>
                    <a:pt x="346" y="3822"/>
                  </a:cubicBezTo>
                  <a:cubicBezTo>
                    <a:pt x="465" y="4120"/>
                    <a:pt x="608" y="4405"/>
                    <a:pt x="751" y="4667"/>
                  </a:cubicBezTo>
                  <a:cubicBezTo>
                    <a:pt x="1036" y="5191"/>
                    <a:pt x="1394" y="5727"/>
                    <a:pt x="1870" y="6358"/>
                  </a:cubicBezTo>
                  <a:cubicBezTo>
                    <a:pt x="2096" y="6656"/>
                    <a:pt x="2334" y="6929"/>
                    <a:pt x="2548" y="7227"/>
                  </a:cubicBezTo>
                  <a:cubicBezTo>
                    <a:pt x="2584" y="6977"/>
                    <a:pt x="2596" y="6751"/>
                    <a:pt x="2608" y="6513"/>
                  </a:cubicBezTo>
                  <a:lnTo>
                    <a:pt x="2656" y="5620"/>
                  </a:lnTo>
                  <a:cubicBezTo>
                    <a:pt x="2703" y="4798"/>
                    <a:pt x="2703" y="4131"/>
                    <a:pt x="2691" y="3524"/>
                  </a:cubicBezTo>
                  <a:cubicBezTo>
                    <a:pt x="2667" y="3131"/>
                    <a:pt x="2644" y="2810"/>
                    <a:pt x="2596" y="2477"/>
                  </a:cubicBezTo>
                  <a:cubicBezTo>
                    <a:pt x="2548" y="2143"/>
                    <a:pt x="2489" y="1822"/>
                    <a:pt x="2417" y="1560"/>
                  </a:cubicBezTo>
                  <a:cubicBezTo>
                    <a:pt x="2346" y="1274"/>
                    <a:pt x="2239" y="1024"/>
                    <a:pt x="2108" y="798"/>
                  </a:cubicBezTo>
                  <a:cubicBezTo>
                    <a:pt x="2060" y="714"/>
                    <a:pt x="1989" y="619"/>
                    <a:pt x="1917" y="512"/>
                  </a:cubicBezTo>
                  <a:cubicBezTo>
                    <a:pt x="1822" y="417"/>
                    <a:pt x="1715" y="321"/>
                    <a:pt x="1620" y="250"/>
                  </a:cubicBezTo>
                  <a:cubicBezTo>
                    <a:pt x="1477" y="143"/>
                    <a:pt x="1334" y="71"/>
                    <a:pt x="1167" y="24"/>
                  </a:cubicBezTo>
                  <a:cubicBezTo>
                    <a:pt x="1096" y="12"/>
                    <a:pt x="1024" y="0"/>
                    <a:pt x="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7"/>
            <p:cNvSpPr/>
            <p:nvPr/>
          </p:nvSpPr>
          <p:spPr>
            <a:xfrm>
              <a:off x="17136950" y="-883025"/>
              <a:ext cx="150925" cy="167025"/>
            </a:xfrm>
            <a:custGeom>
              <a:avLst/>
              <a:gdLst/>
              <a:ahLst/>
              <a:cxnLst/>
              <a:rect l="l" t="t" r="r" b="b"/>
              <a:pathLst>
                <a:path w="6037" h="6681" extrusionOk="0">
                  <a:moveTo>
                    <a:pt x="5204" y="1"/>
                  </a:moveTo>
                  <a:cubicBezTo>
                    <a:pt x="5073" y="13"/>
                    <a:pt x="4954" y="60"/>
                    <a:pt x="4787" y="132"/>
                  </a:cubicBezTo>
                  <a:cubicBezTo>
                    <a:pt x="4620" y="203"/>
                    <a:pt x="4477" y="310"/>
                    <a:pt x="4358" y="394"/>
                  </a:cubicBezTo>
                  <a:cubicBezTo>
                    <a:pt x="4049" y="632"/>
                    <a:pt x="3751" y="918"/>
                    <a:pt x="3370" y="1311"/>
                  </a:cubicBezTo>
                  <a:cubicBezTo>
                    <a:pt x="3060" y="1656"/>
                    <a:pt x="2751" y="2025"/>
                    <a:pt x="2382" y="2477"/>
                  </a:cubicBezTo>
                  <a:cubicBezTo>
                    <a:pt x="1703" y="3430"/>
                    <a:pt x="929" y="4561"/>
                    <a:pt x="334" y="5835"/>
                  </a:cubicBezTo>
                  <a:cubicBezTo>
                    <a:pt x="203" y="6109"/>
                    <a:pt x="84" y="6383"/>
                    <a:pt x="1" y="6621"/>
                  </a:cubicBezTo>
                  <a:cubicBezTo>
                    <a:pt x="12" y="6645"/>
                    <a:pt x="12" y="6668"/>
                    <a:pt x="24" y="6680"/>
                  </a:cubicBezTo>
                  <a:cubicBezTo>
                    <a:pt x="370" y="6526"/>
                    <a:pt x="691" y="6395"/>
                    <a:pt x="1013" y="6252"/>
                  </a:cubicBezTo>
                  <a:cubicBezTo>
                    <a:pt x="1263" y="6097"/>
                    <a:pt x="1513" y="5954"/>
                    <a:pt x="1751" y="5799"/>
                  </a:cubicBezTo>
                  <a:cubicBezTo>
                    <a:pt x="2453" y="5371"/>
                    <a:pt x="3060" y="4966"/>
                    <a:pt x="3596" y="4549"/>
                  </a:cubicBezTo>
                  <a:cubicBezTo>
                    <a:pt x="4287" y="4037"/>
                    <a:pt x="4799" y="3573"/>
                    <a:pt x="5204" y="3108"/>
                  </a:cubicBezTo>
                  <a:cubicBezTo>
                    <a:pt x="5430" y="2847"/>
                    <a:pt x="5608" y="2585"/>
                    <a:pt x="5739" y="2335"/>
                  </a:cubicBezTo>
                  <a:cubicBezTo>
                    <a:pt x="5799" y="2227"/>
                    <a:pt x="5847" y="2108"/>
                    <a:pt x="5906" y="1954"/>
                  </a:cubicBezTo>
                  <a:cubicBezTo>
                    <a:pt x="5954" y="1823"/>
                    <a:pt x="5978" y="1692"/>
                    <a:pt x="6013" y="1549"/>
                  </a:cubicBezTo>
                  <a:cubicBezTo>
                    <a:pt x="6025" y="1418"/>
                    <a:pt x="6037" y="1299"/>
                    <a:pt x="6025" y="1156"/>
                  </a:cubicBezTo>
                  <a:cubicBezTo>
                    <a:pt x="6025" y="1037"/>
                    <a:pt x="6013" y="918"/>
                    <a:pt x="5978" y="799"/>
                  </a:cubicBezTo>
                  <a:cubicBezTo>
                    <a:pt x="5954" y="620"/>
                    <a:pt x="5894" y="465"/>
                    <a:pt x="5811" y="322"/>
                  </a:cubicBezTo>
                  <a:cubicBezTo>
                    <a:pt x="5739" y="203"/>
                    <a:pt x="5656" y="108"/>
                    <a:pt x="5537" y="49"/>
                  </a:cubicBezTo>
                  <a:cubicBezTo>
                    <a:pt x="5489" y="13"/>
                    <a:pt x="5382" y="1"/>
                    <a:pt x="5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17"/>
          <p:cNvSpPr txBox="1">
            <a:spLocks noGrp="1"/>
          </p:cNvSpPr>
          <p:nvPr>
            <p:ph type="ctrTitle"/>
          </p:nvPr>
        </p:nvSpPr>
        <p:spPr>
          <a:xfrm>
            <a:off x="2424400" y="2177867"/>
            <a:ext cx="7343200" cy="1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subTitle" idx="1"/>
          </p:nvPr>
        </p:nvSpPr>
        <p:spPr>
          <a:xfrm>
            <a:off x="2711200" y="4088933"/>
            <a:ext cx="6769600" cy="7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grpSp>
        <p:nvGrpSpPr>
          <p:cNvPr id="39" name="Google Shape;39;p17"/>
          <p:cNvGrpSpPr/>
          <p:nvPr/>
        </p:nvGrpSpPr>
        <p:grpSpPr>
          <a:xfrm rot="-775931" flipH="1">
            <a:off x="8299601" y="-478027"/>
            <a:ext cx="3992723" cy="2297080"/>
            <a:chOff x="-22388" y="-12378"/>
            <a:chExt cx="2221316" cy="1278053"/>
          </a:xfrm>
        </p:grpSpPr>
        <p:sp>
          <p:nvSpPr>
            <p:cNvPr id="40" name="Google Shape;4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61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3538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657692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803432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72868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037351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896770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100422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39471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693166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409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32426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835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327810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833770"/>
            <a:ext cx="12192000" cy="202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3199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4968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2425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8839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7297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7688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7962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9828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3211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13321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title" idx="2"/>
          </p:nvPr>
        </p:nvSpPr>
        <p:spPr>
          <a:xfrm>
            <a:off x="4588951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ubTitle" idx="1"/>
          </p:nvPr>
        </p:nvSpPr>
        <p:spPr>
          <a:xfrm>
            <a:off x="2325584" y="2386900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subTitle" idx="3"/>
          </p:nvPr>
        </p:nvSpPr>
        <p:spPr>
          <a:xfrm>
            <a:off x="5782551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title" idx="5"/>
          </p:nvPr>
        </p:nvSpPr>
        <p:spPr>
          <a:xfrm>
            <a:off x="1133219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title" idx="6"/>
          </p:nvPr>
        </p:nvSpPr>
        <p:spPr>
          <a:xfrm>
            <a:off x="4589084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ubTitle" idx="7"/>
          </p:nvPr>
        </p:nvSpPr>
        <p:spPr>
          <a:xfrm>
            <a:off x="2325584" y="4587833"/>
            <a:ext cx="17604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subTitle" idx="8"/>
          </p:nvPr>
        </p:nvSpPr>
        <p:spPr>
          <a:xfrm>
            <a:off x="5782551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title" idx="9"/>
          </p:nvPr>
        </p:nvSpPr>
        <p:spPr>
          <a:xfrm>
            <a:off x="805365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ubTitle" idx="13"/>
          </p:nvPr>
        </p:nvSpPr>
        <p:spPr>
          <a:xfrm>
            <a:off x="9247116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title" idx="14"/>
          </p:nvPr>
        </p:nvSpPr>
        <p:spPr>
          <a:xfrm>
            <a:off x="8053657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subTitle" idx="15"/>
          </p:nvPr>
        </p:nvSpPr>
        <p:spPr>
          <a:xfrm>
            <a:off x="9247116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900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6631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/>
          <p:nvPr/>
        </p:nvSpPr>
        <p:spPr>
          <a:xfrm>
            <a:off x="8200125" y="6462381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4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5742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9782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subTitle" idx="1"/>
          </p:nvPr>
        </p:nvSpPr>
        <p:spPr>
          <a:xfrm>
            <a:off x="2148000" y="2084333"/>
            <a:ext cx="7896000" cy="3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61386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2334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7395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1" name="Google Shape;81;p2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76505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8903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/>
          <p:nvPr/>
        </p:nvSpPr>
        <p:spPr>
          <a:xfrm>
            <a:off x="134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1"/>
          <p:cNvSpPr/>
          <p:nvPr/>
        </p:nvSpPr>
        <p:spPr>
          <a:xfrm flipH="1">
            <a:off x="9445861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" name="Google Shape;86;p31"/>
          <p:cNvGrpSpPr/>
          <p:nvPr/>
        </p:nvGrpSpPr>
        <p:grpSpPr>
          <a:xfrm>
            <a:off x="10050258" y="813304"/>
            <a:ext cx="1895861" cy="4212929"/>
            <a:chOff x="7521693" y="305177"/>
            <a:chExt cx="1421896" cy="3159697"/>
          </a:xfrm>
        </p:grpSpPr>
        <p:sp>
          <p:nvSpPr>
            <p:cNvPr id="87" name="Google Shape;87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1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31"/>
          <p:cNvGrpSpPr/>
          <p:nvPr/>
        </p:nvGrpSpPr>
        <p:grpSpPr>
          <a:xfrm flipH="1">
            <a:off x="245858" y="813303"/>
            <a:ext cx="1641573" cy="2877408"/>
            <a:chOff x="7712409" y="305177"/>
            <a:chExt cx="1231180" cy="2158056"/>
          </a:xfrm>
        </p:grpSpPr>
        <p:sp>
          <p:nvSpPr>
            <p:cNvPr id="94" name="Google Shape;94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8542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2"/>
          <p:cNvSpPr/>
          <p:nvPr/>
        </p:nvSpPr>
        <p:spPr>
          <a:xfrm>
            <a:off x="8496667" y="-525634"/>
            <a:ext cx="3695333" cy="2135667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2"/>
          <p:cNvSpPr/>
          <p:nvPr/>
        </p:nvSpPr>
        <p:spPr>
          <a:xfrm>
            <a:off x="-3217466" y="4952467"/>
            <a:ext cx="4781567" cy="1905533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0977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9632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C6C96-6A57-44B2-B439-29198C58F2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5541316"/>
      </p:ext>
    </p:extLst>
  </p:cSld>
  <p:clrMapOvr>
    <a:masterClrMapping/>
  </p:clrMapOvr>
  <p:transition spd="med">
    <p:wheel spokes="8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71953-43D7-40DE-80AD-F4544D838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01AAD0-2FCB-4B1C-98B8-9D7799F2C7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693DC-0AB3-48C7-99E7-C22023BFF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106E6-DC2A-4FCB-9E9B-CEB140E87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BD59B-9A8D-42D4-B074-9C1FCDF9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7556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F881B-3188-4239-97E4-59DC9AA36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D9005-DBC8-4F2A-A8C0-6B33D6316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5FD8C-2044-4DE9-9289-627B0958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AD93F-26B6-4AF9-8355-5C4F04C5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1A7D2-5F4D-4134-9B2E-0D44A51D9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344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2D2B2-C7EB-42A5-A78A-71BD3687C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0E6FA-C1DD-45E1-9512-E330346FC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2DD0E-69CF-4EE8-ACA7-65D570E04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204CF-838B-48A5-9798-76F05A985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4F43D-DEC3-4B2C-8031-7778C7F7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364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0011D-311E-4035-B291-1A8DDF0D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5DC24-9580-41A3-BF14-16BC51D868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A3384-D777-40BD-BC9B-6E8EE1AC8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84C44-8714-4E8B-8BB5-DB24BF058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5C747-B32D-44DD-9B2B-B5E824C1B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76311-DEB6-49B8-8AD0-32C9C8F63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4718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E3AAD-D773-47C0-9F2C-3FCA2ED1B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37017-E437-4AC9-B2FC-D9F01B504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FA31E-23A6-4370-A642-DEF919C8F4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4D3575-45EC-4256-9DD1-7B2027C15E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6EB5B-7560-4E23-AD1A-F9775CDB7A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A4851-4E39-4B85-9249-3D18C2E85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A897E2-E783-498D-B2AA-9ED30B516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D2D3BF-A62F-4CC1-907A-72AED3B2F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2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C551F-38BA-47CD-A942-4ECCBBF40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172332-8A74-44E6-A110-1CAB84043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E42E16-23F4-420C-84C6-D52DA0304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F77CDF-A68F-4335-B88B-24146397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7026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3E51B3-BFF1-4F66-B15F-2D20592E5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A1907D-9372-4EE2-A022-61C8FF64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91495-E45B-43EB-8235-4782A092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7057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41ED0-29F5-493B-A4EB-5989B3DE5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849DF-B186-4E67-BD3E-03F24E3A6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AB176-D593-4F3D-8C42-EB8EC9CD8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F40EB-B3E6-4539-AB2E-E3F5EB8B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672A5-ADAF-438D-B002-9F43B5531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3DF6C-F79C-4085-B35C-4DEBC2A21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9803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FA06-D157-4543-BF74-6BD649833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4D2C01-313A-4244-9AF2-2A5D65C223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F63F5-19D3-492E-8E89-9481722F5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C46E1-59B6-4565-8E09-DA74A528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A981E-07E7-47F9-AAB3-8360F5E7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03965-867E-4B72-9298-62E9360D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889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0403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B8D89-47DE-48F7-8C7A-4E155ABD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BBB886-BA92-49E4-9A1C-296317802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1C34B-AFEF-4D83-B475-7B503B5A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6CD21-54B7-466E-937D-DBD04F61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53D19-5D7C-4296-913D-2998DB137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7325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045E75-A0A7-4209-81CE-F049A0AD63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CE5417-E663-442F-87AF-2D3DC0E1F7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C0573-5D78-4970-BCBF-794360DCD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7F697-F09B-49F6-A6FC-668FE09D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9BBE7-561E-4781-AEBA-5D308632A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7428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031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43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38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82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821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540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888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94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40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815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310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102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437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310701"/>
      </p:ext>
    </p:extLst>
  </p:cSld>
  <p:clrMapOvr>
    <a:masterClrMapping/>
  </p:clrMapOvr>
  <p:transition spd="slow"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0267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1693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292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9982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661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4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7448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08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498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732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4712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9613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3161738-FE30-4E55-B2E7-4E5A0D54B11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5284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183F257-112E-4A0F-AA58-234DB949E9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5567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70B8D85-E21A-4A59-B5EE-A0855E15FE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6193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1B35604-5B15-48C3-BB24-298B9C61C7B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344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4688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FEE2402-060C-4331-B957-0967048F50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7193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6D327F2-B1EF-4F6E-B01D-A0968FFC35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8620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1CD2C80-61C6-4EF1-B2C0-0B04DC6D5D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289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445D7BF-D5ED-4CCF-9777-A63C39CC552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4246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356BA0-6321-406B-903C-0BAADD295A2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4525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519B3C-52BE-4FA2-859A-9871D270C5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1755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7AE7A1C-7BD8-4E06-A44C-32F1C85315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7106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3161738-FE30-4E55-B2E7-4E5A0D54B11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1525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183F257-112E-4A0F-AA58-234DB949E9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5565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70B8D85-E21A-4A59-B5EE-A0855E15FE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239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7398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1B35604-5B15-48C3-BB24-298B9C61C7B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1505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FEE2402-060C-4331-B957-0967048F50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2325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6D327F2-B1EF-4F6E-B01D-A0968FFC35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0115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1CD2C80-61C6-4EF1-B2C0-0B04DC6D5D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7609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445D7BF-D5ED-4CCF-9777-A63C39CC552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2400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356BA0-6321-406B-903C-0BAADD295A2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9669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519B3C-52BE-4FA2-859A-9871D270C5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1062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7AE7A1C-7BD8-4E06-A44C-32F1C85315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7246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3161738-FE30-4E55-B2E7-4E5A0D54B11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9438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183F257-112E-4A0F-AA58-234DB949E9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230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1801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70B8D85-E21A-4A59-B5EE-A0855E15FE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5701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1B35604-5B15-48C3-BB24-298B9C61C7B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2457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FEE2402-060C-4331-B957-0967048F50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2126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6D327F2-B1EF-4F6E-B01D-A0968FFC35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1744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1CD2C80-61C6-4EF1-B2C0-0B04DC6D5D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3587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445D7BF-D5ED-4CCF-9777-A63C39CC552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2447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356BA0-6321-406B-903C-0BAADD295A2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0208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519B3C-52BE-4FA2-859A-9871D270C5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257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7AE7A1C-7BD8-4E06-A44C-32F1C85315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2754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2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9" y="5461980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2800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53454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6" r:id="rId3"/>
    <p:sldLayoutId id="2147484045" r:id="rId4"/>
    <p:sldLayoutId id="2147484043" r:id="rId5"/>
    <p:sldLayoutId id="2147484042" r:id="rId6"/>
    <p:sldLayoutId id="2147484041" r:id="rId7"/>
    <p:sldLayoutId id="2147484040" r:id="rId8"/>
    <p:sldLayoutId id="2147484039" r:id="rId9"/>
    <p:sldLayoutId id="2147484038" r:id="rId10"/>
    <p:sldLayoutId id="2147484037" r:id="rId11"/>
    <p:sldLayoutId id="2147484036" r:id="rId12"/>
    <p:sldLayoutId id="2147484035" r:id="rId13"/>
    <p:sldLayoutId id="2147484034" r:id="rId14"/>
    <p:sldLayoutId id="2147484033" r:id="rId15"/>
    <p:sldLayoutId id="2147484032" r:id="rId16"/>
    <p:sldLayoutId id="2147484031" r:id="rId17"/>
    <p:sldLayoutId id="2147484030" r:id="rId18"/>
    <p:sldLayoutId id="2147484029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  <p:sldLayoutId id="2147483726" r:id="rId27"/>
    <p:sldLayoutId id="2147483727" r:id="rId28"/>
    <p:sldLayoutId id="2147483728" r:id="rId29"/>
    <p:sldLayoutId id="2147484144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1C1962-34B8-4CC1-9600-5E8F193CC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0B1DB-2F84-4813-B990-1849E677E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713BC-E2D6-4F8B-B767-5A2AB7FB8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83FEC-2A3B-4AC3-BC67-804120542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F5B5E-A008-4599-BDDE-EE86202EB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15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1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4044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38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7A78A34-B13C-429A-A9F4-88135504EB0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782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7A78A34-B13C-429A-A9F4-88135504EB0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867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  <p:sldLayoutId id="2147484116" r:id="rId10"/>
    <p:sldLayoutId id="214748411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7A78A34-B13C-429A-A9F4-88135504EB0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37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  <p:sldLayoutId id="2147484130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780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  <p:sldLayoutId id="2147484143" r:id="rId12"/>
  </p:sldLayoutIdLst>
  <p:transition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jpeg"/><Relationship Id="rId2" Type="http://schemas.openxmlformats.org/officeDocument/2006/relationships/hyperlink" Target="http://images.google.com.vn/imgres?imgurl=http://www.daphuong.com.vn/pic/news/LG.JPG&amp;imgrefurl=http://www.daphuong.com.vn/?u%3Dnws%26su%3Dc%26cid%3D93&amp;usg=__khlJ3a7nxNBLDMsi3cOtNhmf5Xw=&amp;h=478&amp;w=717&amp;sz=160&amp;hl=vi&amp;start=18&amp;tbnid=k_L9GgsWQWQlmM:&amp;tbnh=93&amp;tbnw=140&amp;prev=/images?q%3Dqu%E1%BA%A3ng%2Bc%C3%A1o%2Bngo%C3%A0i%2Btr%E1%BB%9Di%26gbv%3D2%26hl%3Dvi" TargetMode="External"/><Relationship Id="rId1" Type="http://schemas.openxmlformats.org/officeDocument/2006/relationships/slideLayout" Target="../slideLayouts/slideLayout30.xml"/><Relationship Id="rId6" Type="http://schemas.openxmlformats.org/officeDocument/2006/relationships/hyperlink" Target="http://images.google.com.vn/imgres?imgurl=http://www.apple9.com/forum/imagehosting/33154a96ad16ddc51.jpg&amp;imgrefurl=http://www.apple9.com/forum/thong-tin-thi-truong-tieu-dung/10809-canh-bao-cong-ngha-oeupa-khau-trang-hoat-tinh-rom.html&amp;usg=__sqjL8HoI8bfKdtgkVItAmuw9hM4=&amp;h=486&amp;w=350&amp;sz=225&amp;hl=vi&amp;start=84&amp;tbnid=YXCqNLmBNJNHVM:&amp;tbnh=129&amp;tbnw=93&amp;prev=/images?q%3Dtrang%2Bqu%E1%BA%A3ng%2Bc%C3%A1o%26gbv%3D2%26ndsp%3D20%26hl%3Dvi%26sa%3DN%26start%3D80" TargetMode="External"/><Relationship Id="rId5" Type="http://schemas.openxmlformats.org/officeDocument/2006/relationships/image" Target="../media/image19.jpeg"/><Relationship Id="rId4" Type="http://schemas.openxmlformats.org/officeDocument/2006/relationships/hyperlink" Target="http://images.google.com.vn/imgres?imgurl=http://www.lantabrand.com/images/0_news/210807%20xerox2.jpg&amp;imgrefurl=http://www.lantabrand.com/cat4news3829.html&amp;usg=__2FlqVHMwPt0klKLt60IquN126yg=&amp;h=311&amp;w=421&amp;sz=43&amp;hl=vi&amp;start=55&amp;tbnid=ikQ6deGnIh1yiM:&amp;tbnh=92&amp;tbnw=125&amp;prev=/images?q%3Dqu%E1%BA%A3ng%2Bc%C3%A1o%2Bngo%C3%A0i%2Btr%E1%BB%9Di%26gbv%3D2%26ndsp%3D20%26hl%3Dvi%26sa%3DN%26start%3D40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1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216C2E7-7E33-453C-B8DD-E7147E07A68C}"/>
              </a:ext>
            </a:extLst>
          </p:cNvPr>
          <p:cNvSpPr txBox="1"/>
          <p:nvPr/>
        </p:nvSpPr>
        <p:spPr>
          <a:xfrm>
            <a:off x="4175787" y="2564904"/>
            <a:ext cx="8977733" cy="3137469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CHÀO MỪNG CÁC CON</a:t>
            </a:r>
          </a:p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ĐẾN VỚI TIẾT HỌC</a:t>
            </a:r>
            <a:r>
              <a:rPr lang="en-US" sz="3200" b="1" dirty="0">
                <a:ln/>
                <a:solidFill>
                  <a:srgbClr val="FF0000"/>
                </a:solidFill>
                <a:latin typeface="Calibri Light"/>
              </a:rPr>
              <a:t> 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5815956" y="3232624"/>
            <a:ext cx="5697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72065" y="448511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70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-86591"/>
            <a:ext cx="7620000" cy="7412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866606" y="816210"/>
            <a:ext cx="533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</a:rPr>
              <a:t>1.</a:t>
            </a: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125176" y="1987299"/>
            <a:ext cx="533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</a:rPr>
              <a:t>2.</a:t>
            </a:r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3710533" y="3063032"/>
            <a:ext cx="53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3.</a:t>
            </a:r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4698274" y="3733819"/>
            <a:ext cx="53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338406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183" y="3883120"/>
            <a:ext cx="5563570" cy="361305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31986" y="76428"/>
            <a:ext cx="2535555" cy="2363470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993" y="1374"/>
              <a:ext cx="26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rPr>
                <a:t>目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字体管家棉花糖" panose="00020600040101010101" charset="-122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1200" cap="none" spc="2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2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字体管家棉花糖" panose="00020600040101010101" charset="-122"/>
                  <a:cs typeface="+mn-cs"/>
                </a:rPr>
                <a:t>HOẠT ĐỘNG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3318" y="1494971"/>
            <a:ext cx="10458410" cy="4945199"/>
            <a:chOff x="7770" y="3574"/>
            <a:chExt cx="8694" cy="7144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3211"/>
              <a:chOff x="7770" y="3574"/>
              <a:chExt cx="8249" cy="3211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927" y="5585"/>
                <a:ext cx="7620" cy="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1. Luyện đọc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đoạn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lần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2)</a:t>
                </a:r>
                <a:endParaRPr kumimoji="0" lang="zh-CN" altLang="en-US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2E7E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天蝎座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809" y="733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云形 25"/>
            <p:cNvSpPr/>
            <p:nvPr/>
          </p:nvSpPr>
          <p:spPr>
            <a:xfrm>
              <a:off x="8215" y="911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53054" y="5817"/>
            <a:ext cx="4719320" cy="2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73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7412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504406" y="902801"/>
            <a:ext cx="533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</a:t>
            </a: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2762976" y="2073890"/>
            <a:ext cx="533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</a:t>
            </a:r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1348333" y="3149623"/>
            <a:ext cx="53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3.</a:t>
            </a:r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2336074" y="3820410"/>
            <a:ext cx="53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4.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602493" y="2122180"/>
            <a:ext cx="734375" cy="1042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892415" y="943202"/>
            <a:ext cx="52995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mục</a:t>
            </a:r>
            <a:r>
              <a:rPr lang="en-US" alt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chương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diễn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066170" y="3195880"/>
            <a:ext cx="408550" cy="580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892415" y="1886404"/>
            <a:ext cx="52995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Tu</a:t>
            </a:r>
            <a:r>
              <a:rPr lang="en-US" alt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bổ</a:t>
            </a:r>
            <a:r>
              <a:rPr lang="en-US" alt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sửa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24862" y="3047240"/>
            <a:ext cx="52995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Mở</a:t>
            </a:r>
            <a:r>
              <a:rPr lang="en-US" alt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màn</a:t>
            </a:r>
            <a:r>
              <a:rPr lang="en-US" alt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buổi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diễn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nghệ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thuật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Connector 19"/>
          <p:cNvCxnSpPr>
            <a:stCxn id="17" idx="3"/>
          </p:cNvCxnSpPr>
          <p:nvPr/>
        </p:nvCxnSpPr>
        <p:spPr>
          <a:xfrm flipV="1">
            <a:off x="2869474" y="3926211"/>
            <a:ext cx="638831" cy="788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371432" y="4717892"/>
            <a:ext cx="638831" cy="788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997902" y="3919419"/>
            <a:ext cx="52995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Hân</a:t>
            </a:r>
            <a:r>
              <a:rPr lang="en-US" alt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hạnh</a:t>
            </a:r>
            <a:r>
              <a:rPr lang="en-US" alt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lấy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may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mắn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mừng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59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9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14" y="0"/>
            <a:ext cx="5100916" cy="49969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354" y="4706221"/>
            <a:ext cx="3618411" cy="18987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3975" y="1184085"/>
            <a:ext cx="5544324" cy="208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3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46164" y="2154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627810" y="1477590"/>
            <a:ext cx="10971612" cy="119402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115" y="1680819"/>
            <a:ext cx="10570327" cy="38133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mục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bổ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màn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hân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hạnh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31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Bước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biết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đặc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điểm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dung,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thức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trình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bày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mục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đích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tờ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quảng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cáo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3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587830" y="2953593"/>
            <a:ext cx="10971612" cy="1004454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2A5A37-6125-4C13-AC57-B527E3066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78" y="12210"/>
            <a:ext cx="1660550" cy="1183401"/>
          </a:xfrm>
          <a:prstGeom prst="rect">
            <a:avLst/>
          </a:prstGeom>
        </p:spPr>
      </p:pic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579647" y="4168851"/>
            <a:ext cx="11143673" cy="1404070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412A26F-6E6E-480D-9243-2821102D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481" y="1477590"/>
            <a:ext cx="971952" cy="97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412A26F-6E6E-480D-9243-2821102D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383" y="3055250"/>
            <a:ext cx="971952" cy="103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1521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70418" y="-996950"/>
            <a:ext cx="10610851" cy="867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rcRect t="21750"/>
          <a:stretch>
            <a:fillRect/>
          </a:stretch>
        </p:blipFill>
        <p:spPr bwMode="auto">
          <a:xfrm>
            <a:off x="0" y="4397376"/>
            <a:ext cx="121920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rcRect t="37500" r="51894" b="32813"/>
          <a:stretch>
            <a:fillRect/>
          </a:stretch>
        </p:blipFill>
        <p:spPr bwMode="auto">
          <a:xfrm>
            <a:off x="2029884" y="-190499"/>
            <a:ext cx="2656416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rcRect t="37500" r="51894" b="32813"/>
          <a:stretch>
            <a:fillRect/>
          </a:stretch>
        </p:blipFill>
        <p:spPr bwMode="auto">
          <a:xfrm>
            <a:off x="9209619" y="-171449"/>
            <a:ext cx="3297767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104308" y="2249989"/>
            <a:ext cx="367222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Segoe UI Black"/>
                <a:cs typeface="Times New Roman" pitchFamily="18" charset="0"/>
              </a:rPr>
              <a:t>  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Segoe UI Black"/>
                <a:cs typeface="Times New Roman" pitchFamily="18" charset="0"/>
              </a:rPr>
              <a:t>Tìm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Segoe UI Black"/>
                <a:cs typeface="Times New Roman" pitchFamily="18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Segoe UI Black"/>
                <a:cs typeface="Times New Roman" pitchFamily="18" charset="0"/>
              </a:rPr>
              <a:t>hiểu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Segoe UI Black"/>
                <a:cs typeface="Times New Roman" pitchFamily="18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Segoe UI Black"/>
                <a:cs typeface="Times New Roman" pitchFamily="18" charset="0"/>
              </a:rPr>
              <a:t>bài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Segoe UI Black"/>
              <a:cs typeface="Times New Roman" pitchFamily="18" charset="0"/>
            </a:endParaRPr>
          </a:p>
        </p:txBody>
      </p:sp>
      <p:pic>
        <p:nvPicPr>
          <p:cNvPr id="9" name="图片 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14884" y="2130426"/>
            <a:ext cx="3299883" cy="5024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292991"/>
      </p:ext>
    </p:extLst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481446" y="645503"/>
            <a:ext cx="2232426" cy="608408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Đọc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thầm</a:t>
            </a:r>
            <a:endParaRPr lang="en-US" sz="2400" dirty="0">
              <a:solidFill>
                <a:schemeClr val="bg2"/>
              </a:solidFill>
              <a:latin typeface="Time new ro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516846" y="1856106"/>
            <a:ext cx="68061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A659FA-1624-492F-A0C2-ED6E299F0489}"/>
              </a:ext>
            </a:extLst>
          </p:cNvPr>
          <p:cNvSpPr/>
          <p:nvPr/>
        </p:nvSpPr>
        <p:spPr>
          <a:xfrm>
            <a:off x="5683346" y="2751275"/>
            <a:ext cx="61191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r>
              <a:rPr lang="en-US" alt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alt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alt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lôi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56" y="1625860"/>
            <a:ext cx="4431605" cy="447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5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481446" y="645503"/>
            <a:ext cx="2232426" cy="608408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thầm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221748" y="792246"/>
            <a:ext cx="68061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56" y="1625860"/>
            <a:ext cx="4431605" cy="4472015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813461" y="1625860"/>
            <a:ext cx="6895515" cy="50292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2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2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50%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altLang="en-US" sz="2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894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481446" y="645503"/>
            <a:ext cx="2232426" cy="608408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thầm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56" y="1625860"/>
            <a:ext cx="4431605" cy="4472015"/>
          </a:xfrm>
          <a:prstGeom prst="rect">
            <a:avLst/>
          </a:prstGeom>
        </p:spPr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5257800" y="1018435"/>
            <a:ext cx="6934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 err="1" smtClean="0">
                <a:solidFill>
                  <a:srgbClr val="C00000"/>
                </a:solidFill>
              </a:rPr>
              <a:t>Em</a:t>
            </a:r>
            <a:r>
              <a:rPr lang="en-US" altLang="en-US" sz="22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</a:rPr>
              <a:t>hãy</a:t>
            </a:r>
            <a:r>
              <a:rPr lang="en-US" altLang="en-US" sz="2200" b="1" dirty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</a:rPr>
              <a:t>cho</a:t>
            </a:r>
            <a:r>
              <a:rPr lang="en-US" altLang="en-US" sz="2200" b="1" dirty="0">
                <a:solidFill>
                  <a:srgbClr val="C00000"/>
                </a:solidFill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</a:rPr>
              <a:t>biết</a:t>
            </a:r>
            <a:r>
              <a:rPr lang="en-US" altLang="en-US" sz="2200" b="1" dirty="0">
                <a:solidFill>
                  <a:srgbClr val="C00000"/>
                </a:solidFill>
              </a:rPr>
              <a:t> </a:t>
            </a:r>
            <a:r>
              <a:rPr lang="en-US" altLang="en-US" sz="2200" b="1" i="1" dirty="0" err="1">
                <a:solidFill>
                  <a:srgbClr val="C00000"/>
                </a:solidFill>
              </a:rPr>
              <a:t>cách</a:t>
            </a:r>
            <a:r>
              <a:rPr lang="en-US" altLang="en-US" sz="2200" b="1" i="1" dirty="0">
                <a:solidFill>
                  <a:srgbClr val="C00000"/>
                </a:solidFill>
              </a:rPr>
              <a:t> </a:t>
            </a:r>
            <a:r>
              <a:rPr lang="en-US" altLang="en-US" sz="2200" b="1" i="1" dirty="0" err="1">
                <a:solidFill>
                  <a:srgbClr val="C00000"/>
                </a:solidFill>
              </a:rPr>
              <a:t>trình</a:t>
            </a:r>
            <a:r>
              <a:rPr lang="en-US" altLang="en-US" sz="2200" b="1" i="1" dirty="0">
                <a:solidFill>
                  <a:srgbClr val="C00000"/>
                </a:solidFill>
              </a:rPr>
              <a:t> </a:t>
            </a:r>
            <a:r>
              <a:rPr lang="en-US" altLang="en-US" sz="2200" b="1" i="1" dirty="0" err="1">
                <a:solidFill>
                  <a:srgbClr val="C00000"/>
                </a:solidFill>
              </a:rPr>
              <a:t>bày</a:t>
            </a:r>
            <a:r>
              <a:rPr lang="en-US" altLang="en-US" sz="2200" b="1" i="1" dirty="0">
                <a:solidFill>
                  <a:srgbClr val="C00000"/>
                </a:solidFill>
              </a:rPr>
              <a:t> </a:t>
            </a:r>
            <a:r>
              <a:rPr lang="en-US" altLang="en-US" sz="2200" b="1" i="1" dirty="0" err="1">
                <a:solidFill>
                  <a:srgbClr val="C00000"/>
                </a:solidFill>
              </a:rPr>
              <a:t>quảng</a:t>
            </a:r>
            <a:r>
              <a:rPr lang="en-US" altLang="en-US" sz="2200" b="1" i="1" dirty="0">
                <a:solidFill>
                  <a:srgbClr val="C00000"/>
                </a:solidFill>
              </a:rPr>
              <a:t> </a:t>
            </a:r>
            <a:r>
              <a:rPr lang="en-US" altLang="en-US" sz="2200" b="1" i="1" dirty="0" err="1">
                <a:solidFill>
                  <a:srgbClr val="C00000"/>
                </a:solidFill>
              </a:rPr>
              <a:t>cáo</a:t>
            </a:r>
            <a:r>
              <a:rPr lang="en-US" altLang="en-US" sz="2200" b="1" i="1" dirty="0">
                <a:solidFill>
                  <a:srgbClr val="C00000"/>
                </a:solidFill>
              </a:rPr>
              <a:t> </a:t>
            </a:r>
            <a:r>
              <a:rPr lang="en-US" altLang="en-US" sz="2200" b="1" i="1" dirty="0" err="1">
                <a:solidFill>
                  <a:srgbClr val="C00000"/>
                </a:solidFill>
              </a:rPr>
              <a:t>có</a:t>
            </a:r>
            <a:r>
              <a:rPr lang="en-US" altLang="en-US" sz="2200" b="1" i="1" dirty="0">
                <a:solidFill>
                  <a:srgbClr val="C00000"/>
                </a:solidFill>
              </a:rPr>
              <a:t> </a:t>
            </a:r>
            <a:r>
              <a:rPr lang="en-US" altLang="en-US" sz="2200" b="1" i="1" dirty="0" err="1">
                <a:solidFill>
                  <a:srgbClr val="C00000"/>
                </a:solidFill>
              </a:rPr>
              <a:t>gì</a:t>
            </a:r>
            <a:r>
              <a:rPr lang="en-US" altLang="en-US" sz="2200" b="1" i="1" dirty="0">
                <a:solidFill>
                  <a:srgbClr val="C00000"/>
                </a:solidFill>
              </a:rPr>
              <a:t> </a:t>
            </a:r>
            <a:r>
              <a:rPr lang="en-US" altLang="en-US" sz="2200" b="1" i="1" dirty="0" err="1">
                <a:solidFill>
                  <a:srgbClr val="C00000"/>
                </a:solidFill>
              </a:rPr>
              <a:t>đặc</a:t>
            </a:r>
            <a:r>
              <a:rPr lang="en-US" altLang="en-US" sz="2200" b="1" i="1" dirty="0">
                <a:solidFill>
                  <a:srgbClr val="C00000"/>
                </a:solidFill>
              </a:rPr>
              <a:t> </a:t>
            </a:r>
            <a:r>
              <a:rPr lang="en-US" altLang="en-US" sz="2200" b="1" i="1" dirty="0" err="1">
                <a:solidFill>
                  <a:srgbClr val="C00000"/>
                </a:solidFill>
              </a:rPr>
              <a:t>biệt</a:t>
            </a:r>
            <a:r>
              <a:rPr lang="en-US" altLang="en-US" sz="2200" b="1" i="1" dirty="0">
                <a:solidFill>
                  <a:srgbClr val="C00000"/>
                </a:solidFill>
              </a:rPr>
              <a:t> (</a:t>
            </a:r>
            <a:r>
              <a:rPr lang="en-US" altLang="en-US" sz="2200" b="1" i="1" dirty="0" err="1">
                <a:solidFill>
                  <a:srgbClr val="C00000"/>
                </a:solidFill>
              </a:rPr>
              <a:t>về</a:t>
            </a:r>
            <a:r>
              <a:rPr lang="en-US" altLang="en-US" sz="2200" b="1" i="1" dirty="0">
                <a:solidFill>
                  <a:srgbClr val="C00000"/>
                </a:solidFill>
              </a:rPr>
              <a:t> </a:t>
            </a:r>
            <a:r>
              <a:rPr lang="en-US" altLang="en-US" sz="2200" b="1" i="1" dirty="0" err="1">
                <a:solidFill>
                  <a:srgbClr val="C00000"/>
                </a:solidFill>
              </a:rPr>
              <a:t>lời</a:t>
            </a:r>
            <a:r>
              <a:rPr lang="en-US" altLang="en-US" sz="2200" b="1" i="1" dirty="0">
                <a:solidFill>
                  <a:srgbClr val="C00000"/>
                </a:solidFill>
              </a:rPr>
              <a:t> </a:t>
            </a:r>
            <a:r>
              <a:rPr lang="en-US" altLang="en-US" sz="2200" b="1" i="1" dirty="0" err="1">
                <a:solidFill>
                  <a:srgbClr val="C00000"/>
                </a:solidFill>
              </a:rPr>
              <a:t>văn</a:t>
            </a:r>
            <a:r>
              <a:rPr lang="en-US" altLang="en-US" sz="2200" b="1" i="1" dirty="0">
                <a:solidFill>
                  <a:srgbClr val="C00000"/>
                </a:solidFill>
              </a:rPr>
              <a:t>, </a:t>
            </a:r>
            <a:r>
              <a:rPr lang="en-US" altLang="en-US" sz="2200" b="1" i="1" dirty="0" err="1">
                <a:solidFill>
                  <a:srgbClr val="C00000"/>
                </a:solidFill>
              </a:rPr>
              <a:t>về</a:t>
            </a:r>
            <a:r>
              <a:rPr lang="en-US" altLang="en-US" sz="2200" b="1" i="1" dirty="0">
                <a:solidFill>
                  <a:srgbClr val="C00000"/>
                </a:solidFill>
              </a:rPr>
              <a:t> </a:t>
            </a:r>
            <a:r>
              <a:rPr lang="en-US" altLang="en-US" sz="2200" b="1" i="1" dirty="0" err="1">
                <a:solidFill>
                  <a:srgbClr val="C00000"/>
                </a:solidFill>
              </a:rPr>
              <a:t>trang</a:t>
            </a:r>
            <a:r>
              <a:rPr lang="en-US" altLang="en-US" sz="2200" b="1" i="1" dirty="0">
                <a:solidFill>
                  <a:srgbClr val="C00000"/>
                </a:solidFill>
              </a:rPr>
              <a:t> </a:t>
            </a:r>
            <a:r>
              <a:rPr lang="en-US" altLang="en-US" sz="2200" b="1" i="1" dirty="0" err="1">
                <a:solidFill>
                  <a:srgbClr val="C00000"/>
                </a:solidFill>
              </a:rPr>
              <a:t>trí</a:t>
            </a:r>
            <a:r>
              <a:rPr lang="en-US" altLang="en-US" sz="2200" b="1" i="1" dirty="0">
                <a:solidFill>
                  <a:srgbClr val="C00000"/>
                </a:solidFill>
              </a:rPr>
              <a:t> ) ?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4940070" y="2164741"/>
            <a:ext cx="6934200" cy="313932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en-US" altLang="en-US" sz="2200" dirty="0">
                <a:solidFill>
                  <a:srgbClr val="002060"/>
                </a:solidFill>
                <a:sym typeface="Wingdings" panose="05000000000000000000" pitchFamily="2" charset="2"/>
              </a:rPr>
              <a:t> </a:t>
            </a:r>
            <a:r>
              <a:rPr lang="en-US" altLang="en-US" sz="2200" dirty="0" err="1">
                <a:solidFill>
                  <a:srgbClr val="002060"/>
                </a:solidFill>
              </a:rPr>
              <a:t>Thông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báo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những</a:t>
            </a:r>
            <a:r>
              <a:rPr lang="en-US" altLang="en-US" sz="2200" dirty="0">
                <a:solidFill>
                  <a:srgbClr val="002060"/>
                </a:solidFill>
              </a:rPr>
              <a:t> tin </a:t>
            </a:r>
            <a:r>
              <a:rPr lang="en-US" altLang="en-US" sz="2200" dirty="0" err="1">
                <a:solidFill>
                  <a:srgbClr val="002060"/>
                </a:solidFill>
              </a:rPr>
              <a:t>cần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thiết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nhất</a:t>
            </a:r>
            <a:r>
              <a:rPr lang="en-US" altLang="en-US" sz="2200" dirty="0">
                <a:solidFill>
                  <a:srgbClr val="002060"/>
                </a:solidFill>
              </a:rPr>
              <a:t>, </a:t>
            </a:r>
            <a:r>
              <a:rPr lang="en-US" altLang="en-US" sz="2200" dirty="0" err="1">
                <a:solidFill>
                  <a:srgbClr val="002060"/>
                </a:solidFill>
              </a:rPr>
              <a:t>được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người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xem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quan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tâm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nhất</a:t>
            </a:r>
            <a:r>
              <a:rPr lang="en-US" altLang="en-US" sz="2200" dirty="0">
                <a:solidFill>
                  <a:srgbClr val="002060"/>
                </a:solidFill>
              </a:rPr>
              <a:t>: </a:t>
            </a:r>
            <a:r>
              <a:rPr lang="en-US" altLang="en-US" sz="2200" dirty="0" err="1">
                <a:solidFill>
                  <a:srgbClr val="002060"/>
                </a:solidFill>
              </a:rPr>
              <a:t>tiết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 smtClean="0">
                <a:solidFill>
                  <a:srgbClr val="002060"/>
                </a:solidFill>
              </a:rPr>
              <a:t>mục</a:t>
            </a:r>
            <a:r>
              <a:rPr lang="en-US" altLang="en-US" sz="2200" dirty="0" smtClean="0">
                <a:solidFill>
                  <a:srgbClr val="002060"/>
                </a:solidFill>
              </a:rPr>
              <a:t>, </a:t>
            </a:r>
            <a:r>
              <a:rPr lang="en-US" altLang="en-US" sz="2200" dirty="0" err="1" smtClean="0">
                <a:solidFill>
                  <a:srgbClr val="002060"/>
                </a:solidFill>
              </a:rPr>
              <a:t>điều</a:t>
            </a:r>
            <a:r>
              <a:rPr lang="en-US" altLang="en-US" sz="2200" dirty="0" smtClean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kiện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của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rạp</a:t>
            </a:r>
            <a:r>
              <a:rPr lang="en-US" altLang="en-US" sz="2200" dirty="0">
                <a:solidFill>
                  <a:srgbClr val="002060"/>
                </a:solidFill>
              </a:rPr>
              <a:t>, </a:t>
            </a:r>
            <a:r>
              <a:rPr lang="en-US" altLang="en-US" sz="2200" dirty="0" err="1">
                <a:solidFill>
                  <a:srgbClr val="002060"/>
                </a:solidFill>
              </a:rPr>
              <a:t>mức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giảm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giá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vé</a:t>
            </a:r>
            <a:r>
              <a:rPr lang="en-US" altLang="en-US" sz="2200" dirty="0">
                <a:solidFill>
                  <a:srgbClr val="002060"/>
                </a:solidFill>
              </a:rPr>
              <a:t>, </a:t>
            </a:r>
            <a:r>
              <a:rPr lang="en-US" altLang="en-US" sz="2200" dirty="0" err="1">
                <a:solidFill>
                  <a:srgbClr val="002060"/>
                </a:solidFill>
              </a:rPr>
              <a:t>thời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gian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biểu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diễn</a:t>
            </a:r>
            <a:r>
              <a:rPr lang="en-US" altLang="en-US" sz="2200" dirty="0">
                <a:solidFill>
                  <a:srgbClr val="002060"/>
                </a:solidFill>
              </a:rPr>
              <a:t>, </a:t>
            </a:r>
            <a:r>
              <a:rPr lang="en-US" altLang="en-US" sz="2200" dirty="0" err="1">
                <a:solidFill>
                  <a:srgbClr val="002060"/>
                </a:solidFill>
              </a:rPr>
              <a:t>cách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liên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hệ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mua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vé</a:t>
            </a:r>
            <a:r>
              <a:rPr lang="en-US" altLang="en-US" sz="2200" dirty="0">
                <a:solidFill>
                  <a:srgbClr val="002060"/>
                </a:solidFill>
              </a:rPr>
              <a:t>.</a:t>
            </a:r>
          </a:p>
          <a:p>
            <a:pPr algn="just">
              <a:defRPr/>
            </a:pPr>
            <a:r>
              <a:rPr lang="en-US" altLang="en-US" sz="2200" dirty="0">
                <a:solidFill>
                  <a:srgbClr val="002060"/>
                </a:solidFill>
                <a:sym typeface="Wingdings" panose="05000000000000000000" pitchFamily="2" charset="2"/>
              </a:rPr>
              <a:t></a:t>
            </a:r>
            <a:r>
              <a:rPr lang="en-US" altLang="en-US" sz="2200" dirty="0">
                <a:solidFill>
                  <a:srgbClr val="002060"/>
                </a:solidFill>
              </a:rPr>
              <a:t>  </a:t>
            </a:r>
            <a:r>
              <a:rPr lang="en-US" altLang="en-US" sz="2200" dirty="0" err="1">
                <a:solidFill>
                  <a:srgbClr val="002060"/>
                </a:solidFill>
              </a:rPr>
              <a:t>Thông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báo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rất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ngắn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gọn</a:t>
            </a:r>
            <a:r>
              <a:rPr lang="en-US" altLang="en-US" sz="2200" dirty="0">
                <a:solidFill>
                  <a:srgbClr val="002060"/>
                </a:solidFill>
              </a:rPr>
              <a:t>, </a:t>
            </a:r>
            <a:r>
              <a:rPr lang="en-US" altLang="en-US" sz="2200" dirty="0" err="1">
                <a:solidFill>
                  <a:srgbClr val="002060"/>
                </a:solidFill>
              </a:rPr>
              <a:t>rõ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ràng</a:t>
            </a:r>
            <a:r>
              <a:rPr lang="en-US" altLang="en-US" sz="2200" dirty="0">
                <a:solidFill>
                  <a:srgbClr val="002060"/>
                </a:solidFill>
              </a:rPr>
              <a:t>. </a:t>
            </a:r>
            <a:r>
              <a:rPr lang="en-US" altLang="en-US" sz="2200" dirty="0" err="1">
                <a:solidFill>
                  <a:srgbClr val="002060"/>
                </a:solidFill>
              </a:rPr>
              <a:t>Các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câu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văn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đều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ngắn</a:t>
            </a:r>
            <a:r>
              <a:rPr lang="en-US" altLang="en-US" sz="2200" dirty="0">
                <a:solidFill>
                  <a:srgbClr val="002060"/>
                </a:solidFill>
              </a:rPr>
              <a:t>, </a:t>
            </a:r>
            <a:r>
              <a:rPr lang="en-US" altLang="en-US" sz="2200" dirty="0" err="1">
                <a:solidFill>
                  <a:srgbClr val="002060"/>
                </a:solidFill>
              </a:rPr>
              <a:t>được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tách</a:t>
            </a:r>
            <a:r>
              <a:rPr lang="en-US" altLang="en-US" sz="2200" dirty="0">
                <a:solidFill>
                  <a:srgbClr val="002060"/>
                </a:solidFill>
              </a:rPr>
              <a:t> ra </a:t>
            </a:r>
            <a:r>
              <a:rPr lang="en-US" altLang="en-US" sz="2200" dirty="0" err="1">
                <a:solidFill>
                  <a:srgbClr val="002060"/>
                </a:solidFill>
              </a:rPr>
              <a:t>thành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từng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dòng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riêng</a:t>
            </a:r>
            <a:r>
              <a:rPr lang="en-US" altLang="en-US" sz="2200" dirty="0">
                <a:solidFill>
                  <a:srgbClr val="002060"/>
                </a:solidFill>
              </a:rPr>
              <a:t>.</a:t>
            </a:r>
          </a:p>
          <a:p>
            <a:pPr algn="just">
              <a:defRPr/>
            </a:pPr>
            <a:r>
              <a:rPr lang="en-US" altLang="en-US" sz="2200" dirty="0">
                <a:solidFill>
                  <a:srgbClr val="002060"/>
                </a:solidFill>
                <a:sym typeface="Wingdings" panose="05000000000000000000" pitchFamily="2" charset="2"/>
              </a:rPr>
              <a:t></a:t>
            </a:r>
            <a:r>
              <a:rPr lang="en-US" altLang="en-US" sz="2200" dirty="0">
                <a:solidFill>
                  <a:srgbClr val="002060"/>
                </a:solidFill>
              </a:rPr>
              <a:t>  </a:t>
            </a:r>
            <a:r>
              <a:rPr lang="en-US" altLang="en-US" sz="2200" dirty="0" err="1">
                <a:solidFill>
                  <a:srgbClr val="002060"/>
                </a:solidFill>
              </a:rPr>
              <a:t>Những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từ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ngữ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được</a:t>
            </a:r>
            <a:r>
              <a:rPr lang="en-US" altLang="en-US" sz="2200" dirty="0">
                <a:solidFill>
                  <a:srgbClr val="002060"/>
                </a:solidFill>
              </a:rPr>
              <a:t> in </a:t>
            </a:r>
            <a:r>
              <a:rPr lang="en-US" altLang="en-US" sz="2200" dirty="0" err="1" smtClean="0">
                <a:solidFill>
                  <a:srgbClr val="002060"/>
                </a:solidFill>
              </a:rPr>
              <a:t>đậm</a:t>
            </a:r>
            <a:r>
              <a:rPr lang="en-US" altLang="en-US" sz="2200" dirty="0" smtClean="0">
                <a:solidFill>
                  <a:srgbClr val="002060"/>
                </a:solidFill>
              </a:rPr>
              <a:t>. </a:t>
            </a:r>
            <a:r>
              <a:rPr lang="en-US" altLang="en-US" sz="2200" dirty="0" err="1">
                <a:solidFill>
                  <a:srgbClr val="002060"/>
                </a:solidFill>
              </a:rPr>
              <a:t>Trình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bày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bằng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nhiều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cỡ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chữ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và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kiểu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chữ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khác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nhau</a:t>
            </a:r>
            <a:r>
              <a:rPr lang="en-US" altLang="en-US" sz="2200" dirty="0">
                <a:solidFill>
                  <a:srgbClr val="002060"/>
                </a:solidFill>
              </a:rPr>
              <a:t>, </a:t>
            </a:r>
            <a:r>
              <a:rPr lang="en-US" altLang="en-US" sz="2200" dirty="0" err="1">
                <a:solidFill>
                  <a:srgbClr val="002060"/>
                </a:solidFill>
              </a:rPr>
              <a:t>các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chữ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được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tô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màu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khác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nhau</a:t>
            </a:r>
            <a:r>
              <a:rPr lang="en-US" altLang="en-US" sz="2200" dirty="0">
                <a:solidFill>
                  <a:srgbClr val="002060"/>
                </a:solidFill>
              </a:rPr>
              <a:t>.</a:t>
            </a:r>
          </a:p>
          <a:p>
            <a:pPr algn="just">
              <a:defRPr/>
            </a:pPr>
            <a:r>
              <a:rPr lang="en-US" altLang="en-US" sz="2200" dirty="0">
                <a:solidFill>
                  <a:srgbClr val="002060"/>
                </a:solidFill>
                <a:sym typeface="Wingdings" panose="05000000000000000000" pitchFamily="2" charset="2"/>
              </a:rPr>
              <a:t></a:t>
            </a:r>
            <a:r>
              <a:rPr lang="en-US" altLang="en-US" sz="2200" dirty="0">
                <a:solidFill>
                  <a:srgbClr val="002060"/>
                </a:solidFill>
              </a:rPr>
              <a:t>  </a:t>
            </a:r>
            <a:r>
              <a:rPr lang="en-US" altLang="en-US" sz="2200" dirty="0" err="1">
                <a:solidFill>
                  <a:srgbClr val="002060"/>
                </a:solidFill>
              </a:rPr>
              <a:t>Có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tranh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minh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họa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làm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cho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tờ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quảng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cáo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đẹp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và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thêm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hấp</a:t>
            </a:r>
            <a:r>
              <a:rPr lang="en-US" altLang="en-US" sz="2200" dirty="0">
                <a:solidFill>
                  <a:srgbClr val="002060"/>
                </a:solidFill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</a:rPr>
              <a:t>dẫn</a:t>
            </a:r>
            <a:r>
              <a:rPr lang="en-US" altLang="en-US" sz="2200" dirty="0">
                <a:solidFill>
                  <a:srgbClr val="002060"/>
                </a:solidFill>
              </a:rPr>
              <a:t>.	</a:t>
            </a:r>
          </a:p>
        </p:txBody>
      </p:sp>
    </p:spTree>
    <p:extLst>
      <p:ext uri="{BB962C8B-B14F-4D97-AF65-F5344CB8AC3E}">
        <p14:creationId xmlns:p14="http://schemas.microsoft.com/office/powerpoint/2010/main" val="254485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481446" y="645503"/>
            <a:ext cx="2232426" cy="608408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thầm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56" y="1625860"/>
            <a:ext cx="4431605" cy="4472015"/>
          </a:xfrm>
          <a:prstGeom prst="rect">
            <a:avLst/>
          </a:prstGeom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799940" y="411098"/>
            <a:ext cx="567929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</a:rPr>
              <a:t>4. </a:t>
            </a:r>
            <a:r>
              <a:rPr lang="en-US" altLang="en-US" b="1" dirty="0" err="1">
                <a:solidFill>
                  <a:srgbClr val="C00000"/>
                </a:solidFill>
              </a:rPr>
              <a:t>Em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thường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thấy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các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quảng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cáo</a:t>
            </a:r>
            <a:r>
              <a:rPr lang="en-US" altLang="en-US" b="1" dirty="0">
                <a:solidFill>
                  <a:srgbClr val="C00000"/>
                </a:solidFill>
              </a:rPr>
              <a:t> ở </a:t>
            </a:r>
            <a:r>
              <a:rPr lang="en-US" altLang="en-US" b="1" dirty="0" err="1">
                <a:solidFill>
                  <a:srgbClr val="C00000"/>
                </a:solidFill>
              </a:rPr>
              <a:t>đâu</a:t>
            </a:r>
            <a:r>
              <a:rPr lang="en-US" altLang="en-US" b="1" dirty="0">
                <a:solidFill>
                  <a:srgbClr val="C00000"/>
                </a:solidFill>
              </a:rPr>
              <a:t> ?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5799940" y="1690206"/>
            <a:ext cx="5428957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</a:rPr>
              <a:t>   </a:t>
            </a:r>
            <a:r>
              <a:rPr lang="en-US" altLang="en-US" dirty="0" err="1">
                <a:solidFill>
                  <a:srgbClr val="002060"/>
                </a:solidFill>
              </a:rPr>
              <a:t>Quảng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cáo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có</a:t>
            </a:r>
            <a:r>
              <a:rPr lang="en-US" altLang="en-US" dirty="0">
                <a:solidFill>
                  <a:srgbClr val="002060"/>
                </a:solidFill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</a:rPr>
              <a:t>nhiều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nơi</a:t>
            </a:r>
            <a:r>
              <a:rPr lang="en-US" altLang="en-US" dirty="0">
                <a:solidFill>
                  <a:srgbClr val="002060"/>
                </a:solidFill>
              </a:rPr>
              <a:t>: </a:t>
            </a:r>
            <a:r>
              <a:rPr lang="en-US" altLang="en-US" dirty="0" err="1">
                <a:solidFill>
                  <a:srgbClr val="002060"/>
                </a:solidFill>
              </a:rPr>
              <a:t>như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giăng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hoặc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treo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trên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đường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phố</a:t>
            </a:r>
            <a:r>
              <a:rPr lang="en-US" altLang="en-US" dirty="0">
                <a:solidFill>
                  <a:srgbClr val="002060"/>
                </a:solidFill>
              </a:rPr>
              <a:t>, </a:t>
            </a:r>
            <a:r>
              <a:rPr lang="en-US" altLang="en-US" dirty="0" err="1">
                <a:solidFill>
                  <a:srgbClr val="002060"/>
                </a:solidFill>
              </a:rPr>
              <a:t>trên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sân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vận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động</a:t>
            </a:r>
            <a:r>
              <a:rPr lang="en-US" altLang="en-US" dirty="0">
                <a:solidFill>
                  <a:srgbClr val="002060"/>
                </a:solidFill>
              </a:rPr>
              <a:t> , </a:t>
            </a:r>
            <a:r>
              <a:rPr lang="en-US" altLang="en-US" dirty="0" err="1">
                <a:solidFill>
                  <a:srgbClr val="002060"/>
                </a:solidFill>
              </a:rPr>
              <a:t>trong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các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nơi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vui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chơi</a:t>
            </a:r>
            <a:r>
              <a:rPr lang="en-US" altLang="en-US" dirty="0">
                <a:solidFill>
                  <a:srgbClr val="002060"/>
                </a:solidFill>
              </a:rPr>
              <a:t>, </a:t>
            </a:r>
            <a:r>
              <a:rPr lang="en-US" altLang="en-US" dirty="0" err="1">
                <a:solidFill>
                  <a:srgbClr val="002060"/>
                </a:solidFill>
              </a:rPr>
              <a:t>giải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trí</a:t>
            </a:r>
            <a:r>
              <a:rPr lang="en-US" altLang="en-US" dirty="0">
                <a:solidFill>
                  <a:srgbClr val="002060"/>
                </a:solidFill>
              </a:rPr>
              <a:t> ; </a:t>
            </a:r>
            <a:r>
              <a:rPr lang="en-US" altLang="en-US" dirty="0" err="1">
                <a:solidFill>
                  <a:srgbClr val="002060"/>
                </a:solidFill>
              </a:rPr>
              <a:t>trên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đài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phát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thanh</a:t>
            </a:r>
            <a:r>
              <a:rPr lang="en-US" altLang="en-US" dirty="0">
                <a:solidFill>
                  <a:srgbClr val="002060"/>
                </a:solidFill>
              </a:rPr>
              <a:t>, </a:t>
            </a:r>
            <a:r>
              <a:rPr lang="en-US" altLang="en-US" dirty="0" err="1">
                <a:solidFill>
                  <a:srgbClr val="002060"/>
                </a:solidFill>
              </a:rPr>
              <a:t>trên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ti</a:t>
            </a:r>
            <a:r>
              <a:rPr lang="en-US" altLang="en-US" dirty="0">
                <a:solidFill>
                  <a:srgbClr val="002060"/>
                </a:solidFill>
              </a:rPr>
              <a:t> vi, </a:t>
            </a:r>
            <a:r>
              <a:rPr lang="en-US" altLang="en-US" dirty="0" err="1">
                <a:solidFill>
                  <a:srgbClr val="002060"/>
                </a:solidFill>
              </a:rPr>
              <a:t>trong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các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tạp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chí</a:t>
            </a:r>
            <a:r>
              <a:rPr lang="en-US" altLang="en-US" dirty="0">
                <a:solidFill>
                  <a:srgbClr val="002060"/>
                </a:solidFill>
              </a:rPr>
              <a:t>, </a:t>
            </a:r>
            <a:r>
              <a:rPr lang="en-US" altLang="en-US" dirty="0" err="1">
                <a:solidFill>
                  <a:srgbClr val="002060"/>
                </a:solidFill>
              </a:rPr>
              <a:t>sách</a:t>
            </a:r>
            <a:r>
              <a:rPr lang="en-US" altLang="en-US" dirty="0">
                <a:solidFill>
                  <a:srgbClr val="002060"/>
                </a:solidFill>
              </a:rPr>
              <a:t>, </a:t>
            </a:r>
            <a:r>
              <a:rPr lang="en-US" altLang="en-US" dirty="0" err="1">
                <a:solidFill>
                  <a:srgbClr val="002060"/>
                </a:solidFill>
              </a:rPr>
              <a:t>báo</a:t>
            </a:r>
            <a:r>
              <a:rPr lang="en-US" altLang="en-US" dirty="0">
                <a:solidFill>
                  <a:srgbClr val="002060"/>
                </a:solidFill>
              </a:rPr>
              <a:t>, </a:t>
            </a:r>
            <a:r>
              <a:rPr lang="en-US" altLang="en-US" dirty="0" err="1">
                <a:solidFill>
                  <a:srgbClr val="002060"/>
                </a:solidFill>
              </a:rPr>
              <a:t>cửa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hàng</a:t>
            </a:r>
            <a:r>
              <a:rPr lang="en-US" altLang="en-US" dirty="0">
                <a:solidFill>
                  <a:srgbClr val="002060"/>
                </a:solidFill>
              </a:rPr>
              <a:t>, </a:t>
            </a:r>
            <a:r>
              <a:rPr lang="en-US" altLang="en-US" dirty="0" err="1">
                <a:solidFill>
                  <a:srgbClr val="002060"/>
                </a:solidFill>
              </a:rPr>
              <a:t>cửa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hiệu</a:t>
            </a:r>
            <a:r>
              <a:rPr lang="en-US" altLang="en-US" dirty="0">
                <a:solidFill>
                  <a:srgbClr val="002060"/>
                </a:solidFill>
              </a:rPr>
              <a:t>, </a:t>
            </a:r>
            <a:r>
              <a:rPr lang="en-US" altLang="en-US" dirty="0" err="1">
                <a:solidFill>
                  <a:srgbClr val="002060"/>
                </a:solidFill>
              </a:rPr>
              <a:t>công</a:t>
            </a:r>
            <a:r>
              <a:rPr lang="en-US" altLang="en-US" dirty="0">
                <a:solidFill>
                  <a:srgbClr val="002060"/>
                </a:solidFill>
              </a:rPr>
              <a:t> ty,  </a:t>
            </a:r>
            <a:r>
              <a:rPr lang="en-US" altLang="en-US" dirty="0" err="1">
                <a:solidFill>
                  <a:srgbClr val="002060"/>
                </a:solidFill>
              </a:rPr>
              <a:t>trên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nóc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các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tòa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nhà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lớn</a:t>
            </a:r>
            <a:r>
              <a:rPr lang="en-US" altLang="en-US" dirty="0">
                <a:solidFill>
                  <a:srgbClr val="002060"/>
                </a:solidFill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888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70418" y="-996950"/>
            <a:ext cx="10610851" cy="867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rcRect t="21750"/>
          <a:stretch>
            <a:fillRect/>
          </a:stretch>
        </p:blipFill>
        <p:spPr bwMode="auto">
          <a:xfrm>
            <a:off x="0" y="4397376"/>
            <a:ext cx="121920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rcRect t="37500" r="51894" b="32813"/>
          <a:stretch>
            <a:fillRect/>
          </a:stretch>
        </p:blipFill>
        <p:spPr bwMode="auto">
          <a:xfrm>
            <a:off x="2029884" y="-190499"/>
            <a:ext cx="2656416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rcRect t="37500" r="51894" b="32813"/>
          <a:stretch>
            <a:fillRect/>
          </a:stretch>
        </p:blipFill>
        <p:spPr bwMode="auto">
          <a:xfrm>
            <a:off x="9209619" y="-171449"/>
            <a:ext cx="3297767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358092" y="2249989"/>
            <a:ext cx="316464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>
                <a:solidFill>
                  <a:srgbClr val="0070C0"/>
                </a:solidFill>
                <a:latin typeface="Times New Roman" pitchFamily="18" charset="0"/>
                <a:ea typeface="Segoe UI Black"/>
                <a:cs typeface="Times New Roman" pitchFamily="18" charset="0"/>
              </a:rPr>
              <a:t>   </a:t>
            </a:r>
            <a:r>
              <a:rPr lang="en-US" altLang="zh-CN" sz="4400" b="1" dirty="0" err="1" smtClean="0">
                <a:solidFill>
                  <a:srgbClr val="0070C0"/>
                </a:solidFill>
                <a:latin typeface="Times New Roman" pitchFamily="18" charset="0"/>
                <a:ea typeface="Segoe UI Black"/>
                <a:cs typeface="Times New Roman" pitchFamily="18" charset="0"/>
              </a:rPr>
              <a:t>Khởi</a:t>
            </a:r>
            <a:r>
              <a:rPr lang="en-US" altLang="zh-CN" sz="4400" b="1" dirty="0" smtClean="0">
                <a:solidFill>
                  <a:srgbClr val="0070C0"/>
                </a:solidFill>
                <a:latin typeface="Times New Roman" pitchFamily="18" charset="0"/>
                <a:ea typeface="Segoe UI Black"/>
                <a:cs typeface="Times New Roman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0070C0"/>
                </a:solidFill>
                <a:latin typeface="Times New Roman" pitchFamily="18" charset="0"/>
                <a:ea typeface="Segoe UI Black"/>
                <a:cs typeface="Times New Roman" pitchFamily="18" charset="0"/>
              </a:rPr>
              <a:t>động</a:t>
            </a:r>
            <a:endParaRPr lang="en-US" altLang="zh-CN" sz="4400" b="1" dirty="0">
              <a:solidFill>
                <a:srgbClr val="0070C0"/>
              </a:solidFill>
              <a:latin typeface="Times New Roman" pitchFamily="18" charset="0"/>
              <a:ea typeface="Segoe UI Black"/>
              <a:cs typeface="Times New Roman" pitchFamily="18" charset="0"/>
            </a:endParaRPr>
          </a:p>
        </p:txBody>
      </p:sp>
      <p:pic>
        <p:nvPicPr>
          <p:cNvPr id="9" name="图片 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14884" y="2130426"/>
            <a:ext cx="3299883" cy="5024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6858098"/>
      </p:ext>
    </p:extLst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598" y="687273"/>
            <a:ext cx="4259078" cy="273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112" y="687273"/>
            <a:ext cx="4223530" cy="273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111" y="3637597"/>
            <a:ext cx="4223531" cy="27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ác loại hình quảng cáo ngoài trời đáng triển khai nhất tại Việt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598" y="3693726"/>
            <a:ext cx="4110222" cy="259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75222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CC8802A-837E-459F-B5A2-9A8BEBD3D1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900" r="96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89" b="25277"/>
          <a:stretch/>
        </p:blipFill>
        <p:spPr>
          <a:xfrm>
            <a:off x="3939612" y="-196128"/>
            <a:ext cx="3167433" cy="161732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B3C818-10B1-4168-A5C6-C39800574152}"/>
              </a:ext>
            </a:extLst>
          </p:cNvPr>
          <p:cNvSpPr/>
          <p:nvPr/>
        </p:nvSpPr>
        <p:spPr>
          <a:xfrm>
            <a:off x="1837049" y="5384942"/>
            <a:ext cx="8352689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endParaRPr lang="en-US" sz="5867" b="1" dirty="0">
              <a:solidFill>
                <a:prstClr val="black"/>
              </a:solidFill>
              <a:latin typeface="VNI-Avo" pitchFamily="2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4609285-2F9F-459E-947F-12A9C1786452}"/>
              </a:ext>
            </a:extLst>
          </p:cNvPr>
          <p:cNvGrpSpPr/>
          <p:nvPr/>
        </p:nvGrpSpPr>
        <p:grpSpPr>
          <a:xfrm>
            <a:off x="1652947" y="1952141"/>
            <a:ext cx="8748623" cy="1961837"/>
            <a:chOff x="2054293" y="1934842"/>
            <a:chExt cx="6284438" cy="1796187"/>
          </a:xfrm>
          <a:noFill/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2A649A8-57BF-4803-84C2-302D870705E2}"/>
                </a:ext>
              </a:extLst>
            </p:cNvPr>
            <p:cNvGrpSpPr/>
            <p:nvPr/>
          </p:nvGrpSpPr>
          <p:grpSpPr>
            <a:xfrm>
              <a:off x="2054293" y="1934842"/>
              <a:ext cx="6264517" cy="1796187"/>
              <a:chOff x="1560044" y="1513624"/>
              <a:chExt cx="8995704" cy="2227429"/>
            </a:xfrm>
            <a:grpFill/>
          </p:grpSpPr>
          <p:sp>
            <p:nvSpPr>
              <p:cNvPr id="25" name="Rounded Rectangle 23">
                <a:extLst>
                  <a:ext uri="{FF2B5EF4-FFF2-40B4-BE49-F238E27FC236}">
                    <a16:creationId xmlns:a16="http://schemas.microsoft.com/office/drawing/2014/main" id="{4B4AF2EA-B12E-44BA-96D3-2C915AECF78A}"/>
                  </a:ext>
                </a:extLst>
              </p:cNvPr>
              <p:cNvSpPr/>
              <p:nvPr/>
            </p:nvSpPr>
            <p:spPr>
              <a:xfrm>
                <a:off x="1798447" y="2078594"/>
                <a:ext cx="8649458" cy="1662459"/>
              </a:xfrm>
              <a:prstGeom prst="round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defTabSz="914377"/>
                <a:endParaRPr lang="en-US" sz="8000" dirty="0">
                  <a:solidFill>
                    <a:srgbClr val="000000"/>
                  </a:solidFill>
                  <a:latin typeface="VNI-Avo" pitchFamily="2" charset="0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2DD0CB8-E3B3-47A4-99F9-14357C78F24D}"/>
                  </a:ext>
                </a:extLst>
              </p:cNvPr>
              <p:cNvSpPr/>
              <p:nvPr/>
            </p:nvSpPr>
            <p:spPr>
              <a:xfrm>
                <a:off x="1560044" y="1513624"/>
                <a:ext cx="8995704" cy="1129940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 defTabSz="914377"/>
                <a:endParaRPr lang="en-US" sz="5867" b="1" dirty="0">
                  <a:solidFill>
                    <a:prstClr val="black"/>
                  </a:solidFill>
                  <a:latin typeface="VNI-Avo" pitchFamily="2" charset="0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F1E1F1A-7F06-4265-8C54-394A3567FEF9}"/>
                </a:ext>
              </a:extLst>
            </p:cNvPr>
            <p:cNvSpPr txBox="1"/>
            <p:nvPr/>
          </p:nvSpPr>
          <p:spPr>
            <a:xfrm>
              <a:off x="2615742" y="2234208"/>
              <a:ext cx="5722989" cy="109897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alt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alt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dung,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alt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alt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alt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alt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đích</a:t>
              </a:r>
              <a:r>
                <a:rPr lang="en-US" alt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tờ</a:t>
              </a:r>
              <a:r>
                <a:rPr lang="en-US" alt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quảng</a:t>
              </a:r>
              <a:r>
                <a:rPr lang="en-US" alt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cáo</a:t>
              </a:r>
              <a:r>
                <a:rPr lang="en-US" alt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E8E10612-73DA-4B38-BA90-AD2C4D7120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4" t="14246" r="19393" b="7977"/>
          <a:stretch/>
        </p:blipFill>
        <p:spPr>
          <a:xfrm rot="20117925">
            <a:off x="108713" y="2007170"/>
            <a:ext cx="1433507" cy="1449591"/>
          </a:xfrm>
          <a:prstGeom prst="rect">
            <a:avLst/>
          </a:prstGeom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815" b="96481" l="74306" r="99722">
                        <a14:foregroundMark x1="81111" y1="71667" x2="81111" y2="71667"/>
                        <a14:foregroundMark x1="85417" y1="65000" x2="85694" y2="63704"/>
                        <a14:foregroundMark x1="85694" y1="63704" x2="87083" y2="59815"/>
                        <a14:backgroundMark x1="86389" y1="61481" x2="85139" y2="65000"/>
                        <a14:backgroundMark x1="86806" y1="60556" x2="85139" y2="65185"/>
                        <a14:backgroundMark x1="74861" y1="95000" x2="85833" y2="95185"/>
                        <a14:backgroundMark x1="90972" y1="94630" x2="94306" y2="95185"/>
                        <a14:backgroundMark x1="95694" y1="95556" x2="99722" y2="95370"/>
                        <a14:backgroundMark x1="86944" y1="60556" x2="85417" y2="6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32" t="60370" b="3678"/>
          <a:stretch/>
        </p:blipFill>
        <p:spPr bwMode="auto">
          <a:xfrm>
            <a:off x="9956800" y="-69528"/>
            <a:ext cx="2357120" cy="246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 Box 34">
            <a:extLst>
              <a:ext uri="{FF2B5EF4-FFF2-40B4-BE49-F238E27FC236}">
                <a16:creationId xmlns:a16="http://schemas.microsoft.com/office/drawing/2014/main" id="{9B36695E-CB16-4773-BB00-42B8705A9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3478" y="542637"/>
            <a:ext cx="2713567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77"/>
            <a:r>
              <a:rPr lang="en-US" altLang="vi-VN" sz="4267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</p:spTree>
    <p:extLst>
      <p:ext uri="{BB962C8B-B14F-4D97-AF65-F5344CB8AC3E}">
        <p14:creationId xmlns:p14="http://schemas.microsoft.com/office/powerpoint/2010/main" val="1499951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70418" y="-996950"/>
            <a:ext cx="10610851" cy="867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rcRect t="21750"/>
          <a:stretch>
            <a:fillRect/>
          </a:stretch>
        </p:blipFill>
        <p:spPr bwMode="auto">
          <a:xfrm>
            <a:off x="0" y="4397376"/>
            <a:ext cx="121920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rcRect t="37500" r="51894" b="32813"/>
          <a:stretch>
            <a:fillRect/>
          </a:stretch>
        </p:blipFill>
        <p:spPr bwMode="auto">
          <a:xfrm>
            <a:off x="2029884" y="-190499"/>
            <a:ext cx="2656416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rcRect t="37500" r="51894" b="32813"/>
          <a:stretch>
            <a:fillRect/>
          </a:stretch>
        </p:blipFill>
        <p:spPr bwMode="auto">
          <a:xfrm>
            <a:off x="9209619" y="-171449"/>
            <a:ext cx="3297767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05435" y="2249989"/>
            <a:ext cx="386997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Segoe UI Black"/>
                <a:cs typeface="Times New Roman" pitchFamily="18" charset="0"/>
              </a:rPr>
              <a:t>  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Segoe UI Black"/>
                <a:cs typeface="Times New Roman" pitchFamily="18" charset="0"/>
              </a:rPr>
              <a:t>Luyện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Segoe UI Black"/>
                <a:cs typeface="Times New Roman" pitchFamily="18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Segoe UI Black"/>
                <a:cs typeface="Times New Roman" pitchFamily="18" charset="0"/>
              </a:rPr>
              <a:t>đọc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Segoe UI Black"/>
                <a:cs typeface="Times New Roman" pitchFamily="18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Segoe UI Black"/>
                <a:cs typeface="Times New Roman" pitchFamily="18" charset="0"/>
              </a:rPr>
              <a:t>lại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Segoe UI Black"/>
              <a:cs typeface="Times New Roman" pitchFamily="18" charset="0"/>
            </a:endParaRPr>
          </a:p>
        </p:txBody>
      </p:sp>
      <p:pic>
        <p:nvPicPr>
          <p:cNvPr id="9" name="图片 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14884" y="2130426"/>
            <a:ext cx="3299883" cy="5024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5243769"/>
      </p:ext>
    </p:extLst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BB001D-B6AF-4618-BDC6-646C8A01023A}"/>
              </a:ext>
            </a:extLst>
          </p:cNvPr>
          <p:cNvSpPr txBox="1"/>
          <p:nvPr/>
        </p:nvSpPr>
        <p:spPr>
          <a:xfrm>
            <a:off x="2361734" y="1625762"/>
            <a:ext cx="8010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E9391-2D5B-4AF6-BBE7-25A0E9EE4121}"/>
              </a:ext>
            </a:extLst>
          </p:cNvPr>
          <p:cNvSpPr txBox="1"/>
          <p:nvPr/>
        </p:nvSpPr>
        <p:spPr>
          <a:xfrm>
            <a:off x="2224023" y="3184885"/>
            <a:ext cx="8827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005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624642" y="748865"/>
            <a:ext cx="2658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Luyện</a:t>
            </a:r>
            <a:r>
              <a:rPr lang="en-US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r>
              <a:rPr lang="en-US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114040" y="1879185"/>
            <a:ext cx="6858000" cy="35401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dỏm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nhào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alt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ine 2"/>
          <p:cNvSpPr>
            <a:spLocks noChangeShapeType="1"/>
          </p:cNvSpPr>
          <p:nvPr/>
        </p:nvSpPr>
        <p:spPr bwMode="auto">
          <a:xfrm>
            <a:off x="3293428" y="3125372"/>
            <a:ext cx="28241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ine 2"/>
          <p:cNvSpPr>
            <a:spLocks noChangeShapeType="1"/>
          </p:cNvSpPr>
          <p:nvPr/>
        </p:nvSpPr>
        <p:spPr bwMode="auto">
          <a:xfrm flipV="1">
            <a:off x="7613015" y="2360197"/>
            <a:ext cx="1195388" cy="19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ine 2"/>
          <p:cNvSpPr>
            <a:spLocks noChangeShapeType="1"/>
          </p:cNvSpPr>
          <p:nvPr/>
        </p:nvSpPr>
        <p:spPr bwMode="auto">
          <a:xfrm flipV="1">
            <a:off x="6301740" y="3111085"/>
            <a:ext cx="1146175" cy="142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ine 2"/>
          <p:cNvSpPr>
            <a:spLocks noChangeShapeType="1"/>
          </p:cNvSpPr>
          <p:nvPr/>
        </p:nvSpPr>
        <p:spPr bwMode="auto">
          <a:xfrm>
            <a:off x="7754303" y="3854035"/>
            <a:ext cx="936625" cy="12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ine 2"/>
          <p:cNvSpPr>
            <a:spLocks noChangeShapeType="1"/>
          </p:cNvSpPr>
          <p:nvPr/>
        </p:nvSpPr>
        <p:spPr bwMode="auto">
          <a:xfrm flipV="1">
            <a:off x="7224078" y="4589047"/>
            <a:ext cx="1179512" cy="25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Line 2"/>
          <p:cNvSpPr>
            <a:spLocks noChangeShapeType="1"/>
          </p:cNvSpPr>
          <p:nvPr/>
        </p:nvSpPr>
        <p:spPr bwMode="auto">
          <a:xfrm>
            <a:off x="3280728" y="3887372"/>
            <a:ext cx="420211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Line 2"/>
          <p:cNvSpPr>
            <a:spLocks noChangeShapeType="1"/>
          </p:cNvSpPr>
          <p:nvPr/>
        </p:nvSpPr>
        <p:spPr bwMode="auto">
          <a:xfrm>
            <a:off x="3280728" y="4611272"/>
            <a:ext cx="3690937" cy="238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41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46164" y="2154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627810" y="1477590"/>
            <a:ext cx="10971612" cy="119402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115" y="1680819"/>
            <a:ext cx="10570327" cy="38133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mục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bổ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màn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hân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hạnh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31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Bước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biết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đặc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điểm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dung,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thức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trình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bày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mục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đích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tờ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quảng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cáo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3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587830" y="2953593"/>
            <a:ext cx="10971612" cy="1004454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2A5A37-6125-4C13-AC57-B527E3066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78" y="12210"/>
            <a:ext cx="1660550" cy="1183401"/>
          </a:xfrm>
          <a:prstGeom prst="rect">
            <a:avLst/>
          </a:prstGeom>
        </p:spPr>
      </p:pic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579647" y="4168851"/>
            <a:ext cx="11143673" cy="1404070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412A26F-6E6E-480D-9243-2821102D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429" y="1820963"/>
            <a:ext cx="971952" cy="97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412A26F-6E6E-480D-9243-2821102D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805" y="2961257"/>
            <a:ext cx="971952" cy="103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6B1D9800-A1C4-4C94-9CDB-745C0226E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207" y="4500653"/>
            <a:ext cx="1069147" cy="106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4987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8"/>
          <p:cNvGrpSpPr/>
          <p:nvPr/>
        </p:nvGrpSpPr>
        <p:grpSpPr>
          <a:xfrm>
            <a:off x="6355810" y="4678812"/>
            <a:ext cx="7270357" cy="1498563"/>
            <a:chOff x="7648523" y="1705121"/>
            <a:chExt cx="1366427" cy="1123922"/>
          </a:xfrm>
        </p:grpSpPr>
        <p:sp>
          <p:nvSpPr>
            <p:cNvPr id="801" name="Google Shape;801;p8"/>
            <p:cNvSpPr txBox="1"/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904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A799161-DF92-4FF9-9AF4-0457E2AFB84C}"/>
              </a:ext>
            </a:extLst>
          </p:cNvPr>
          <p:cNvSpPr txBox="1"/>
          <p:nvPr/>
        </p:nvSpPr>
        <p:spPr>
          <a:xfrm>
            <a:off x="2904401" y="2173444"/>
            <a:ext cx="1099089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trả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lại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Chuẩn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sau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Đối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đáp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với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vua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2456225" y="1083848"/>
            <a:ext cx="7288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C.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Vận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dụng</a:t>
            </a:r>
            <a:r>
              <a:rPr lang="en-US" altLang="zh-CN" sz="3600" b="1" dirty="0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,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kết</a:t>
            </a:r>
            <a:r>
              <a:rPr lang="en-US" altLang="zh-CN" sz="3600" b="1" dirty="0" smtClean="0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nối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460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00021" y="981900"/>
            <a:ext cx="559195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458471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Con khỉ xiếc khỉ  Nhạc thiếu nhi chú ếch con con heo đất remix vui nhộn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1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EBB394-4C4C-404A-8ECD-97B5F436CB57}"/>
              </a:ext>
            </a:extLst>
          </p:cNvPr>
          <p:cNvSpPr/>
          <p:nvPr/>
        </p:nvSpPr>
        <p:spPr>
          <a:xfrm>
            <a:off x="3118002" y="216698"/>
            <a:ext cx="6090130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A2D72D-9EA1-4D2B-BC9E-50854CD44BF8}"/>
              </a:ext>
            </a:extLst>
          </p:cNvPr>
          <p:cNvSpPr/>
          <p:nvPr/>
        </p:nvSpPr>
        <p:spPr>
          <a:xfrm>
            <a:off x="3827346" y="781874"/>
            <a:ext cx="5175737" cy="797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1A171F-DBC5-42CA-BB9F-E80637DED3BD}"/>
              </a:ext>
            </a:extLst>
          </p:cNvPr>
          <p:cNvSpPr/>
          <p:nvPr/>
        </p:nvSpPr>
        <p:spPr>
          <a:xfrm>
            <a:off x="3833457" y="1461249"/>
            <a:ext cx="5548314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Chương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xiếc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(46)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297" y="2680499"/>
            <a:ext cx="5787945" cy="336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0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46164" y="2154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627810" y="1477590"/>
            <a:ext cx="10971612" cy="119402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115" y="1680819"/>
            <a:ext cx="10570327" cy="38133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trôi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chảy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cả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đúng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khó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dễ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phát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âm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;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biết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ngắt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nghỉ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hơi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hợp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lí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514350" lvl="0" indent="-514350">
              <a:buFontTx/>
              <a:buAutoNum type="arabicPeriod"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Hiểu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nghĩa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mới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r>
              <a:rPr kumimoji="0" 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noProof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100" noProof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noProof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100" noProof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noProof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3100" noProof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noProof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hân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lvl="0" indent="-514350">
              <a:buFontTx/>
              <a:buAutoNum type="arabicPeriod"/>
              <a:defRPr/>
            </a:pPr>
            <a:endParaRPr kumimoji="0" lang="en-US" altLang="en-US" sz="3100" b="0" i="0" u="none" strike="noStrike" kern="1200" cap="none" spc="0" normalizeH="0" baseline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  <a:defRPr/>
            </a:pP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3.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Hiểu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ND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: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Bước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đầu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có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những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hiểu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biết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về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đặc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điểm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nội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dung,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hình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thức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trình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bày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và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mục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đích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của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một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tờ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quảng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cáo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  <a:endParaRPr lang="en-US" altLang="en-US" sz="31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587830" y="2953593"/>
            <a:ext cx="10971612" cy="1004454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2A5A37-6125-4C13-AC57-B527E3066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78" y="12210"/>
            <a:ext cx="1660550" cy="1183401"/>
          </a:xfrm>
          <a:prstGeom prst="rect">
            <a:avLst/>
          </a:prstGeom>
        </p:spPr>
      </p:pic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579647" y="4168851"/>
            <a:ext cx="11143673" cy="1404070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9935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70418" y="-996950"/>
            <a:ext cx="10610851" cy="867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rcRect t="21750"/>
          <a:stretch>
            <a:fillRect/>
          </a:stretch>
        </p:blipFill>
        <p:spPr bwMode="auto">
          <a:xfrm>
            <a:off x="0" y="4397376"/>
            <a:ext cx="121920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rcRect t="37500" r="51894" b="32813"/>
          <a:stretch>
            <a:fillRect/>
          </a:stretch>
        </p:blipFill>
        <p:spPr bwMode="auto">
          <a:xfrm>
            <a:off x="2029884" y="-190499"/>
            <a:ext cx="2656416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rcRect t="37500" r="51894" b="32813"/>
          <a:stretch>
            <a:fillRect/>
          </a:stretch>
        </p:blipFill>
        <p:spPr bwMode="auto">
          <a:xfrm>
            <a:off x="9209619" y="-171449"/>
            <a:ext cx="3297767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358093" y="2249989"/>
            <a:ext cx="316464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Segoe UI Black"/>
                <a:cs typeface="Times New Roman" pitchFamily="18" charset="0"/>
              </a:rPr>
              <a:t>  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Segoe UI Black"/>
                <a:cs typeface="Times New Roman" pitchFamily="18" charset="0"/>
              </a:rPr>
              <a:t>Khám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Segoe UI Black"/>
                <a:cs typeface="Times New Roman" pitchFamily="18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Segoe UI Black"/>
                <a:cs typeface="Times New Roman" pitchFamily="18" charset="0"/>
              </a:rPr>
              <a:t>phá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Segoe UI Black"/>
              <a:cs typeface="Times New Roman" pitchFamily="18" charset="0"/>
            </a:endParaRPr>
          </a:p>
        </p:txBody>
      </p:sp>
      <p:pic>
        <p:nvPicPr>
          <p:cNvPr id="9" name="图片 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14884" y="2130426"/>
            <a:ext cx="3299883" cy="5024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1121169"/>
      </p:ext>
    </p:extLst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14" y="0"/>
            <a:ext cx="5100916" cy="49969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354" y="4706221"/>
            <a:ext cx="3618411" cy="18987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3975" y="1184085"/>
            <a:ext cx="5544324" cy="208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0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 t="5608" r="7272" b="10280"/>
          <a:stretch>
            <a:fillRect/>
          </a:stretch>
        </p:blipFill>
        <p:spPr bwMode="auto">
          <a:xfrm>
            <a:off x="366857" y="311728"/>
            <a:ext cx="6511636" cy="623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00150" y="741883"/>
            <a:ext cx="53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1.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83226" y="1921985"/>
            <a:ext cx="53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2.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00150" y="2967335"/>
            <a:ext cx="53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3.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182450" y="3619068"/>
            <a:ext cx="53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4.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6995069" y="641927"/>
            <a:ext cx="4987925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2060"/>
                </a:solidFill>
              </a:rPr>
              <a:t>Chia 4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đoạn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:</a:t>
            </a:r>
          </a:p>
          <a:p>
            <a:pPr algn="just"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00206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</a:rPr>
              <a:t>Đoạn</a:t>
            </a:r>
            <a:r>
              <a:rPr lang="en-US" altLang="en-US" sz="2800" dirty="0" smtClean="0">
                <a:solidFill>
                  <a:srgbClr val="002060"/>
                </a:solidFill>
              </a:rPr>
              <a:t> 1: </a:t>
            </a:r>
            <a:r>
              <a:rPr lang="en-US" altLang="en-US" sz="2800" dirty="0" err="1" smtClean="0">
                <a:solidFill>
                  <a:srgbClr val="002060"/>
                </a:solidFill>
              </a:rPr>
              <a:t>Tên</a:t>
            </a:r>
            <a:r>
              <a:rPr lang="en-US" altLang="en-US" sz="2800" dirty="0" smtClean="0">
                <a:solidFill>
                  <a:srgbClr val="00206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</a:rPr>
              <a:t>chương</a:t>
            </a:r>
            <a:r>
              <a:rPr lang="en-US" altLang="en-US" sz="2800" dirty="0" smtClean="0">
                <a:solidFill>
                  <a:srgbClr val="00206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</a:rPr>
              <a:t>trình</a:t>
            </a:r>
            <a:r>
              <a:rPr lang="en-US" altLang="en-US" sz="2800" dirty="0" smtClean="0">
                <a:solidFill>
                  <a:srgbClr val="002060"/>
                </a:solidFill>
              </a:rPr>
              <a:t>, </a:t>
            </a:r>
            <a:r>
              <a:rPr lang="en-US" altLang="en-US" sz="2800" dirty="0" err="1" smtClean="0">
                <a:solidFill>
                  <a:srgbClr val="002060"/>
                </a:solidFill>
              </a:rPr>
              <a:t>tên</a:t>
            </a:r>
            <a:r>
              <a:rPr lang="en-US" altLang="en-US" sz="2800" dirty="0" smtClean="0">
                <a:solidFill>
                  <a:srgbClr val="00206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</a:rPr>
              <a:t>rạp</a:t>
            </a:r>
            <a:r>
              <a:rPr lang="en-US" altLang="en-US" sz="2800" dirty="0" smtClean="0">
                <a:solidFill>
                  <a:srgbClr val="00206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</a:rPr>
              <a:t>xiếc</a:t>
            </a:r>
            <a:r>
              <a:rPr lang="en-US" altLang="en-US" sz="2800" dirty="0" smtClean="0">
                <a:solidFill>
                  <a:srgbClr val="002060"/>
                </a:solidFill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Đoạn</a:t>
            </a:r>
            <a:r>
              <a:rPr lang="en-US" altLang="en-US" sz="2800" dirty="0">
                <a:solidFill>
                  <a:srgbClr val="002060"/>
                </a:solidFill>
              </a:rPr>
              <a:t> 2: </a:t>
            </a:r>
            <a:r>
              <a:rPr lang="en-US" altLang="en-US" sz="2800" dirty="0" err="1">
                <a:solidFill>
                  <a:srgbClr val="002060"/>
                </a:solidFill>
              </a:rPr>
              <a:t>Tiết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mục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mới</a:t>
            </a:r>
            <a:r>
              <a:rPr lang="en-US" altLang="en-US" sz="2800" dirty="0">
                <a:solidFill>
                  <a:srgbClr val="002060"/>
                </a:solidFill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Đoạn</a:t>
            </a:r>
            <a:r>
              <a:rPr lang="en-US" altLang="en-US" sz="2800" dirty="0">
                <a:solidFill>
                  <a:srgbClr val="002060"/>
                </a:solidFill>
              </a:rPr>
              <a:t> 3: </a:t>
            </a:r>
            <a:r>
              <a:rPr lang="en-US" altLang="en-US" sz="2800" dirty="0" err="1">
                <a:solidFill>
                  <a:srgbClr val="002060"/>
                </a:solidFill>
              </a:rPr>
              <a:t>Tiện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nghi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và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mức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giảm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giá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vé</a:t>
            </a:r>
            <a:r>
              <a:rPr lang="en-US" altLang="en-US" sz="2800" dirty="0">
                <a:solidFill>
                  <a:srgbClr val="002060"/>
                </a:solidFill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Đoạn</a:t>
            </a:r>
            <a:r>
              <a:rPr lang="en-US" altLang="en-US" sz="2800" dirty="0">
                <a:solidFill>
                  <a:srgbClr val="002060"/>
                </a:solidFill>
              </a:rPr>
              <a:t> 4: </a:t>
            </a:r>
            <a:r>
              <a:rPr lang="en-US" altLang="en-US" sz="2800" dirty="0" err="1">
                <a:solidFill>
                  <a:srgbClr val="002060"/>
                </a:solidFill>
              </a:rPr>
              <a:t>Thời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gian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biểu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diễn</a:t>
            </a:r>
            <a:r>
              <a:rPr lang="en-US" altLang="en-US" sz="2800" dirty="0">
                <a:solidFill>
                  <a:srgbClr val="002060"/>
                </a:solidFill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</a:rPr>
              <a:t>cách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liên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hệ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và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lời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mời</a:t>
            </a:r>
            <a:r>
              <a:rPr lang="en-US" altLang="en-US" sz="28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798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183" y="3883120"/>
            <a:ext cx="5563570" cy="361305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31986" y="76428"/>
            <a:ext cx="2535555" cy="2363470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993" y="1374"/>
              <a:ext cx="26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rPr>
                <a:t>目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字体管家棉花糖" panose="00020600040101010101" charset="-122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1200" cap="none" spc="2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2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字体管家棉花糖" panose="00020600040101010101" charset="-122"/>
                  <a:cs typeface="+mn-cs"/>
                </a:rPr>
                <a:t>HOẠT ĐỘNG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3318" y="1494971"/>
            <a:ext cx="10458410" cy="4945199"/>
            <a:chOff x="7770" y="3574"/>
            <a:chExt cx="8694" cy="7144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3211"/>
              <a:chOff x="7770" y="3574"/>
              <a:chExt cx="8249" cy="3211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927" y="5585"/>
                <a:ext cx="7620" cy="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1. Luyện</a:t>
                </a:r>
                <a:r>
                  <a:rPr kumimoji="0" lang="vi-VN" altLang="zh-CN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đọc</a:t>
                </a:r>
                <a:r>
                  <a:rPr kumimoji="0" lang="en-US" altLang="zh-CN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đoạn</a:t>
                </a:r>
                <a:r>
                  <a:rPr lang="en-US" altLang="zh-CN" sz="4800" b="1" dirty="0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(</a:t>
                </a:r>
                <a:r>
                  <a:rPr lang="en-US" altLang="zh-CN" sz="4800" b="1" dirty="0" err="1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lần</a:t>
                </a:r>
                <a:r>
                  <a:rPr lang="en-US" altLang="zh-CN" sz="4800" b="1" dirty="0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1)</a:t>
                </a:r>
                <a:endParaRPr kumimoji="0" lang="zh-CN" altLang="en-US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2E7E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天蝎座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809" y="733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云形 25"/>
            <p:cNvSpPr/>
            <p:nvPr/>
          </p:nvSpPr>
          <p:spPr>
            <a:xfrm>
              <a:off x="8215" y="911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53054" y="5817"/>
            <a:ext cx="4719320" cy="2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44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1269511"/>
</p:tagLst>
</file>

<file path=ppt/theme/theme1.xml><?xml version="1.0" encoding="utf-8"?>
<a:theme xmlns:a="http://schemas.openxmlformats.org/drawingml/2006/main" name="Flippy Cute Daily Activities by Slidesgo">
  <a:themeElements>
    <a:clrScheme name="Simple Light">
      <a:dk1>
        <a:srgbClr val="786992"/>
      </a:dk1>
      <a:lt1>
        <a:srgbClr val="FFFFFF"/>
      </a:lt1>
      <a:dk2>
        <a:srgbClr val="261E35"/>
      </a:dk2>
      <a:lt2>
        <a:srgbClr val="C9DAF8"/>
      </a:lt2>
      <a:accent1>
        <a:srgbClr val="CA666F"/>
      </a:accent1>
      <a:accent2>
        <a:srgbClr val="D47D95"/>
      </a:accent2>
      <a:accent3>
        <a:srgbClr val="E7BF61"/>
      </a:accent3>
      <a:accent4>
        <a:srgbClr val="6E9094"/>
      </a:accent4>
      <a:accent5>
        <a:srgbClr val="D4782A"/>
      </a:accent5>
      <a:accent6>
        <a:srgbClr val="F2D9C9"/>
      </a:accent6>
      <a:hlink>
        <a:srgbClr val="26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2245</TotalTime>
  <Words>954</Words>
  <Application>Microsoft Office PowerPoint</Application>
  <PresentationFormat>Widescreen</PresentationFormat>
  <Paragraphs>95</Paragraphs>
  <Slides>27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50" baseType="lpstr">
      <vt:lpstr>宋体</vt:lpstr>
      <vt:lpstr>Arial</vt:lpstr>
      <vt:lpstr>Calibri</vt:lpstr>
      <vt:lpstr>Calibri Light</vt:lpstr>
      <vt:lpstr>等线</vt:lpstr>
      <vt:lpstr>等线 Light</vt:lpstr>
      <vt:lpstr>Garamond</vt:lpstr>
      <vt:lpstr>Segoe UI Black</vt:lpstr>
      <vt:lpstr>Time new ro</vt:lpstr>
      <vt:lpstr>Times New Roman</vt:lpstr>
      <vt:lpstr>VNI-Avo</vt:lpstr>
      <vt:lpstr>Wingdings</vt:lpstr>
      <vt:lpstr>字体管家天蝎座</vt:lpstr>
      <vt:lpstr>字体管家棉花糖</vt:lpstr>
      <vt:lpstr>字魂17号-萌趣果冻体</vt:lpstr>
      <vt:lpstr>Flippy Cute Daily Activities by Slidesgo</vt:lpstr>
      <vt:lpstr>1_Office Theme</vt:lpstr>
      <vt:lpstr>3_Office Theme</vt:lpstr>
      <vt:lpstr>2_Office Theme</vt:lpstr>
      <vt:lpstr>5_Office Theme</vt:lpstr>
      <vt:lpstr>6_Office Theme</vt:lpstr>
      <vt:lpstr>7_Office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PCPC2</dc:creator>
  <cp:lastModifiedBy>Admin</cp:lastModifiedBy>
  <cp:revision>199</cp:revision>
  <dcterms:created xsi:type="dcterms:W3CDTF">2021-08-28T08:23:14Z</dcterms:created>
  <dcterms:modified xsi:type="dcterms:W3CDTF">2022-02-20T13:49:03Z</dcterms:modified>
</cp:coreProperties>
</file>