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4" r:id="rId2"/>
    <p:sldMasterId id="2147483786" r:id="rId3"/>
  </p:sldMasterIdLst>
  <p:notesMasterIdLst>
    <p:notesMasterId r:id="rId21"/>
  </p:notesMasterIdLst>
  <p:sldIdLst>
    <p:sldId id="442" r:id="rId4"/>
    <p:sldId id="456" r:id="rId5"/>
    <p:sldId id="365" r:id="rId6"/>
    <p:sldId id="343" r:id="rId7"/>
    <p:sldId id="467" r:id="rId8"/>
    <p:sldId id="328" r:id="rId9"/>
    <p:sldId id="329" r:id="rId10"/>
    <p:sldId id="394" r:id="rId11"/>
    <p:sldId id="270" r:id="rId12"/>
    <p:sldId id="468" r:id="rId13"/>
    <p:sldId id="471" r:id="rId14"/>
    <p:sldId id="271" r:id="rId15"/>
    <p:sldId id="469" r:id="rId16"/>
    <p:sldId id="470" r:id="rId17"/>
    <p:sldId id="472" r:id="rId18"/>
    <p:sldId id="337" r:id="rId19"/>
    <p:sldId id="348" r:id="rId20"/>
  </p:sldIdLst>
  <p:sldSz cx="12192000" cy="6858000"/>
  <p:notesSz cx="6858000" cy="9144000"/>
  <p:embeddedFontLst>
    <p:embeddedFont>
      <p:font typeface="HP001 4 hàng" panose="020B0603050302020204" pitchFamily="34" charset="0"/>
      <p:regular r:id="rId22"/>
      <p:bold r:id="rId23"/>
    </p:embeddedFont>
    <p:embeddedFont>
      <p:font typeface="HP001 5 hàng 1 ô ly" panose="020B0603050302020204" pitchFamily="34" charset="0"/>
      <p:bold r:id="rId24"/>
    </p:embeddedFont>
    <p:embeddedFont>
      <p:font typeface="等线" panose="020B0604020202020204" charset="0"/>
      <p:regular r:id="rId25"/>
      <p:bold r:id="rId26"/>
    </p:embeddedFont>
    <p:embeddedFont>
      <p:font typeface="Cambria" panose="02040503050406030204" pitchFamily="18" charset="0"/>
      <p:regular r:id="rId27"/>
      <p:bold r:id="rId28"/>
      <p:italic r:id="rId29"/>
      <p:boldItalic r:id="rId30"/>
    </p:embeddedFont>
    <p:embeddedFont>
      <p:font typeface="Tahoma" panose="020B0604030504040204" pitchFamily="34" charset="0"/>
      <p:regular r:id="rId31"/>
      <p:bold r:id="rId32"/>
    </p:embeddedFont>
    <p:embeddedFont>
      <p:font typeface="SimSun" panose="02010600030101010101" pitchFamily="2" charset="-122"/>
      <p:regular r:id="rId33"/>
    </p:embeddedFont>
    <p:embeddedFont>
      <p:font typeface="Microsoft YaHei" panose="020B0503020204020204" pitchFamily="34" charset="-122"/>
      <p:regular r:id="rId34"/>
      <p:bold r:id="rId35"/>
    </p:embeddedFont>
    <p:embeddedFont>
      <p:font typeface="HP001 5 hàng" panose="020B0603050302020204" pitchFamily="34" charset="0"/>
      <p:regular r:id="rId36"/>
      <p:bold r:id="rId37"/>
    </p:embeddedFont>
    <p:embeddedFont>
      <p:font typeface="Calibri Light" panose="020F0302020204030204" pitchFamily="34" charset="0"/>
      <p:regular r:id="rId38"/>
      <p:italic r:id="rId39"/>
    </p:embeddedFont>
    <p:embeddedFont>
      <p:font typeface="Segoe UI Black" panose="020B0A02040204020203" pitchFamily="34" charset="0"/>
      <p:bold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E8A138-D4B5-4380-B992-B644D9746BAD}">
          <p14:sldIdLst>
            <p14:sldId id="442"/>
          </p14:sldIdLst>
        </p14:section>
        <p14:section name="Hoạt động khởi động" id="{ACE75654-AEAB-471F-BB19-8859A9A7A302}">
          <p14:sldIdLst>
            <p14:sldId id="456"/>
            <p14:sldId id="365"/>
          </p14:sldIdLst>
        </p14:section>
        <p14:section name="Viết CT" id="{ECD83A58-E948-41EE-9481-20D841790872}">
          <p14:sldIdLst>
            <p14:sldId id="343"/>
            <p14:sldId id="467"/>
            <p14:sldId id="328"/>
            <p14:sldId id="329"/>
            <p14:sldId id="394"/>
          </p14:sldIdLst>
        </p14:section>
        <p14:section name="HĐ chấm và nhận xét bài" id="{6AF5AF7A-8264-4034-9151-106191F39552}">
          <p14:sldIdLst>
            <p14:sldId id="270"/>
            <p14:sldId id="468"/>
            <p14:sldId id="471"/>
          </p14:sldIdLst>
        </p14:section>
        <p14:section name="Hoạt động làm bài tập" id="{918E7CBC-F4CD-4C8B-B99A-2EFDDE16790E}">
          <p14:sldIdLst>
            <p14:sldId id="271"/>
            <p14:sldId id="469"/>
            <p14:sldId id="470"/>
            <p14:sldId id="472"/>
          </p14:sldIdLst>
        </p14:section>
        <p14:section name="vận dụng" id="{3298BD3A-2E2D-4622-B899-2DEA8F4CE757}">
          <p14:sldIdLst>
            <p14:sldId id="337"/>
            <p14:sldId id="34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CC3300"/>
    <a:srgbClr val="44546A"/>
    <a:srgbClr val="FFDE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65" autoAdjust="0"/>
    <p:restoredTop sz="94364" autoAdjust="0"/>
  </p:normalViewPr>
  <p:slideViewPr>
    <p:cSldViewPr snapToGrid="0" showGuides="1">
      <p:cViewPr varScale="1">
        <p:scale>
          <a:sx n="75" d="100"/>
          <a:sy n="75" d="100"/>
        </p:scale>
        <p:origin x="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51534-2022-4653-B963-A564802A52A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154C9-09FD-4B62-A30E-F89B957A2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9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2531E3-D420-429E-9000-5FE0A6856508}" type="slidenum">
              <a:rPr kumimoji="0" lang="zh-CN" altLang="en-US" sz="12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729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09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01A68-3CF3-4A5F-9D19-7B8F255A2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4246B0-7984-45DC-82AF-569A98DF5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8B411-DE76-4F5F-B6E5-30EF45AA8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BA2C4-8505-4E91-83F7-047A44EF2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1C2A4-7E8F-4687-A554-8EB16B1C9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1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64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8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37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7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9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82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08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43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02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CDE2-DC3A-4E92-A557-277839398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345E3-E6E6-4C7C-922F-8186B623F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582FB-3F7F-41F1-830C-1E0D7575F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82145-CC3B-4E93-B7EA-A8C14DCA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6D752-ED48-41E8-BA5F-013B0A50A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70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0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90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52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44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83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21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01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25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12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4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1DAD-F869-4925-95D5-7655AD2CE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C5F89-4F2F-48B0-9E30-A5A2A9BB6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82653-7135-4D99-AFED-19EC6A56A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D1660-FFB0-4248-8D0D-F47461F46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9274E-7841-4307-A424-7444BF641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950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042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062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245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115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655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792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07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912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928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78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75B72-A628-405F-929B-C37F6C04D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4CED9-1365-4CB7-8FC8-E5D10833A7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BA08D-CD47-499C-B951-2452D2778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6E9B1-BF39-4BDC-B135-E60CC4344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017076-FAB0-424A-B27B-6222CEF23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5C680-360C-41AB-9EDD-82C9EE5C7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120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274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216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839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704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575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103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45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801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695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0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A6E21-E779-4ED0-9C56-2E639031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E061D-4852-401D-8D97-331879E42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C69C5F-C47A-4DE5-9D8A-370205FBF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3A0053-4DC2-4306-938B-9E33C514B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208A5C-AE1B-477D-A5F8-C3B3BDA05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0507D1-E21D-4246-8292-5C79A4BE2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DA5D02-3416-487C-A6DB-49F7A8668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E5A274-BD6E-4AB6-ABF9-803038A31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653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10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442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788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21A06-0059-49C2-BFAD-4C5357206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44BA9-31E6-475D-94F3-D5A85A2AC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7B6E0E-77C5-4836-A35C-996706E26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F9388-C101-4CA2-920B-F88E63F9D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695D9-F142-4FDC-86EF-07794071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EE0C4-4951-4765-87AA-4E1A387F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11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1D809-B240-457B-801F-39995FE01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9BB968-73D8-45A4-AC25-59116C21D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29089-B590-45D1-84C7-B544E7B13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D122E-9CAF-4D54-84CA-4080B56C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86B6A-51E5-42C7-AA7D-029460C2D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7281A-63AE-430B-A29E-F400F73D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350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7F3B6-1F20-4DD6-93B9-BDA17C252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6E5FC-0A48-478C-9156-8EFD5E131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15C5B-0B24-4582-B6D6-938591B88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85758-10C4-44DB-8A58-5C4FD75D9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94050-6BDD-4A71-A85F-D8DD4D166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41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CE246E-0ADE-44A2-880F-DD66313BE3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A73B16-DD03-43C4-B8EB-D05F0DF50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D545A-8248-4FB6-B34B-8FFFA1674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B96B6-BE6F-4E8E-9257-D071B25C6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552E7-B3EA-44AD-8B1C-461577465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153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0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0" y="3602159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1"/>
            </a:lvl1pPr>
            <a:lvl2pPr marL="342960" indent="0" algn="ctr">
              <a:buNone/>
              <a:defRPr sz="1499"/>
            </a:lvl2pPr>
            <a:lvl3pPr marL="685921" indent="0" algn="ctr">
              <a:buNone/>
              <a:defRPr sz="1349"/>
            </a:lvl3pPr>
            <a:lvl4pPr marL="1028881" indent="0" algn="ctr">
              <a:buNone/>
              <a:defRPr sz="1199"/>
            </a:lvl4pPr>
            <a:lvl5pPr marL="1371495" indent="0" algn="ctr">
              <a:buNone/>
              <a:defRPr sz="1199"/>
            </a:lvl5pPr>
            <a:lvl6pPr marL="1714456" indent="0" algn="ctr">
              <a:buNone/>
              <a:defRPr sz="1199"/>
            </a:lvl6pPr>
            <a:lvl7pPr marL="2057416" indent="0" algn="ctr">
              <a:buNone/>
              <a:defRPr sz="1199"/>
            </a:lvl7pPr>
            <a:lvl8pPr marL="2400376" indent="0" algn="ctr">
              <a:buNone/>
              <a:defRPr sz="1199"/>
            </a:lvl8pPr>
            <a:lvl9pPr marL="2743337" indent="0" algn="ctr">
              <a:buNone/>
              <a:defRPr sz="1199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44115249"/>
      </p:ext>
    </p:extLst>
  </p:cSld>
  <p:clrMapOvr>
    <a:masterClrMapping/>
  </p:clrMapOvr>
  <p:transition advClick="0" advTm="3000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7" y="1158128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58488166"/>
      </p:ext>
    </p:extLst>
  </p:cSld>
  <p:clrMapOvr>
    <a:masterClrMapping/>
  </p:clrMapOvr>
  <p:transition advClick="0" advTm="3000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6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8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1pPr>
            <a:lvl2pPr marL="342960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921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881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71495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445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741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40037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99244855"/>
      </p:ext>
    </p:extLst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DC336-E59C-4F65-87AC-F8031AAD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435A88-135F-4298-A460-A3837E3AC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24F298-27B3-4D05-8B41-6483C13D7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07419A-2C7D-4701-A934-E29C60BB8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356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8" y="1825686"/>
            <a:ext cx="5181697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51281809"/>
      </p:ext>
    </p:extLst>
  </p:cSld>
  <p:clrMapOvr>
    <a:masterClrMapping/>
  </p:clrMapOvr>
  <p:transition advClick="0" advTm="3000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9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8" y="1778497"/>
            <a:ext cx="4873665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8" y="2665468"/>
            <a:ext cx="4873665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7" y="1778497"/>
            <a:ext cx="4897668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7" y="2665468"/>
            <a:ext cx="4897668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20072373"/>
      </p:ext>
    </p:extLst>
  </p:cSld>
  <p:clrMapOvr>
    <a:masterClrMapping/>
  </p:clrMapOvr>
  <p:transition advClick="0" advTm="3000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01805613"/>
      </p:ext>
    </p:extLst>
  </p:cSld>
  <p:clrMapOvr>
    <a:masterClrMapping/>
  </p:clrMapOvr>
  <p:transition advClick="0" advTm="3000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827900"/>
      </p:ext>
    </p:extLst>
  </p:cSld>
  <p:clrMapOvr>
    <a:masterClrMapping/>
  </p:clrMapOvr>
  <p:transition advClick="0" advTm="3000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7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1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99"/>
            </a:lvl1pPr>
            <a:lvl2pPr marL="342960" indent="0">
              <a:buNone/>
              <a:defRPr sz="1049"/>
            </a:lvl2pPr>
            <a:lvl3pPr marL="685921" indent="0">
              <a:buNone/>
              <a:defRPr sz="899"/>
            </a:lvl3pPr>
            <a:lvl4pPr marL="1028881" indent="0">
              <a:buNone/>
              <a:defRPr sz="749"/>
            </a:lvl4pPr>
            <a:lvl5pPr marL="1371495" indent="0">
              <a:buNone/>
              <a:defRPr sz="749"/>
            </a:lvl5pPr>
            <a:lvl6pPr marL="1714456" indent="0">
              <a:buNone/>
              <a:defRPr sz="749"/>
            </a:lvl6pPr>
            <a:lvl7pPr marL="2057416" indent="0">
              <a:buNone/>
              <a:defRPr sz="749"/>
            </a:lvl7pPr>
            <a:lvl8pPr marL="2400376" indent="0">
              <a:buNone/>
              <a:defRPr sz="749"/>
            </a:lvl8pPr>
            <a:lvl9pPr marL="2743337" indent="0">
              <a:buNone/>
              <a:defRPr sz="7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96591376"/>
      </p:ext>
    </p:extLst>
  </p:cSld>
  <p:clrMapOvr>
    <a:masterClrMapping/>
  </p:clrMapOvr>
  <p:transition advClick="0" advTm="3000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7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7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1"/>
            </a:lvl1pPr>
            <a:lvl2pPr marL="342960" indent="0">
              <a:buNone/>
              <a:defRPr sz="2101"/>
            </a:lvl2pPr>
            <a:lvl3pPr marL="685921" indent="0">
              <a:buNone/>
              <a:defRPr sz="1801"/>
            </a:lvl3pPr>
            <a:lvl4pPr marL="1028881" indent="0">
              <a:buNone/>
              <a:defRPr sz="1499"/>
            </a:lvl4pPr>
            <a:lvl5pPr marL="1371495" indent="0">
              <a:buNone/>
              <a:defRPr sz="1499"/>
            </a:lvl5pPr>
            <a:lvl6pPr marL="1714456" indent="0">
              <a:buNone/>
              <a:defRPr sz="1499"/>
            </a:lvl6pPr>
            <a:lvl7pPr marL="2057416" indent="0">
              <a:buNone/>
              <a:defRPr sz="1499"/>
            </a:lvl7pPr>
            <a:lvl8pPr marL="2400376" indent="0">
              <a:buNone/>
              <a:defRPr sz="1499"/>
            </a:lvl8pPr>
            <a:lvl9pPr marL="2743337" indent="0">
              <a:buNone/>
              <a:defRPr sz="14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99"/>
            </a:lvl1pPr>
            <a:lvl2pPr marL="342960" indent="0">
              <a:buNone/>
              <a:defRPr sz="1349"/>
            </a:lvl2pPr>
            <a:lvl3pPr marL="685921" indent="0">
              <a:buNone/>
              <a:defRPr sz="1199"/>
            </a:lvl3pPr>
            <a:lvl4pPr marL="1028881" indent="0">
              <a:buNone/>
              <a:defRPr sz="1049"/>
            </a:lvl4pPr>
            <a:lvl5pPr marL="1371495" indent="0">
              <a:buNone/>
              <a:defRPr sz="1049"/>
            </a:lvl5pPr>
            <a:lvl6pPr marL="1714456" indent="0">
              <a:buNone/>
              <a:defRPr sz="1049"/>
            </a:lvl6pPr>
            <a:lvl7pPr marL="2057416" indent="0">
              <a:buNone/>
              <a:defRPr sz="1049"/>
            </a:lvl7pPr>
            <a:lvl8pPr marL="2400376" indent="0">
              <a:buNone/>
              <a:defRPr sz="1049"/>
            </a:lvl8pPr>
            <a:lvl9pPr marL="2743337" indent="0">
              <a:buNone/>
              <a:defRPr sz="10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96420465"/>
      </p:ext>
    </p:extLst>
  </p:cSld>
  <p:clrMapOvr>
    <a:masterClrMapping/>
  </p:clrMapOvr>
  <p:transition advClick="0" advTm="3000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7" y="1158128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37883712"/>
      </p:ext>
    </p:extLst>
  </p:cSld>
  <p:clrMapOvr>
    <a:masterClrMapping/>
  </p:clrMapOvr>
  <p:transition advClick="0" advTm="3000"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6" y="365138"/>
            <a:ext cx="2628949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7" y="365138"/>
            <a:ext cx="7734447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22743367"/>
      </p:ext>
    </p:extLst>
  </p:cSld>
  <p:clrMapOvr>
    <a:masterClrMapping/>
  </p:clrMapOvr>
  <p:transition advClick="0" advTm="3000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8" y="1825687"/>
            <a:ext cx="5181697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8" y="4076838"/>
            <a:ext cx="5181697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10895368"/>
      </p:ext>
    </p:extLst>
  </p:cSld>
  <p:clrMapOvr>
    <a:masterClrMapping/>
  </p:clrMapOvr>
  <p:transition advClick="0" advTm="3000"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79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44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18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1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EAFFA7-C313-4C30-88AC-AD3ABC9A0B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defTabSz="4983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35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34EE2F-0824-477E-A9A0-44C75B6DD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1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defTabSz="4983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35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451253-0F39-4CB0-B581-EB78E4B5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defTabSz="498348" fontAlgn="base">
              <a:spcBef>
                <a:spcPct val="0"/>
              </a:spcBef>
              <a:spcAft>
                <a:spcPct val="0"/>
              </a:spcAft>
              <a:defRPr/>
            </a:pPr>
            <a:fld id="{3D505CB2-7C21-4A37-9DC8-979760A0EFB0}" type="slidenum">
              <a:rPr lang="en-US" altLang="en-US" sz="1635" smtClean="0">
                <a:solidFill>
                  <a:srgbClr val="000000"/>
                </a:solidFill>
              </a:rPr>
              <a:pPr defTabSz="49834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635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346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3429D50C-A2DB-44AE-B0B0-6D63494B570D}" type="datetimeFigureOut">
              <a:rPr lang="en-US" smtClean="0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674E41-7BDA-40A7-A2A4-41561CA6940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0005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C30264CF-3DE1-4CE0-A451-3F1656BC0291}" type="datetimeFigureOut">
              <a:rPr lang="en-US" smtClean="0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8183E9-95C8-4E17-930A-98AFD31DA83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7502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7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4A8A7F98-7441-4411-AC74-A34DEF125D2D}" type="datetimeFigureOut">
              <a:rPr lang="en-US" smtClean="0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AF468D-BE21-4E4D-8E95-4CA4CFDD6E9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075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BA47B6E0-6763-4499-B7B6-1EC30211133A}" type="datetimeFigureOut">
              <a:rPr lang="en-US" smtClean="0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5381BA-4348-4C82-9802-E41306A6E85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2635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902B0625-03E9-41F6-A63D-39397EEB8861}" type="datetimeFigureOut">
              <a:rPr lang="en-US" smtClean="0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1DDF58-0927-4206-A559-3EDAC20BB84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530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5856C1A9-F41B-4EF4-90A4-A8EE4BF47700}" type="datetimeFigureOut">
              <a:rPr lang="en-US" smtClean="0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540B28-A5E0-4CF3-90DE-96FB0D47A75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5745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2495D092-C684-477A-8F9D-79BF8B806AC9}" type="datetimeFigureOut">
              <a:rPr lang="en-US" smtClean="0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9DA8C1-3444-47BE-91F5-C6780979317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3373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2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39F0C902-5333-4B63-B1E2-4C679E3D6647}" type="datetimeFigureOut">
              <a:rPr lang="en-US" smtClean="0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E8891D-74CC-4427-9EA2-B9EEC0C3077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196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0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0DAF063F-D29D-4585-91A5-581B93D34366}" type="datetimeFigureOut">
              <a:rPr lang="en-US" smtClean="0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083FF3-DED7-41BC-A0B7-746A8231063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5106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24211EA3-EB34-482E-9AB7-C7A6460F1BA6}" type="datetimeFigureOut">
              <a:rPr lang="en-US" smtClean="0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ED2266-DB09-4B44-9557-885657EC360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9342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1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1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26E5E442-6EF0-452A-8EEC-FA97E3ACEBC8}" type="datetimeFigureOut">
              <a:rPr lang="en-US" smtClean="0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2D9C38-A1B9-4C10-9F94-3BC67E697C6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42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14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1261FF-E268-4032-A48A-1078817BBE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9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5" b="3808"/>
          <a:stretch>
            <a:fillRect/>
          </a:stretch>
        </p:blipFill>
        <p:spPr bwMode="auto">
          <a:xfrm>
            <a:off x="-3424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7CA218-4651-4AE5-985F-D459667FF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C51E6-D95B-409F-9FAB-1740742FB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8FAE6-5647-4345-B346-5CD6BD476B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E715D-DC5F-4048-B7D0-F6D8AE1EC37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5DA10-E7E2-476B-8019-7E0AECD5A0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E223C-0624-4ECD-9576-F3C492BB3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1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44" r:id="rId8"/>
    <p:sldLayoutId id="2147483743" r:id="rId9"/>
    <p:sldLayoutId id="2147483742" r:id="rId10"/>
    <p:sldLayoutId id="2147483741" r:id="rId11"/>
    <p:sldLayoutId id="2147483740" r:id="rId12"/>
    <p:sldLayoutId id="2147483739" r:id="rId13"/>
    <p:sldLayoutId id="2147483738" r:id="rId14"/>
    <p:sldLayoutId id="2147483737" r:id="rId15"/>
    <p:sldLayoutId id="2147483736" r:id="rId16"/>
    <p:sldLayoutId id="2147483735" r:id="rId17"/>
    <p:sldLayoutId id="2147483734" r:id="rId18"/>
    <p:sldLayoutId id="2147483733" r:id="rId19"/>
    <p:sldLayoutId id="2147483732" r:id="rId20"/>
    <p:sldLayoutId id="2147483731" r:id="rId21"/>
    <p:sldLayoutId id="2147483730" r:id="rId22"/>
    <p:sldLayoutId id="2147483729" r:id="rId23"/>
    <p:sldLayoutId id="2147483727" r:id="rId24"/>
    <p:sldLayoutId id="2147483726" r:id="rId25"/>
    <p:sldLayoutId id="2147483725" r:id="rId26"/>
    <p:sldLayoutId id="2147483724" r:id="rId27"/>
    <p:sldLayoutId id="2147483723" r:id="rId28"/>
    <p:sldLayoutId id="2147483722" r:id="rId29"/>
    <p:sldLayoutId id="2147483721" r:id="rId30"/>
    <p:sldLayoutId id="2147483720" r:id="rId31"/>
    <p:sldLayoutId id="2147483719" r:id="rId32"/>
    <p:sldLayoutId id="2147483718" r:id="rId33"/>
    <p:sldLayoutId id="2147483717" r:id="rId34"/>
    <p:sldLayoutId id="2147483716" r:id="rId35"/>
    <p:sldLayoutId id="2147483715" r:id="rId36"/>
    <p:sldLayoutId id="2147483714" r:id="rId37"/>
    <p:sldLayoutId id="2147483713" r:id="rId38"/>
    <p:sldLayoutId id="2147483712" r:id="rId39"/>
    <p:sldLayoutId id="2147483711" r:id="rId40"/>
    <p:sldLayoutId id="2147483710" r:id="rId41"/>
    <p:sldLayoutId id="2147483709" r:id="rId42"/>
    <p:sldLayoutId id="2147483708" r:id="rId43"/>
    <p:sldLayoutId id="2147483707" r:id="rId44"/>
    <p:sldLayoutId id="2147483706" r:id="rId45"/>
    <p:sldLayoutId id="2147483705" r:id="rId46"/>
    <p:sldLayoutId id="2147483704" r:id="rId47"/>
    <p:sldLayoutId id="2147483703" r:id="rId48"/>
    <p:sldLayoutId id="2147483702" r:id="rId49"/>
    <p:sldLayoutId id="2147483701" r:id="rId50"/>
    <p:sldLayoutId id="2147483700" r:id="rId51"/>
    <p:sldLayoutId id="2147483699" r:id="rId52"/>
    <p:sldLayoutId id="2147483656" r:id="rId53"/>
    <p:sldLayoutId id="2147483657" r:id="rId54"/>
    <p:sldLayoutId id="2147483658" r:id="rId55"/>
    <p:sldLayoutId id="2147483659" r:id="rId5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55" y="1151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082" y="274597"/>
            <a:ext cx="10973839" cy="1143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850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728" r:id="rId14"/>
    <p:sldLayoutId id="2147483698" r:id="rId15"/>
  </p:sldLayoutIdLst>
  <p:transition advClick="0" advTm="3000">
    <p:random/>
  </p:transition>
  <p:hf sldNum="0" hdr="0"/>
  <p:txStyles>
    <p:titleStyle>
      <a:lvl1pPr marL="0" lvl="0" indent="0" algn="ctr" defTabSz="8177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24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6276" lvl="0" indent="-3062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34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4464" lvl="1" indent="-25609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1959" lvl="2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2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31020" lvl="3" indent="-2048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9389" lvl="4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0457" lvl="5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9631" lvl="6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8805" lvl="7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7979" lvl="8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98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9174" lvl="1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8348" lvl="2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7522" lvl="3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6696" lvl="4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5870" lvl="5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5044" lvl="6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4218" lvl="7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3392" lvl="8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i="0">
                <a:solidFill>
                  <a:prstClr val="black">
                    <a:tint val="75000"/>
                  </a:prstClr>
                </a:solidFill>
                <a:effectLst/>
                <a:latin typeface="Calibri"/>
                <a:cs typeface="+mn-cs"/>
              </a:defRPr>
            </a:lvl1pPr>
          </a:lstStyle>
          <a:p>
            <a:pPr>
              <a:defRPr/>
            </a:pPr>
            <a:fld id="{4FD84FAA-D786-4BD1-A4D2-17FC2C8D2D90}" type="datetimeFigureOut">
              <a:rPr lang="en-US" smtClean="0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i="0">
                <a:solidFill>
                  <a:prstClr val="black">
                    <a:tint val="75000"/>
                  </a:prstClr>
                </a:solidFill>
                <a:effectLst/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i="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B850B9-D51E-48A7-A285-39E77C26E64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77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4" y="0"/>
            <a:ext cx="12099985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8210550" y="1316038"/>
            <a:ext cx="245745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2037" r="6248"/>
          <a:stretch>
            <a:fillRect/>
          </a:stretch>
        </p:blipFill>
        <p:spPr bwMode="auto">
          <a:xfrm>
            <a:off x="1524000" y="50800"/>
            <a:ext cx="10760013" cy="605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2" t="53519" r="2" b="6482"/>
          <a:stretch>
            <a:fillRect/>
          </a:stretch>
        </p:blipFill>
        <p:spPr bwMode="auto">
          <a:xfrm>
            <a:off x="9277350" y="3670300"/>
            <a:ext cx="13906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9" b="15370"/>
          <a:stretch>
            <a:fillRect/>
          </a:stretch>
        </p:blipFill>
        <p:spPr bwMode="auto">
          <a:xfrm>
            <a:off x="1524000" y="4914900"/>
            <a:ext cx="15811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1703388" y="50800"/>
            <a:ext cx="245745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934">
            <a:off x="2700339" y="1693864"/>
            <a:ext cx="809625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276" y="361950"/>
            <a:ext cx="8620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0" y="4143375"/>
            <a:ext cx="3276600" cy="2581853"/>
            <a:chOff x="-2835757" y="2735568"/>
            <a:chExt cx="4464496" cy="2850813"/>
          </a:xfrm>
        </p:grpSpPr>
        <p:pic>
          <p:nvPicPr>
            <p:cNvPr id="44046" name="图片 1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10" t="40370" r="7603" b="8900"/>
            <a:stretch>
              <a:fillRect/>
            </a:stretch>
          </p:blipFill>
          <p:spPr bwMode="auto">
            <a:xfrm>
              <a:off x="-2835757" y="2735568"/>
              <a:ext cx="4464496" cy="285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-1561731" y="4445419"/>
              <a:ext cx="2619238" cy="5046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667" b="1" i="1" dirty="0">
                  <a:solidFill>
                    <a:srgbClr val="FF0000"/>
                  </a:solidFill>
                  <a:latin typeface="Yu Mincho Demibold" panose="02020600000000000000" pitchFamily="18" charset="-128"/>
                  <a:ea typeface="Yu Mincho Demibold" panose="02020600000000000000" pitchFamily="18" charset="-128"/>
                  <a:cs typeface="Arial" pitchFamily="34" charset="0"/>
                </a:rPr>
                <a:t>XIN CHÀO</a:t>
              </a:r>
              <a:endParaRPr lang="zh-CN" altLang="en-US" sz="2667" b="1" i="1" dirty="0">
                <a:solidFill>
                  <a:srgbClr val="FF000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Arial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856006" y="36703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CHÀO MỪNG CÁC CON HỌC SINH ĐÃ ĐẾN VỚI TIẾT CHÍNH TẢ TUẦN </a:t>
            </a:r>
            <a:r>
              <a:rPr 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28</a:t>
            </a:r>
            <a:endParaRPr lang="en-US" b="1" i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16753" y="4797549"/>
            <a:ext cx="4174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đua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rừng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51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265D51-128D-4EBC-A597-5F3E1B121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536"/>
            <a:ext cx="12192000" cy="571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2DF9EC-F97A-4644-BAFD-E40B43E8B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557" y="3164114"/>
            <a:ext cx="12711114" cy="45124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91E544-35A6-4235-9DFD-515EFC4BBEA5}"/>
              </a:ext>
            </a:extLst>
          </p:cNvPr>
          <p:cNvSpPr txBox="1"/>
          <p:nvPr/>
        </p:nvSpPr>
        <p:spPr>
          <a:xfrm>
            <a:off x="511238" y="2520594"/>
            <a:ext cx="10805285" cy="621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EFD2D7-03B9-4528-B54B-A861409A9D54}"/>
              </a:ext>
            </a:extLst>
          </p:cNvPr>
          <p:cNvSpPr txBox="1"/>
          <p:nvPr/>
        </p:nvSpPr>
        <p:spPr>
          <a:xfrm>
            <a:off x="968103" y="2318135"/>
            <a:ext cx="11030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Ngựa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Con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chuẩn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bị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tham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gia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hội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chạy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Vốn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khỏe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nhanh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451529-5B5B-4071-80CC-D2EAEA9A183C}"/>
              </a:ext>
            </a:extLst>
          </p:cNvPr>
          <p:cNvSpPr txBox="1"/>
          <p:nvPr/>
        </p:nvSpPr>
        <p:spPr>
          <a:xfrm>
            <a:off x="336341" y="2847782"/>
            <a:ext cx="1166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hẹn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chú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tin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chắc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sẽ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giành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được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vòng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nguyệt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quế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nên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chỉ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mải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ngắm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768961-8C19-403A-8AAB-AE30BBB8015F}"/>
              </a:ext>
            </a:extLst>
          </p:cNvPr>
          <p:cNvSpPr txBox="1"/>
          <p:nvPr/>
        </p:nvSpPr>
        <p:spPr>
          <a:xfrm>
            <a:off x="318925" y="3404942"/>
            <a:ext cx="12129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ình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dưới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suối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chẳng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nghe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lời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cha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đến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bác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thợ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rèn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kiểm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tra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lại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móng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017865-2795-4110-AE34-6D1D911C3928}"/>
              </a:ext>
            </a:extLst>
          </p:cNvPr>
          <p:cNvSpPr txBox="1"/>
          <p:nvPr/>
        </p:nvSpPr>
        <p:spPr>
          <a:xfrm>
            <a:off x="318925" y="3944360"/>
            <a:ext cx="11826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Khi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thua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cuộc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Ngựa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Con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mới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rút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ra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được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học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quý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đừng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bao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giờ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chủ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A36124-B9B7-421A-A19A-8B1AFB41979E}"/>
              </a:ext>
            </a:extLst>
          </p:cNvPr>
          <p:cNvSpPr txBox="1"/>
          <p:nvPr/>
        </p:nvSpPr>
        <p:spPr>
          <a:xfrm>
            <a:off x="873760" y="586134"/>
            <a:ext cx="6956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Thứ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tư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ngày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30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3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năm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2022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55A2F3-7B71-437B-98F2-C4A9DF376B2C}"/>
              </a:ext>
            </a:extLst>
          </p:cNvPr>
          <p:cNvSpPr txBox="1"/>
          <p:nvPr/>
        </p:nvSpPr>
        <p:spPr>
          <a:xfrm>
            <a:off x="968103" y="1196503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42F506-9571-4B25-ADED-C444EDF391DE}"/>
              </a:ext>
            </a:extLst>
          </p:cNvPr>
          <p:cNvSpPr txBox="1"/>
          <p:nvPr/>
        </p:nvSpPr>
        <p:spPr>
          <a:xfrm>
            <a:off x="873760" y="1742391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Cuộc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chạy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đua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trong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rừng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017865-2795-4110-AE34-6D1D911C3928}"/>
              </a:ext>
            </a:extLst>
          </p:cNvPr>
          <p:cNvSpPr txBox="1"/>
          <p:nvPr/>
        </p:nvSpPr>
        <p:spPr>
          <a:xfrm>
            <a:off x="318925" y="4523485"/>
            <a:ext cx="11826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q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uan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67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EDA15B-F03B-417C-A26F-ABE2B1E63362}"/>
              </a:ext>
            </a:extLst>
          </p:cNvPr>
          <p:cNvGrpSpPr/>
          <p:nvPr/>
        </p:nvGrpSpPr>
        <p:grpSpPr>
          <a:xfrm>
            <a:off x="2797824" y="215998"/>
            <a:ext cx="6666278" cy="1210770"/>
            <a:chOff x="467316" y="4479310"/>
            <a:chExt cx="4784009" cy="1049552"/>
          </a:xfrm>
        </p:grpSpPr>
        <p:sp>
          <p:nvSpPr>
            <p:cNvPr id="5" name="Google Shape;10;p2">
              <a:extLst>
                <a:ext uri="{FF2B5EF4-FFF2-40B4-BE49-F238E27FC236}">
                  <a16:creationId xmlns:a16="http://schemas.microsoft.com/office/drawing/2014/main" id="{F7845A90-CC5B-422E-9CC5-C96A537E37E9}"/>
                </a:ext>
              </a:extLst>
            </p:cNvPr>
            <p:cNvSpPr/>
            <p:nvPr/>
          </p:nvSpPr>
          <p:spPr>
            <a:xfrm>
              <a:off x="561425" y="4589262"/>
              <a:ext cx="4689900" cy="939600"/>
            </a:xfrm>
            <a:prstGeom prst="rect">
              <a:avLst/>
            </a:prstGeom>
            <a:solidFill>
              <a:srgbClr val="ED7D3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Google Shape;12;p2">
              <a:extLst>
                <a:ext uri="{FF2B5EF4-FFF2-40B4-BE49-F238E27FC236}">
                  <a16:creationId xmlns:a16="http://schemas.microsoft.com/office/drawing/2014/main" id="{FD48011A-1A96-4C78-8AED-FDBA2AF41E7F}"/>
                </a:ext>
              </a:extLst>
            </p:cNvPr>
            <p:cNvSpPr/>
            <p:nvPr/>
          </p:nvSpPr>
          <p:spPr>
            <a:xfrm>
              <a:off x="467316" y="4479310"/>
              <a:ext cx="4689900" cy="939600"/>
            </a:xfrm>
            <a:prstGeom prst="rect">
              <a:avLst/>
            </a:prstGeom>
            <a:solidFill>
              <a:srgbClr val="44546A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367204E-1221-4DFC-9976-56E40F95EC57}"/>
              </a:ext>
            </a:extLst>
          </p:cNvPr>
          <p:cNvSpPr txBox="1"/>
          <p:nvPr/>
        </p:nvSpPr>
        <p:spPr>
          <a:xfrm>
            <a:off x="1240911" y="417127"/>
            <a:ext cx="9648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418446-7514-42CA-AADC-58945FD9B2E5}"/>
              </a:ext>
            </a:extLst>
          </p:cNvPr>
          <p:cNvSpPr txBox="1"/>
          <p:nvPr/>
        </p:nvSpPr>
        <p:spPr>
          <a:xfrm>
            <a:off x="981081" y="1733027"/>
            <a:ext cx="108146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tóm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tắt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Cuộc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đua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rừng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biệt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âm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thanh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sai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do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phát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âm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sai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l/n;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/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ngã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89EDB3-EEC6-422B-B1A2-F0DB56C40D35}"/>
              </a:ext>
            </a:extLst>
          </p:cNvPr>
          <p:cNvSpPr/>
          <p:nvPr/>
        </p:nvSpPr>
        <p:spPr>
          <a:xfrm>
            <a:off x="687790" y="1754786"/>
            <a:ext cx="11212473" cy="1607845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A765D24-6E61-417B-8996-B6CBF03E6A72}"/>
              </a:ext>
            </a:extLst>
          </p:cNvPr>
          <p:cNvSpPr/>
          <p:nvPr/>
        </p:nvSpPr>
        <p:spPr>
          <a:xfrm>
            <a:off x="687789" y="3795731"/>
            <a:ext cx="11212473" cy="1567542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đánh Dấu PNG &amp;amp; đánh Dấu Transparent Clipart Miễn phí Tải về - Kiểm tra dấu  Máy tính Biểu tượng Clip nghệ thuật - xanh tick.">
            <a:extLst>
              <a:ext uri="{FF2B5EF4-FFF2-40B4-BE49-F238E27FC236}">
                <a16:creationId xmlns:a16="http://schemas.microsoft.com/office/drawing/2014/main" id="{AE437B71-82EB-43B7-AE90-BF46435DF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711" y="1839836"/>
            <a:ext cx="890301" cy="89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6731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5878C2-2A45-457C-9C36-EB145A9E4A56}"/>
              </a:ext>
            </a:extLst>
          </p:cNvPr>
          <p:cNvGrpSpPr/>
          <p:nvPr/>
        </p:nvGrpSpPr>
        <p:grpSpPr>
          <a:xfrm>
            <a:off x="1862787" y="2483306"/>
            <a:ext cx="8466425" cy="1503462"/>
            <a:chOff x="1228359" y="2564607"/>
            <a:chExt cx="9735282" cy="172878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201D7DD-C9D7-4204-9CE3-515A0A4CADD6}"/>
                </a:ext>
              </a:extLst>
            </p:cNvPr>
            <p:cNvGrpSpPr/>
            <p:nvPr/>
          </p:nvGrpSpPr>
          <p:grpSpPr>
            <a:xfrm>
              <a:off x="1228359" y="2564607"/>
              <a:ext cx="9735282" cy="1728786"/>
              <a:chOff x="485700" y="4506637"/>
              <a:chExt cx="4765625" cy="1022225"/>
            </a:xfrm>
          </p:grpSpPr>
          <p:sp>
            <p:nvSpPr>
              <p:cNvPr id="9" name="Google Shape;10;p2">
                <a:extLst>
                  <a:ext uri="{FF2B5EF4-FFF2-40B4-BE49-F238E27FC236}">
                    <a16:creationId xmlns:a16="http://schemas.microsoft.com/office/drawing/2014/main" id="{BBDB4541-0C7E-4BEE-AC91-21DB45A18271}"/>
                  </a:ext>
                </a:extLst>
              </p:cNvPr>
              <p:cNvSpPr/>
              <p:nvPr/>
            </p:nvSpPr>
            <p:spPr>
              <a:xfrm>
                <a:off x="561425" y="4589262"/>
                <a:ext cx="4689900" cy="939600"/>
              </a:xfrm>
              <a:prstGeom prst="rect">
                <a:avLst/>
              </a:prstGeom>
              <a:solidFill>
                <a:srgbClr val="ED7D3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" name="Google Shape;12;p2">
                <a:extLst>
                  <a:ext uri="{FF2B5EF4-FFF2-40B4-BE49-F238E27FC236}">
                    <a16:creationId xmlns:a16="http://schemas.microsoft.com/office/drawing/2014/main" id="{E6B2A994-9AF1-4DC8-B4BE-7629FD45E4E8}"/>
                  </a:ext>
                </a:extLst>
              </p:cNvPr>
              <p:cNvSpPr/>
              <p:nvPr/>
            </p:nvSpPr>
            <p:spPr>
              <a:xfrm>
                <a:off x="485700" y="4506637"/>
                <a:ext cx="4689900" cy="939600"/>
              </a:xfrm>
              <a:prstGeom prst="rect">
                <a:avLst/>
              </a:prstGeom>
              <a:solidFill>
                <a:srgbClr val="44546A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FF259F-94E5-4793-BE4C-CE0B9426D948}"/>
                </a:ext>
              </a:extLst>
            </p:cNvPr>
            <p:cNvSpPr txBox="1"/>
            <p:nvPr/>
          </p:nvSpPr>
          <p:spPr>
            <a:xfrm>
              <a:off x="1476505" y="2825961"/>
              <a:ext cx="9238992" cy="955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C.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Thực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hành</a:t>
              </a:r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5122" name="Picture 2" descr="Bored Test Sticker">
            <a:extLst>
              <a:ext uri="{FF2B5EF4-FFF2-40B4-BE49-F238E27FC236}">
                <a16:creationId xmlns:a16="http://schemas.microsoft.com/office/drawing/2014/main" id="{02A95F8D-A4B0-418E-88C2-C54F3DCF5C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716" y="2889504"/>
            <a:ext cx="3968496" cy="396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Work Teacher Sticker">
            <a:extLst>
              <a:ext uri="{FF2B5EF4-FFF2-40B4-BE49-F238E27FC236}">
                <a16:creationId xmlns:a16="http://schemas.microsoft.com/office/drawing/2014/main" id="{BE96B2C2-DA29-4242-AE4D-D37477A62A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51695">
            <a:off x="9217708" y="7001375"/>
            <a:ext cx="2155212" cy="215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7528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752600" y="1031199"/>
            <a:ext cx="10972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469900" y="2246439"/>
            <a:ext cx="11506200" cy="2462213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iên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ghì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nịt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quấn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ụa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thắt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ỏng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sẫm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thon.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ạnh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buốt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…ó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đẫm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…ó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ại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spcBef>
                <a:spcPct val="50000"/>
              </a:spcBef>
            </a:pP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Khải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4081" y="2270133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9769654" y="2270133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8855537" y="353333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778679" y="311966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311525" y="353333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10302538" y="3533338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10302538" y="3119664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1226607" y="3124200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9273297" y="2675403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7054277" y="2675403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909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990600" y="774700"/>
            <a:ext cx="10972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33400" y="2006601"/>
            <a:ext cx="11277600" cy="3108543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tuôi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Ma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236" y="2006601"/>
            <a:ext cx="190527" cy="133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136" y="2073285"/>
            <a:ext cx="190527" cy="1333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5836" y="2073284"/>
            <a:ext cx="190527" cy="1333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841615"/>
            <a:ext cx="190527" cy="1333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609" y="3527529"/>
            <a:ext cx="190527" cy="1333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236" y="3556113"/>
            <a:ext cx="190527" cy="1333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594" y="4011605"/>
            <a:ext cx="257211" cy="1047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989" y="3944915"/>
            <a:ext cx="257211" cy="10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2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EDA15B-F03B-417C-A26F-ABE2B1E63362}"/>
              </a:ext>
            </a:extLst>
          </p:cNvPr>
          <p:cNvGrpSpPr/>
          <p:nvPr/>
        </p:nvGrpSpPr>
        <p:grpSpPr>
          <a:xfrm>
            <a:off x="2797824" y="215998"/>
            <a:ext cx="6666278" cy="1210770"/>
            <a:chOff x="467316" y="4479310"/>
            <a:chExt cx="4784009" cy="1049552"/>
          </a:xfrm>
        </p:grpSpPr>
        <p:sp>
          <p:nvSpPr>
            <p:cNvPr id="5" name="Google Shape;10;p2">
              <a:extLst>
                <a:ext uri="{FF2B5EF4-FFF2-40B4-BE49-F238E27FC236}">
                  <a16:creationId xmlns:a16="http://schemas.microsoft.com/office/drawing/2014/main" id="{F7845A90-CC5B-422E-9CC5-C96A537E37E9}"/>
                </a:ext>
              </a:extLst>
            </p:cNvPr>
            <p:cNvSpPr/>
            <p:nvPr/>
          </p:nvSpPr>
          <p:spPr>
            <a:xfrm>
              <a:off x="561425" y="4589262"/>
              <a:ext cx="4689900" cy="939600"/>
            </a:xfrm>
            <a:prstGeom prst="rect">
              <a:avLst/>
            </a:prstGeom>
            <a:solidFill>
              <a:srgbClr val="ED7D3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Google Shape;12;p2">
              <a:extLst>
                <a:ext uri="{FF2B5EF4-FFF2-40B4-BE49-F238E27FC236}">
                  <a16:creationId xmlns:a16="http://schemas.microsoft.com/office/drawing/2014/main" id="{FD48011A-1A96-4C78-8AED-FDBA2AF41E7F}"/>
                </a:ext>
              </a:extLst>
            </p:cNvPr>
            <p:cNvSpPr/>
            <p:nvPr/>
          </p:nvSpPr>
          <p:spPr>
            <a:xfrm>
              <a:off x="467316" y="4479310"/>
              <a:ext cx="4689900" cy="939600"/>
            </a:xfrm>
            <a:prstGeom prst="rect">
              <a:avLst/>
            </a:prstGeom>
            <a:solidFill>
              <a:srgbClr val="44546A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367204E-1221-4DFC-9976-56E40F95EC57}"/>
              </a:ext>
            </a:extLst>
          </p:cNvPr>
          <p:cNvSpPr txBox="1"/>
          <p:nvPr/>
        </p:nvSpPr>
        <p:spPr>
          <a:xfrm>
            <a:off x="1240911" y="417127"/>
            <a:ext cx="9648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418446-7514-42CA-AADC-58945FD9B2E5}"/>
              </a:ext>
            </a:extLst>
          </p:cNvPr>
          <p:cNvSpPr txBox="1"/>
          <p:nvPr/>
        </p:nvSpPr>
        <p:spPr>
          <a:xfrm>
            <a:off x="981081" y="1733027"/>
            <a:ext cx="108146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tóm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tắt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Cuộc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đua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rừng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biệt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âm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thanh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sai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do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phát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âm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sai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l/n;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/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ngã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89EDB3-EEC6-422B-B1A2-F0DB56C40D35}"/>
              </a:ext>
            </a:extLst>
          </p:cNvPr>
          <p:cNvSpPr/>
          <p:nvPr/>
        </p:nvSpPr>
        <p:spPr>
          <a:xfrm>
            <a:off x="687790" y="1754786"/>
            <a:ext cx="11212473" cy="1607845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A765D24-6E61-417B-8996-B6CBF03E6A72}"/>
              </a:ext>
            </a:extLst>
          </p:cNvPr>
          <p:cNvSpPr/>
          <p:nvPr/>
        </p:nvSpPr>
        <p:spPr>
          <a:xfrm>
            <a:off x="687789" y="3795731"/>
            <a:ext cx="11212473" cy="1567542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2" descr="đánh Dấu PNG &amp;amp; đánh Dấu Transparent Clipart Miễn phí Tải về - Kiểm tra dấu  Máy tính Biểu tượng Clip nghệ thuật - xanh tick.">
            <a:extLst>
              <a:ext uri="{FF2B5EF4-FFF2-40B4-BE49-F238E27FC236}">
                <a16:creationId xmlns:a16="http://schemas.microsoft.com/office/drawing/2014/main" id="{AE437B71-82EB-43B7-AE90-BF46435DF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511" y="1754786"/>
            <a:ext cx="890301" cy="89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đánh Dấu PNG &amp;amp; đánh Dấu Transparent Clipart Miễn phí Tải về - Kiểm tra dấu  Máy tính Biểu tượng Clip nghệ thuật - xanh tick.">
            <a:extLst>
              <a:ext uri="{FF2B5EF4-FFF2-40B4-BE49-F238E27FC236}">
                <a16:creationId xmlns:a16="http://schemas.microsoft.com/office/drawing/2014/main" id="{AE437B71-82EB-43B7-AE90-BF46435DF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574" y="3726193"/>
            <a:ext cx="890301" cy="89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4817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5878C2-2A45-457C-9C36-EB145A9E4A56}"/>
              </a:ext>
            </a:extLst>
          </p:cNvPr>
          <p:cNvGrpSpPr/>
          <p:nvPr/>
        </p:nvGrpSpPr>
        <p:grpSpPr>
          <a:xfrm>
            <a:off x="1728773" y="369089"/>
            <a:ext cx="8366203" cy="4255879"/>
            <a:chOff x="-764163" y="2627506"/>
            <a:chExt cx="12934910" cy="65911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201D7DD-C9D7-4204-9CE3-515A0A4CADD6}"/>
                </a:ext>
              </a:extLst>
            </p:cNvPr>
            <p:cNvGrpSpPr/>
            <p:nvPr/>
          </p:nvGrpSpPr>
          <p:grpSpPr>
            <a:xfrm>
              <a:off x="-764163" y="2627506"/>
              <a:ext cx="12934910" cy="1845827"/>
              <a:chOff x="-489680" y="4543830"/>
              <a:chExt cx="6331909" cy="1091431"/>
            </a:xfrm>
          </p:grpSpPr>
          <p:sp>
            <p:nvSpPr>
              <p:cNvPr id="9" name="Google Shape;10;p2">
                <a:extLst>
                  <a:ext uri="{FF2B5EF4-FFF2-40B4-BE49-F238E27FC236}">
                    <a16:creationId xmlns:a16="http://schemas.microsoft.com/office/drawing/2014/main" id="{BBDB4541-0C7E-4BEE-AC91-21DB45A18271}"/>
                  </a:ext>
                </a:extLst>
              </p:cNvPr>
              <p:cNvSpPr/>
              <p:nvPr/>
            </p:nvSpPr>
            <p:spPr>
              <a:xfrm>
                <a:off x="-448980" y="4764409"/>
                <a:ext cx="6291209" cy="870852"/>
              </a:xfrm>
              <a:prstGeom prst="rect">
                <a:avLst/>
              </a:prstGeom>
              <a:solidFill>
                <a:srgbClr val="ED7D3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Google Shape;12;p2">
                <a:extLst>
                  <a:ext uri="{FF2B5EF4-FFF2-40B4-BE49-F238E27FC236}">
                    <a16:creationId xmlns:a16="http://schemas.microsoft.com/office/drawing/2014/main" id="{E6B2A994-9AF1-4DC8-B4BE-7629FD45E4E8}"/>
                  </a:ext>
                </a:extLst>
              </p:cNvPr>
              <p:cNvSpPr/>
              <p:nvPr/>
            </p:nvSpPr>
            <p:spPr>
              <a:xfrm>
                <a:off x="-489680" y="4543830"/>
                <a:ext cx="6173158" cy="939600"/>
              </a:xfrm>
              <a:prstGeom prst="rect">
                <a:avLst/>
              </a:prstGeom>
              <a:solidFill>
                <a:srgbClr val="44546A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FF259F-94E5-4793-BE4C-CE0B9426D948}"/>
                </a:ext>
              </a:extLst>
            </p:cNvPr>
            <p:cNvSpPr txBox="1"/>
            <p:nvPr/>
          </p:nvSpPr>
          <p:spPr>
            <a:xfrm>
              <a:off x="190858" y="7931650"/>
              <a:ext cx="11655590" cy="1286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D.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</a:t>
              </a: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kumimoji="0" lang="en-US" sz="48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kết</a:t>
              </a: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nối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5122" name="Picture 2" descr="Bored Test Sticker">
            <a:extLst>
              <a:ext uri="{FF2B5EF4-FFF2-40B4-BE49-F238E27FC236}">
                <a16:creationId xmlns:a16="http://schemas.microsoft.com/office/drawing/2014/main" id="{02A95F8D-A4B0-418E-88C2-C54F3DCF5C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088" y="3793971"/>
            <a:ext cx="3132953" cy="313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78938" y="2058511"/>
            <a:ext cx="1080655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rèn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</a:t>
            </a:r>
            <a:r>
              <a:rPr lang="en-US" sz="4000" b="1" dirty="0">
                <a:solidFill>
                  <a:srgbClr val="44546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Buổi</a:t>
            </a:r>
            <a:r>
              <a:rPr lang="en-US" sz="4000" b="1" dirty="0" smtClean="0">
                <a:solidFill>
                  <a:srgbClr val="44546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solidFill>
                  <a:srgbClr val="44546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 smtClean="0">
                <a:solidFill>
                  <a:srgbClr val="44546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dục</a:t>
            </a:r>
            <a:r>
              <a:rPr lang="en-US" sz="4000" b="1" dirty="0" smtClean="0">
                <a:solidFill>
                  <a:srgbClr val="44546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67204E-1221-4DFC-9976-56E40F95EC57}"/>
              </a:ext>
            </a:extLst>
          </p:cNvPr>
          <p:cNvSpPr txBox="1"/>
          <p:nvPr/>
        </p:nvSpPr>
        <p:spPr>
          <a:xfrm>
            <a:off x="1175598" y="429026"/>
            <a:ext cx="9648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4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nối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2338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组合 131"/>
          <p:cNvGrpSpPr/>
          <p:nvPr/>
        </p:nvGrpSpPr>
        <p:grpSpPr>
          <a:xfrm rot="1294943" flipH="1">
            <a:off x="8594499" y="1022523"/>
            <a:ext cx="378299" cy="361431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3" name="心形 13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4" name="心形 13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5" name="心形 13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6" name="心形 13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7" name="心形 13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 rot="288855" flipH="1">
            <a:off x="7013770" y="1059591"/>
            <a:ext cx="375422" cy="358682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39" name="心形 13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0" name="心形 13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1" name="心形 14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2" name="心形 14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3" name="心形 14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 rot="616736" flipH="1">
            <a:off x="9120867" y="1083075"/>
            <a:ext cx="289287" cy="276389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87" name="心形 18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88" name="心形 18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89" name="心形 18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90" name="心形 18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91" name="心形 19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58" name="组合 257"/>
          <p:cNvGrpSpPr/>
          <p:nvPr/>
        </p:nvGrpSpPr>
        <p:grpSpPr>
          <a:xfrm rot="616736" flipH="1">
            <a:off x="9174924" y="1771011"/>
            <a:ext cx="289287" cy="276389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59" name="心形 25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0" name="心形 25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1" name="心形 26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2" name="心形 26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3" name="心形 26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70" name="组合 269"/>
          <p:cNvGrpSpPr/>
          <p:nvPr/>
        </p:nvGrpSpPr>
        <p:grpSpPr>
          <a:xfrm rot="616736" flipH="1">
            <a:off x="6649113" y="1463688"/>
            <a:ext cx="289287" cy="276389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71" name="心形 27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2" name="心形 27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3" name="心形 27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4" name="心形 27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5" name="心形 27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82" name="组合 281"/>
          <p:cNvGrpSpPr/>
          <p:nvPr/>
        </p:nvGrpSpPr>
        <p:grpSpPr>
          <a:xfrm rot="616736" flipH="1">
            <a:off x="7125365" y="1682904"/>
            <a:ext cx="529271" cy="505672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83" name="心形 28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4" name="心形 28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5" name="心形 28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6" name="心形 28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7" name="心形 28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76" name="组合 275"/>
          <p:cNvGrpSpPr/>
          <p:nvPr/>
        </p:nvGrpSpPr>
        <p:grpSpPr>
          <a:xfrm rot="616736" flipH="1">
            <a:off x="8842500" y="2187354"/>
            <a:ext cx="289287" cy="276389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77" name="心形 27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8" name="心形 27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9" name="心形 27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0" name="心形 27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1" name="心形 28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pic>
        <p:nvPicPr>
          <p:cNvPr id="295" name="图片 2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92" y="655488"/>
            <a:ext cx="3284858" cy="1633031"/>
          </a:xfrm>
          <a:prstGeom prst="rect">
            <a:avLst/>
          </a:prstGeom>
          <a:noFill/>
        </p:spPr>
      </p:pic>
      <p:sp>
        <p:nvSpPr>
          <p:cNvPr id="298" name="云形 297"/>
          <p:cNvSpPr/>
          <p:nvPr/>
        </p:nvSpPr>
        <p:spPr>
          <a:xfrm>
            <a:off x="9424399" y="980367"/>
            <a:ext cx="1130901" cy="763811"/>
          </a:xfrm>
          <a:prstGeom prst="cloud">
            <a:avLst/>
          </a:prstGeom>
          <a:solidFill>
            <a:srgbClr val="FFFFFF"/>
          </a:solidFill>
          <a:ln w="12700" cap="flat" cmpd="sng" algn="ctr">
            <a:solidFill>
              <a:srgbClr val="569A05"/>
            </a:solidFill>
            <a:prstDash val="solid"/>
            <a:miter lim="800000"/>
          </a:ln>
          <a:effectLst/>
        </p:spPr>
        <p:txBody>
          <a:bodyPr lIns="67875" tIns="34007" rIns="67875" bIns="34007" rtlCol="0" anchor="ctr"/>
          <a:lstStyle/>
          <a:p>
            <a:pPr algn="ctr" defTabSz="678622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44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grpSp>
        <p:nvGrpSpPr>
          <p:cNvPr id="320" name="组合 319"/>
          <p:cNvGrpSpPr/>
          <p:nvPr/>
        </p:nvGrpSpPr>
        <p:grpSpPr>
          <a:xfrm rot="20591276" flipH="1">
            <a:off x="2717192" y="1075828"/>
            <a:ext cx="449025" cy="429005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21" name="心形 32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2" name="心形 32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3" name="心形 32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4" name="心形 32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5" name="心形 32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326" name="组合 325"/>
          <p:cNvGrpSpPr/>
          <p:nvPr/>
        </p:nvGrpSpPr>
        <p:grpSpPr>
          <a:xfrm rot="616736" flipH="1">
            <a:off x="3998861" y="997638"/>
            <a:ext cx="289287" cy="276389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27" name="心形 32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8" name="心形 32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9" name="心形 32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0" name="心形 32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1" name="心形 33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pic>
        <p:nvPicPr>
          <p:cNvPr id="289" name="图片 28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209" y="2879170"/>
            <a:ext cx="5547583" cy="3173402"/>
          </a:xfrm>
          <a:prstGeom prst="rect">
            <a:avLst/>
          </a:prstGeom>
        </p:spPr>
      </p:pic>
      <p:grpSp>
        <p:nvGrpSpPr>
          <p:cNvPr id="336" name="组合 335"/>
          <p:cNvGrpSpPr/>
          <p:nvPr/>
        </p:nvGrpSpPr>
        <p:grpSpPr>
          <a:xfrm rot="616736" flipH="1">
            <a:off x="3521431" y="1580761"/>
            <a:ext cx="411430" cy="393086"/>
            <a:chOff x="3425492" y="836712"/>
            <a:chExt cx="850149" cy="81219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37" name="心形 33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8" name="心形 33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9" name="心形 33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40" name="心形 33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41" name="心形 34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sp>
        <p:nvSpPr>
          <p:cNvPr id="346" name="椭圆 345"/>
          <p:cNvSpPr/>
          <p:nvPr/>
        </p:nvSpPr>
        <p:spPr>
          <a:xfrm>
            <a:off x="8289080" y="2176073"/>
            <a:ext cx="389728" cy="384325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75" tIns="34007" rIns="67875" bIns="34007" rtlCol="0" anchor="ctr"/>
          <a:lstStyle/>
          <a:p>
            <a:pPr algn="ctr" defTabSz="6786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44" dirty="0">
                <a:solidFill>
                  <a:srgbClr val="FFFFFF"/>
                </a:solidFill>
                <a:latin typeface="Times New Roman"/>
                <a:ea typeface="微软雅黑"/>
              </a:rPr>
              <a:t>           </a:t>
            </a:r>
            <a:endParaRPr lang="zh-CN" altLang="en-US" sz="1444" dirty="0">
              <a:solidFill>
                <a:srgbClr val="FFFFFF"/>
              </a:solidFill>
              <a:latin typeface="Times New Roman"/>
              <a:ea typeface="微软雅黑"/>
            </a:endParaRPr>
          </a:p>
        </p:txBody>
      </p:sp>
      <p:sp>
        <p:nvSpPr>
          <p:cNvPr id="349" name="椭圆 348"/>
          <p:cNvSpPr/>
          <p:nvPr/>
        </p:nvSpPr>
        <p:spPr>
          <a:xfrm>
            <a:off x="2898130" y="2304268"/>
            <a:ext cx="389728" cy="384325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75" tIns="34007" rIns="67875" bIns="34007" rtlCol="0" anchor="ctr"/>
          <a:lstStyle/>
          <a:p>
            <a:pPr algn="ctr" defTabSz="6786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44" dirty="0">
                <a:solidFill>
                  <a:srgbClr val="FFFFFF"/>
                </a:solidFill>
                <a:latin typeface="Times New Roman"/>
                <a:ea typeface="微软雅黑"/>
              </a:rPr>
              <a:t>           </a:t>
            </a:r>
            <a:endParaRPr lang="zh-CN" altLang="en-US" sz="1444" dirty="0">
              <a:solidFill>
                <a:srgbClr val="FFFFFF"/>
              </a:solidFill>
              <a:latin typeface="Times New Roman"/>
              <a:ea typeface="微软雅黑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620793" y="2197004"/>
            <a:ext cx="7535803" cy="923178"/>
          </a:xfrm>
          <a:prstGeom prst="rect">
            <a:avLst/>
          </a:prstGeom>
          <a:noFill/>
        </p:spPr>
        <p:txBody>
          <a:bodyPr wrap="square" lIns="68657" tIns="34437" rIns="68657" bIns="34437">
            <a:spAutoFit/>
          </a:bodyPr>
          <a:lstStyle/>
          <a:p>
            <a:pPr algn="ctr" defTabSz="50672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2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微软雅黑"/>
              <a:cs typeface="Times New Roman" pitchFamily="18" charset="0"/>
            </a:endParaRPr>
          </a:p>
          <a:p>
            <a:pPr algn="ctr" defTabSz="50672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2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cs typeface="Times New Roman" pitchFamily="18" charset="0"/>
              </a:rPr>
              <a:t>CHÀO TẠM BIỆT CÁC CON</a:t>
            </a:r>
          </a:p>
        </p:txBody>
      </p:sp>
    </p:spTree>
    <p:extLst>
      <p:ext uri="{BB962C8B-B14F-4D97-AF65-F5344CB8AC3E}">
        <p14:creationId xmlns:p14="http://schemas.microsoft.com/office/powerpoint/2010/main" val="71770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6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67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67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67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67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67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67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6500" fill="hold"/>
                                        <p:tgtEl>
                                          <p:spTgt spid="346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6500" fill="hold"/>
                                        <p:tgtEl>
                                          <p:spTgt spid="349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-3.58025E-6 L -2.5E-6 -0.07222 " pathEditMode="relative" rAng="0" ptsTypes="AA">
                                      <p:cBhvr>
                                        <p:cTn id="7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" grpId="0" animBg="1"/>
      <p:bldP spid="3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EDA15B-F03B-417C-A26F-ABE2B1E63362}"/>
              </a:ext>
            </a:extLst>
          </p:cNvPr>
          <p:cNvGrpSpPr/>
          <p:nvPr/>
        </p:nvGrpSpPr>
        <p:grpSpPr>
          <a:xfrm>
            <a:off x="2677676" y="482080"/>
            <a:ext cx="6836649" cy="1214048"/>
            <a:chOff x="485700" y="4506637"/>
            <a:chExt cx="4765625" cy="1022225"/>
          </a:xfrm>
        </p:grpSpPr>
        <p:sp>
          <p:nvSpPr>
            <p:cNvPr id="5" name="Google Shape;10;p2">
              <a:extLst>
                <a:ext uri="{FF2B5EF4-FFF2-40B4-BE49-F238E27FC236}">
                  <a16:creationId xmlns:a16="http://schemas.microsoft.com/office/drawing/2014/main" id="{F7845A90-CC5B-422E-9CC5-C96A537E37E9}"/>
                </a:ext>
              </a:extLst>
            </p:cNvPr>
            <p:cNvSpPr/>
            <p:nvPr/>
          </p:nvSpPr>
          <p:spPr>
            <a:xfrm>
              <a:off x="561425" y="4589262"/>
              <a:ext cx="4689900" cy="939600"/>
            </a:xfrm>
            <a:prstGeom prst="rect">
              <a:avLst/>
            </a:prstGeom>
            <a:solidFill>
              <a:srgbClr val="ED7D3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Google Shape;12;p2">
              <a:extLst>
                <a:ext uri="{FF2B5EF4-FFF2-40B4-BE49-F238E27FC236}">
                  <a16:creationId xmlns:a16="http://schemas.microsoft.com/office/drawing/2014/main" id="{FD48011A-1A96-4C78-8AED-FDBA2AF41E7F}"/>
                </a:ext>
              </a:extLst>
            </p:cNvPr>
            <p:cNvSpPr/>
            <p:nvPr/>
          </p:nvSpPr>
          <p:spPr>
            <a:xfrm>
              <a:off x="485700" y="4506637"/>
              <a:ext cx="4689900" cy="939600"/>
            </a:xfrm>
            <a:prstGeom prst="rect">
              <a:avLst/>
            </a:prstGeom>
            <a:solidFill>
              <a:srgbClr val="44546A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367204E-1221-4DFC-9976-56E40F95EC57}"/>
              </a:ext>
            </a:extLst>
          </p:cNvPr>
          <p:cNvSpPr txBox="1"/>
          <p:nvPr/>
        </p:nvSpPr>
        <p:spPr>
          <a:xfrm>
            <a:off x="4249508" y="715619"/>
            <a:ext cx="4613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KHỞI ĐỘNG</a:t>
            </a:r>
          </a:p>
        </p:txBody>
      </p:sp>
      <p:pic>
        <p:nvPicPr>
          <p:cNvPr id="8" name="Picture 2" descr="College Life Work Sticker">
            <a:extLst>
              <a:ext uri="{FF2B5EF4-FFF2-40B4-BE49-F238E27FC236}">
                <a16:creationId xmlns:a16="http://schemas.microsoft.com/office/drawing/2014/main" id="{2F6C815C-790C-48A4-B4E5-7FAEBE14BC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70363"/>
            <a:ext cx="4987637" cy="498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49507" y="2661314"/>
            <a:ext cx="80426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nháp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rờn</a:t>
            </a:r>
            <a:r>
              <a:rPr lang="en-US" sz="3200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200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ngậy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0123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EDA15B-F03B-417C-A26F-ABE2B1E63362}"/>
              </a:ext>
            </a:extLst>
          </p:cNvPr>
          <p:cNvGrpSpPr/>
          <p:nvPr/>
        </p:nvGrpSpPr>
        <p:grpSpPr>
          <a:xfrm>
            <a:off x="2797824" y="215998"/>
            <a:ext cx="6666278" cy="1210770"/>
            <a:chOff x="467316" y="4479310"/>
            <a:chExt cx="4784009" cy="1049552"/>
          </a:xfrm>
        </p:grpSpPr>
        <p:sp>
          <p:nvSpPr>
            <p:cNvPr id="5" name="Google Shape;10;p2">
              <a:extLst>
                <a:ext uri="{FF2B5EF4-FFF2-40B4-BE49-F238E27FC236}">
                  <a16:creationId xmlns:a16="http://schemas.microsoft.com/office/drawing/2014/main" id="{F7845A90-CC5B-422E-9CC5-C96A537E37E9}"/>
                </a:ext>
              </a:extLst>
            </p:cNvPr>
            <p:cNvSpPr/>
            <p:nvPr/>
          </p:nvSpPr>
          <p:spPr>
            <a:xfrm>
              <a:off x="561425" y="4589262"/>
              <a:ext cx="4689900" cy="939600"/>
            </a:xfrm>
            <a:prstGeom prst="rect">
              <a:avLst/>
            </a:prstGeom>
            <a:solidFill>
              <a:srgbClr val="ED7D3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Google Shape;12;p2">
              <a:extLst>
                <a:ext uri="{FF2B5EF4-FFF2-40B4-BE49-F238E27FC236}">
                  <a16:creationId xmlns:a16="http://schemas.microsoft.com/office/drawing/2014/main" id="{FD48011A-1A96-4C78-8AED-FDBA2AF41E7F}"/>
                </a:ext>
              </a:extLst>
            </p:cNvPr>
            <p:cNvSpPr/>
            <p:nvPr/>
          </p:nvSpPr>
          <p:spPr>
            <a:xfrm>
              <a:off x="467316" y="4479310"/>
              <a:ext cx="4689900" cy="939600"/>
            </a:xfrm>
            <a:prstGeom prst="rect">
              <a:avLst/>
            </a:prstGeom>
            <a:solidFill>
              <a:srgbClr val="44546A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367204E-1221-4DFC-9976-56E40F95EC57}"/>
              </a:ext>
            </a:extLst>
          </p:cNvPr>
          <p:cNvSpPr txBox="1"/>
          <p:nvPr/>
        </p:nvSpPr>
        <p:spPr>
          <a:xfrm>
            <a:off x="1240911" y="417127"/>
            <a:ext cx="9648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418446-7514-42CA-AADC-58945FD9B2E5}"/>
              </a:ext>
            </a:extLst>
          </p:cNvPr>
          <p:cNvSpPr txBox="1"/>
          <p:nvPr/>
        </p:nvSpPr>
        <p:spPr>
          <a:xfrm>
            <a:off x="981081" y="1733027"/>
            <a:ext cx="108146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US" sz="2800" noProof="0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Nghe</a:t>
            </a:r>
            <a:r>
              <a:rPr lang="en-US" sz="2800" noProof="0" dirty="0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lang="en-US" sz="2800" noProof="0" dirty="0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chính</a:t>
            </a:r>
            <a:r>
              <a:rPr lang="en-US" sz="2800" noProof="0" dirty="0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bày</a:t>
            </a:r>
            <a:r>
              <a:rPr lang="en-US" sz="2800" dirty="0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tóm</a:t>
            </a:r>
            <a:r>
              <a:rPr lang="en-US" sz="2800" dirty="0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tắt</a:t>
            </a:r>
            <a:r>
              <a:rPr lang="en-US" sz="2800" dirty="0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Cuộc</a:t>
            </a:r>
            <a:r>
              <a:rPr lang="en-US" sz="2800" i="1" dirty="0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chạy</a:t>
            </a:r>
            <a:r>
              <a:rPr lang="en-US" sz="2800" i="1" dirty="0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đua</a:t>
            </a:r>
            <a:r>
              <a:rPr lang="en-US" sz="2800" i="1" dirty="0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trong</a:t>
            </a:r>
            <a:r>
              <a:rPr lang="en-US" sz="2800" i="1" dirty="0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rừng</a:t>
            </a:r>
            <a:r>
              <a:rPr lang="en-US" sz="2800" i="1" dirty="0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  <a:endParaRPr lang="en-US" sz="2800" i="1" dirty="0" smtClean="0">
              <a:solidFill>
                <a:srgbClr val="44546A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en-US" sz="280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2. </a:t>
            </a:r>
            <a:r>
              <a:rPr lang="en-US" sz="2800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biệt</a:t>
            </a:r>
            <a:r>
              <a:rPr lang="en-US" sz="2800" dirty="0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dấu</a:t>
            </a:r>
            <a:r>
              <a:rPr lang="en-US" sz="2800" dirty="0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sai</a:t>
            </a:r>
            <a:r>
              <a:rPr lang="en-US" sz="2800" dirty="0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do </a:t>
            </a:r>
            <a:r>
              <a:rPr lang="en-US" sz="2800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sai</a:t>
            </a:r>
            <a:r>
              <a:rPr lang="en-US" sz="2800" dirty="0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: </a:t>
            </a:r>
            <a:r>
              <a:rPr lang="en-US" sz="2800" i="1" dirty="0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l/n; </a:t>
            </a:r>
            <a:r>
              <a:rPr lang="en-US" sz="2800" i="1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dấu</a:t>
            </a:r>
            <a:r>
              <a:rPr lang="en-US" sz="2800" i="1" dirty="0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hỏi</a:t>
            </a:r>
            <a:r>
              <a:rPr lang="en-US" sz="2800" i="1" dirty="0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/</a:t>
            </a:r>
            <a:r>
              <a:rPr lang="en-US" sz="2800" i="1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dấu</a:t>
            </a:r>
            <a:r>
              <a:rPr lang="en-US" sz="2800" i="1" dirty="0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ngã</a:t>
            </a:r>
            <a:r>
              <a:rPr lang="en-US" sz="2800" i="1" dirty="0" smtClean="0">
                <a:solidFill>
                  <a:srgbClr val="44546A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89EDB3-EEC6-422B-B1A2-F0DB56C40D35}"/>
              </a:ext>
            </a:extLst>
          </p:cNvPr>
          <p:cNvSpPr/>
          <p:nvPr/>
        </p:nvSpPr>
        <p:spPr>
          <a:xfrm>
            <a:off x="687790" y="1754786"/>
            <a:ext cx="11212473" cy="1607845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A765D24-6E61-417B-8996-B6CBF03E6A72}"/>
              </a:ext>
            </a:extLst>
          </p:cNvPr>
          <p:cNvSpPr/>
          <p:nvPr/>
        </p:nvSpPr>
        <p:spPr>
          <a:xfrm>
            <a:off x="687789" y="3795731"/>
            <a:ext cx="11212473" cy="1567542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0611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EDA15B-F03B-417C-A26F-ABE2B1E63362}"/>
              </a:ext>
            </a:extLst>
          </p:cNvPr>
          <p:cNvGrpSpPr/>
          <p:nvPr/>
        </p:nvGrpSpPr>
        <p:grpSpPr>
          <a:xfrm>
            <a:off x="4193079" y="1058198"/>
            <a:ext cx="6868853" cy="1370126"/>
            <a:chOff x="600650" y="4161180"/>
            <a:chExt cx="4788073" cy="1153642"/>
          </a:xfrm>
        </p:grpSpPr>
        <p:sp>
          <p:nvSpPr>
            <p:cNvPr id="5" name="Google Shape;10;p2">
              <a:extLst>
                <a:ext uri="{FF2B5EF4-FFF2-40B4-BE49-F238E27FC236}">
                  <a16:creationId xmlns:a16="http://schemas.microsoft.com/office/drawing/2014/main" id="{F7845A90-CC5B-422E-9CC5-C96A537E37E9}"/>
                </a:ext>
              </a:extLst>
            </p:cNvPr>
            <p:cNvSpPr/>
            <p:nvPr/>
          </p:nvSpPr>
          <p:spPr>
            <a:xfrm>
              <a:off x="600650" y="4375222"/>
              <a:ext cx="4689900" cy="939600"/>
            </a:xfrm>
            <a:prstGeom prst="rect">
              <a:avLst/>
            </a:prstGeom>
            <a:solidFill>
              <a:srgbClr val="ED7D3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Google Shape;12;p2">
              <a:extLst>
                <a:ext uri="{FF2B5EF4-FFF2-40B4-BE49-F238E27FC236}">
                  <a16:creationId xmlns:a16="http://schemas.microsoft.com/office/drawing/2014/main" id="{FD48011A-1A96-4C78-8AED-FDBA2AF41E7F}"/>
                </a:ext>
              </a:extLst>
            </p:cNvPr>
            <p:cNvSpPr/>
            <p:nvPr/>
          </p:nvSpPr>
          <p:spPr>
            <a:xfrm>
              <a:off x="698823" y="4161180"/>
              <a:ext cx="4689900" cy="939600"/>
            </a:xfrm>
            <a:prstGeom prst="rect">
              <a:avLst/>
            </a:prstGeom>
            <a:solidFill>
              <a:srgbClr val="44546A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367204E-1221-4DFC-9976-56E40F95EC57}"/>
              </a:ext>
            </a:extLst>
          </p:cNvPr>
          <p:cNvSpPr txBox="1"/>
          <p:nvPr/>
        </p:nvSpPr>
        <p:spPr>
          <a:xfrm>
            <a:off x="6186253" y="1292991"/>
            <a:ext cx="353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2" descr="College Life Work Sticker">
            <a:extLst>
              <a:ext uri="{FF2B5EF4-FFF2-40B4-BE49-F238E27FC236}">
                <a16:creationId xmlns:a16="http://schemas.microsoft.com/office/drawing/2014/main" id="{2F6C815C-790C-48A4-B4E5-7FAEBE14BC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70363"/>
            <a:ext cx="4987637" cy="498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9792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265D51-128D-4EBC-A597-5F3E1B121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536"/>
            <a:ext cx="12192000" cy="571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2DF9EC-F97A-4644-BAFD-E40B43E8B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557" y="3164114"/>
            <a:ext cx="12711114" cy="45124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91E544-35A6-4235-9DFD-515EFC4BBEA5}"/>
              </a:ext>
            </a:extLst>
          </p:cNvPr>
          <p:cNvSpPr txBox="1"/>
          <p:nvPr/>
        </p:nvSpPr>
        <p:spPr>
          <a:xfrm>
            <a:off x="511238" y="2520594"/>
            <a:ext cx="10805285" cy="621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  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EFD2D7-03B9-4528-B54B-A861409A9D54}"/>
              </a:ext>
            </a:extLst>
          </p:cNvPr>
          <p:cNvSpPr txBox="1"/>
          <p:nvPr/>
        </p:nvSpPr>
        <p:spPr>
          <a:xfrm>
            <a:off x="968103" y="2318135"/>
            <a:ext cx="11030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Ngựa</a:t>
            </a:r>
            <a:r>
              <a:rPr lang="en-US" sz="2800" b="1" noProof="0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Con </a:t>
            </a:r>
            <a:r>
              <a:rPr lang="en-US" sz="2800" b="1" noProof="0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chuẩn</a:t>
            </a:r>
            <a:r>
              <a:rPr lang="en-US" sz="2800" b="1" noProof="0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bị</a:t>
            </a:r>
            <a:r>
              <a:rPr lang="en-US" sz="2800" b="1" noProof="0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tham</a:t>
            </a:r>
            <a:r>
              <a:rPr lang="en-US" sz="2800" b="1" noProof="0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gia</a:t>
            </a:r>
            <a:r>
              <a:rPr lang="en-US" sz="2800" b="1" noProof="0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hội</a:t>
            </a:r>
            <a:r>
              <a:rPr lang="en-US" sz="2800" b="1" noProof="0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thi</a:t>
            </a:r>
            <a:r>
              <a:rPr lang="en-US" sz="2800" b="1" noProof="0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chạy</a:t>
            </a:r>
            <a:r>
              <a:rPr lang="en-US" sz="2800" b="1" noProof="0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. </a:t>
            </a:r>
            <a:r>
              <a:rPr lang="en-US" sz="2800" b="1" noProof="0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Vốn</a:t>
            </a:r>
            <a:r>
              <a:rPr lang="en-US" sz="2800" b="1" noProof="0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khỏe</a:t>
            </a:r>
            <a:r>
              <a:rPr lang="en-US" sz="2800" b="1" noProof="0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và</a:t>
            </a:r>
            <a:r>
              <a:rPr lang="en-US" sz="2800" b="1" noProof="0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nhanh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451529-5B5B-4071-80CC-D2EAEA9A183C}"/>
              </a:ext>
            </a:extLst>
          </p:cNvPr>
          <p:cNvSpPr txBox="1"/>
          <p:nvPr/>
        </p:nvSpPr>
        <p:spPr>
          <a:xfrm>
            <a:off x="336341" y="2847782"/>
            <a:ext cx="1166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hẹn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chú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tin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chắc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sẽ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giành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được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vòng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nguyệt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quế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nên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chỉ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mải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ngắm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768961-8C19-403A-8AAB-AE30BBB8015F}"/>
              </a:ext>
            </a:extLst>
          </p:cNvPr>
          <p:cNvSpPr txBox="1"/>
          <p:nvPr/>
        </p:nvSpPr>
        <p:spPr>
          <a:xfrm>
            <a:off x="318925" y="3404942"/>
            <a:ext cx="12129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m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ình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dưới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suối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chẳng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nghe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lời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cha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đến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bác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thợ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rèn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kiểm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tra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lại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móng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017865-2795-4110-AE34-6D1D911C3928}"/>
              </a:ext>
            </a:extLst>
          </p:cNvPr>
          <p:cNvSpPr txBox="1"/>
          <p:nvPr/>
        </p:nvSpPr>
        <p:spPr>
          <a:xfrm>
            <a:off x="318925" y="3944360"/>
            <a:ext cx="11826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Khi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thua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cuộc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Ngựa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Con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mới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rút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ra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được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bài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học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quý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đừng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bao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giờ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chủ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A36124-B9B7-421A-A19A-8B1AFB41979E}"/>
              </a:ext>
            </a:extLst>
          </p:cNvPr>
          <p:cNvSpPr txBox="1"/>
          <p:nvPr/>
        </p:nvSpPr>
        <p:spPr>
          <a:xfrm>
            <a:off x="873760" y="586134"/>
            <a:ext cx="6956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Thứ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tư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ngày</a:t>
            </a:r>
            <a:r>
              <a:rPr lang="en-US" sz="30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30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lang="en-US" sz="30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3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năm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2022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55A2F3-7B71-437B-98F2-C4A9DF376B2C}"/>
              </a:ext>
            </a:extLst>
          </p:cNvPr>
          <p:cNvSpPr txBox="1"/>
          <p:nvPr/>
        </p:nvSpPr>
        <p:spPr>
          <a:xfrm>
            <a:off x="968103" y="1196503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42F506-9571-4B25-ADED-C444EDF391DE}"/>
              </a:ext>
            </a:extLst>
          </p:cNvPr>
          <p:cNvSpPr txBox="1"/>
          <p:nvPr/>
        </p:nvSpPr>
        <p:spPr>
          <a:xfrm>
            <a:off x="873760" y="1742391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err="1" smtClean="0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Cuộc</a:t>
            </a:r>
            <a:r>
              <a:rPr lang="en-US" sz="2800" b="1" noProof="0" dirty="0" smtClean="0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 smtClean="0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chạy</a:t>
            </a:r>
            <a:r>
              <a:rPr lang="en-US" sz="2800" b="1" noProof="0" dirty="0" smtClean="0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 smtClean="0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đua</a:t>
            </a:r>
            <a:r>
              <a:rPr lang="en-US" sz="2800" b="1" noProof="0" dirty="0" smtClean="0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 smtClean="0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trong</a:t>
            </a:r>
            <a:r>
              <a:rPr lang="en-US" sz="2800" b="1" noProof="0" dirty="0" smtClean="0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 smtClean="0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rừng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017865-2795-4110-AE34-6D1D911C3928}"/>
              </a:ext>
            </a:extLst>
          </p:cNvPr>
          <p:cNvSpPr txBox="1"/>
          <p:nvPr/>
        </p:nvSpPr>
        <p:spPr>
          <a:xfrm>
            <a:off x="318925" y="4523485"/>
            <a:ext cx="11826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q</a:t>
            </a:r>
            <a:r>
              <a:rPr lang="en-US" sz="2800" b="1" noProof="0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uan</a:t>
            </a:r>
            <a:r>
              <a:rPr lang="en-US" sz="2800" b="1" noProof="0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95543A-A781-43EF-A48F-D3B6276322B8}"/>
              </a:ext>
            </a:extLst>
          </p:cNvPr>
          <p:cNvSpPr txBox="1"/>
          <p:nvPr/>
        </p:nvSpPr>
        <p:spPr>
          <a:xfrm>
            <a:off x="1029357" y="5043402"/>
            <a:ext cx="101332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chữ</a:t>
            </a:r>
            <a:r>
              <a:rPr lang="en-US" sz="25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nào</a:t>
            </a:r>
            <a:r>
              <a:rPr lang="en-US" sz="25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trong</a:t>
            </a:r>
            <a:r>
              <a:rPr lang="en-US" sz="25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đoạn</a:t>
            </a:r>
            <a:r>
              <a:rPr lang="en-US" sz="25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văn</a:t>
            </a:r>
            <a:r>
              <a:rPr lang="en-US" sz="25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cần</a:t>
            </a:r>
            <a:r>
              <a:rPr lang="en-US" sz="25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lang="en-US" sz="25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?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079339" y="2688964"/>
            <a:ext cx="16397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13523" y="4355036"/>
            <a:ext cx="6762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030973" y="2714188"/>
            <a:ext cx="6010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31169" y="4355036"/>
            <a:ext cx="16397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27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5878C2-2A45-457C-9C36-EB145A9E4A56}"/>
              </a:ext>
            </a:extLst>
          </p:cNvPr>
          <p:cNvGrpSpPr/>
          <p:nvPr/>
        </p:nvGrpSpPr>
        <p:grpSpPr>
          <a:xfrm>
            <a:off x="2864644" y="468214"/>
            <a:ext cx="6462712" cy="1147644"/>
            <a:chOff x="1228359" y="2564607"/>
            <a:chExt cx="9735282" cy="172878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201D7DD-C9D7-4204-9CE3-515A0A4CADD6}"/>
                </a:ext>
              </a:extLst>
            </p:cNvPr>
            <p:cNvGrpSpPr/>
            <p:nvPr/>
          </p:nvGrpSpPr>
          <p:grpSpPr>
            <a:xfrm>
              <a:off x="1228359" y="2564607"/>
              <a:ext cx="9735282" cy="1728786"/>
              <a:chOff x="485700" y="4506637"/>
              <a:chExt cx="4765625" cy="1022225"/>
            </a:xfrm>
          </p:grpSpPr>
          <p:sp>
            <p:nvSpPr>
              <p:cNvPr id="9" name="Google Shape;10;p2">
                <a:extLst>
                  <a:ext uri="{FF2B5EF4-FFF2-40B4-BE49-F238E27FC236}">
                    <a16:creationId xmlns:a16="http://schemas.microsoft.com/office/drawing/2014/main" id="{BBDB4541-0C7E-4BEE-AC91-21DB45A18271}"/>
                  </a:ext>
                </a:extLst>
              </p:cNvPr>
              <p:cNvSpPr/>
              <p:nvPr/>
            </p:nvSpPr>
            <p:spPr>
              <a:xfrm>
                <a:off x="561425" y="4589262"/>
                <a:ext cx="4689900" cy="939600"/>
              </a:xfrm>
              <a:prstGeom prst="rect">
                <a:avLst/>
              </a:prstGeom>
              <a:solidFill>
                <a:srgbClr val="ED7D3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Google Shape;12;p2">
                <a:extLst>
                  <a:ext uri="{FF2B5EF4-FFF2-40B4-BE49-F238E27FC236}">
                    <a16:creationId xmlns:a16="http://schemas.microsoft.com/office/drawing/2014/main" id="{E6B2A994-9AF1-4DC8-B4BE-7629FD45E4E8}"/>
                  </a:ext>
                </a:extLst>
              </p:cNvPr>
              <p:cNvSpPr/>
              <p:nvPr/>
            </p:nvSpPr>
            <p:spPr>
              <a:xfrm>
                <a:off x="485700" y="4506637"/>
                <a:ext cx="4689900" cy="939600"/>
              </a:xfrm>
              <a:prstGeom prst="rect">
                <a:avLst/>
              </a:prstGeom>
              <a:solidFill>
                <a:srgbClr val="44546A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FF259F-94E5-4793-BE4C-CE0B9426D948}"/>
                </a:ext>
              </a:extLst>
            </p:cNvPr>
            <p:cNvSpPr txBox="1"/>
            <p:nvPr/>
          </p:nvSpPr>
          <p:spPr>
            <a:xfrm>
              <a:off x="1553848" y="2960192"/>
              <a:ext cx="9238992" cy="1066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Hướng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dẫn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từ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khó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endParaRPr>
            </a:p>
          </p:txBody>
        </p:sp>
      </p:grpSp>
      <p:pic>
        <p:nvPicPr>
          <p:cNvPr id="1026" name="Picture 2" descr="College Life Work Sticker">
            <a:extLst>
              <a:ext uri="{FF2B5EF4-FFF2-40B4-BE49-F238E27FC236}">
                <a16:creationId xmlns:a16="http://schemas.microsoft.com/office/drawing/2014/main" id="{BE652D6F-01D2-4067-9B15-E17EF25856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47" y="2062203"/>
            <a:ext cx="4795797" cy="479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2D9771-99CD-4AED-9489-603348B94B93}"/>
              </a:ext>
            </a:extLst>
          </p:cNvPr>
          <p:cNvSpPr txBox="1"/>
          <p:nvPr/>
        </p:nvSpPr>
        <p:spPr>
          <a:xfrm>
            <a:off x="4566524" y="2303443"/>
            <a:ext cx="19046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 smtClean="0">
                <a:solidFill>
                  <a:srgbClr val="C00000"/>
                </a:solidFill>
                <a:latin typeface="HP001 5 hàng 1 ô ly" panose="020B0603050302020204" pitchFamily="34" charset="0"/>
              </a:rPr>
              <a:t>giành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5 hàng 1 ô ly" panose="020B06030503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2D9771-99CD-4AED-9489-603348B94B93}"/>
              </a:ext>
            </a:extLst>
          </p:cNvPr>
          <p:cNvSpPr txBox="1"/>
          <p:nvPr/>
        </p:nvSpPr>
        <p:spPr>
          <a:xfrm>
            <a:off x="7709765" y="3998436"/>
            <a:ext cx="32351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srgbClr val="C00000"/>
                </a:solidFill>
                <a:latin typeface="HP001 5 hàng 1 ô ly" panose="020B0603050302020204" pitchFamily="34" charset="0"/>
              </a:rPr>
              <a:t>n</a:t>
            </a:r>
            <a:r>
              <a:rPr lang="en-US" sz="5400" b="1" dirty="0" err="1" smtClean="0">
                <a:solidFill>
                  <a:srgbClr val="C00000"/>
                </a:solidFill>
                <a:latin typeface="HP001 5 hàng 1 ô ly" panose="020B0603050302020204" pitchFamily="34" charset="0"/>
              </a:rPr>
              <a:t>guyệt</a:t>
            </a:r>
            <a:r>
              <a:rPr lang="en-US" sz="5400" b="1" dirty="0" smtClean="0">
                <a:solidFill>
                  <a:srgbClr val="C0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HP001 5 hàng 1 ô ly" panose="020B0603050302020204" pitchFamily="34" charset="0"/>
              </a:rPr>
              <a:t>quế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5 hàng 1 ô ly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80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78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78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226" r="-601" b="11480"/>
          <a:stretch/>
        </p:blipFill>
        <p:spPr>
          <a:xfrm>
            <a:off x="3342235" y="995655"/>
            <a:ext cx="8988448" cy="5915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75878C2-2A45-457C-9C36-EB145A9E4A56}"/>
              </a:ext>
            </a:extLst>
          </p:cNvPr>
          <p:cNvGrpSpPr/>
          <p:nvPr/>
        </p:nvGrpSpPr>
        <p:grpSpPr>
          <a:xfrm>
            <a:off x="4444266" y="201168"/>
            <a:ext cx="6784384" cy="683466"/>
            <a:chOff x="1073667" y="2564607"/>
            <a:chExt cx="9889974" cy="183111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201D7DD-C9D7-4204-9CE3-515A0A4CADD6}"/>
                </a:ext>
              </a:extLst>
            </p:cNvPr>
            <p:cNvGrpSpPr/>
            <p:nvPr/>
          </p:nvGrpSpPr>
          <p:grpSpPr>
            <a:xfrm>
              <a:off x="1228359" y="2564607"/>
              <a:ext cx="9735282" cy="1728786"/>
              <a:chOff x="485700" y="4506637"/>
              <a:chExt cx="4765625" cy="1022225"/>
            </a:xfrm>
          </p:grpSpPr>
          <p:sp>
            <p:nvSpPr>
              <p:cNvPr id="9" name="Google Shape;10;p2">
                <a:extLst>
                  <a:ext uri="{FF2B5EF4-FFF2-40B4-BE49-F238E27FC236}">
                    <a16:creationId xmlns:a16="http://schemas.microsoft.com/office/drawing/2014/main" id="{BBDB4541-0C7E-4BEE-AC91-21DB45A18271}"/>
                  </a:ext>
                </a:extLst>
              </p:cNvPr>
              <p:cNvSpPr/>
              <p:nvPr/>
            </p:nvSpPr>
            <p:spPr>
              <a:xfrm>
                <a:off x="561425" y="4589262"/>
                <a:ext cx="4689900" cy="939600"/>
              </a:xfrm>
              <a:prstGeom prst="rect">
                <a:avLst/>
              </a:prstGeom>
              <a:solidFill>
                <a:srgbClr val="ED7D3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Google Shape;12;p2">
                <a:extLst>
                  <a:ext uri="{FF2B5EF4-FFF2-40B4-BE49-F238E27FC236}">
                    <a16:creationId xmlns:a16="http://schemas.microsoft.com/office/drawing/2014/main" id="{E6B2A994-9AF1-4DC8-B4BE-7629FD45E4E8}"/>
                  </a:ext>
                </a:extLst>
              </p:cNvPr>
              <p:cNvSpPr/>
              <p:nvPr/>
            </p:nvSpPr>
            <p:spPr>
              <a:xfrm>
                <a:off x="485700" y="4506637"/>
                <a:ext cx="4689900" cy="939600"/>
              </a:xfrm>
              <a:prstGeom prst="rect">
                <a:avLst/>
              </a:prstGeom>
              <a:solidFill>
                <a:srgbClr val="44546A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FF259F-94E5-4793-BE4C-CE0B9426D948}"/>
                </a:ext>
              </a:extLst>
            </p:cNvPr>
            <p:cNvSpPr txBox="1"/>
            <p:nvPr/>
          </p:nvSpPr>
          <p:spPr>
            <a:xfrm>
              <a:off x="1073667" y="2911472"/>
              <a:ext cx="9238992" cy="1484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b="1" dirty="0" err="1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Thực</a:t>
              </a:r>
              <a:r>
                <a:rPr lang="en-US" sz="3000" b="1" dirty="0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hành</a:t>
              </a:r>
              <a:r>
                <a:rPr lang="en-US" sz="3000" b="1" dirty="0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viết</a:t>
              </a:r>
              <a:r>
                <a:rPr lang="en-US" sz="3000" b="1" dirty="0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026" name="Picture 2" descr="College Life Work Sticker">
            <a:extLst>
              <a:ext uri="{FF2B5EF4-FFF2-40B4-BE49-F238E27FC236}">
                <a16:creationId xmlns:a16="http://schemas.microsoft.com/office/drawing/2014/main" id="{BE652D6F-01D2-4067-9B15-E17EF25856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47" y="4059935"/>
            <a:ext cx="2798065" cy="279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2974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265D51-128D-4EBC-A597-5F3E1B121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818"/>
            <a:ext cx="12192000" cy="571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2DF9EC-F97A-4644-BAFD-E40B43E8B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557" y="3164114"/>
            <a:ext cx="12711114" cy="45124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91E544-35A6-4235-9DFD-515EFC4BBEA5}"/>
              </a:ext>
            </a:extLst>
          </p:cNvPr>
          <p:cNvSpPr txBox="1"/>
          <p:nvPr/>
        </p:nvSpPr>
        <p:spPr>
          <a:xfrm>
            <a:off x="511238" y="2520594"/>
            <a:ext cx="10805285" cy="621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A36124-B9B7-421A-A19A-8B1AFB41979E}"/>
              </a:ext>
            </a:extLst>
          </p:cNvPr>
          <p:cNvSpPr txBox="1"/>
          <p:nvPr/>
        </p:nvSpPr>
        <p:spPr>
          <a:xfrm>
            <a:off x="873760" y="548034"/>
            <a:ext cx="6956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Thứ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tư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ngày</a:t>
            </a:r>
            <a:r>
              <a:rPr lang="en-US" sz="30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30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lang="en-US" sz="3000" b="1" dirty="0">
                <a:solidFill>
                  <a:schemeClr val="bg1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3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năm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2022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55A2F3-7B71-437B-98F2-C4A9DF376B2C}"/>
              </a:ext>
            </a:extLst>
          </p:cNvPr>
          <p:cNvSpPr txBox="1"/>
          <p:nvPr/>
        </p:nvSpPr>
        <p:spPr>
          <a:xfrm>
            <a:off x="968103" y="1145703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2F506-9571-4B25-ADED-C444EDF391DE}"/>
              </a:ext>
            </a:extLst>
          </p:cNvPr>
          <p:cNvSpPr txBox="1"/>
          <p:nvPr/>
        </p:nvSpPr>
        <p:spPr>
          <a:xfrm>
            <a:off x="873760" y="1691591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err="1" smtClean="0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Cuộc</a:t>
            </a:r>
            <a:r>
              <a:rPr lang="en-US" sz="2800" b="1" noProof="0" dirty="0" smtClean="0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 smtClean="0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chạy</a:t>
            </a:r>
            <a:r>
              <a:rPr lang="en-US" sz="2800" b="1" noProof="0" dirty="0" smtClean="0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 smtClean="0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đua</a:t>
            </a:r>
            <a:r>
              <a:rPr lang="en-US" sz="2800" b="1" noProof="0" dirty="0" smtClean="0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 smtClean="0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trong</a:t>
            </a:r>
            <a:r>
              <a:rPr lang="en-US" sz="2800" b="1" noProof="0" dirty="0" smtClean="0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800" b="1" noProof="0" dirty="0" err="1" smtClean="0">
                <a:solidFill>
                  <a:prstClr val="white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rừng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00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5878C2-2A45-457C-9C36-EB145A9E4A56}"/>
              </a:ext>
            </a:extLst>
          </p:cNvPr>
          <p:cNvGrpSpPr/>
          <p:nvPr/>
        </p:nvGrpSpPr>
        <p:grpSpPr>
          <a:xfrm>
            <a:off x="655779" y="760268"/>
            <a:ext cx="8466425" cy="2191929"/>
            <a:chOff x="1228359" y="2564607"/>
            <a:chExt cx="9735282" cy="252043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201D7DD-C9D7-4204-9CE3-515A0A4CADD6}"/>
                </a:ext>
              </a:extLst>
            </p:cNvPr>
            <p:cNvGrpSpPr/>
            <p:nvPr/>
          </p:nvGrpSpPr>
          <p:grpSpPr>
            <a:xfrm>
              <a:off x="1228359" y="2564607"/>
              <a:ext cx="9735282" cy="2520433"/>
              <a:chOff x="485700" y="4506637"/>
              <a:chExt cx="4765625" cy="1490323"/>
            </a:xfrm>
          </p:grpSpPr>
          <p:sp>
            <p:nvSpPr>
              <p:cNvPr id="9" name="Google Shape;10;p2">
                <a:extLst>
                  <a:ext uri="{FF2B5EF4-FFF2-40B4-BE49-F238E27FC236}">
                    <a16:creationId xmlns:a16="http://schemas.microsoft.com/office/drawing/2014/main" id="{BBDB4541-0C7E-4BEE-AC91-21DB45A18271}"/>
                  </a:ext>
                </a:extLst>
              </p:cNvPr>
              <p:cNvSpPr/>
              <p:nvPr/>
            </p:nvSpPr>
            <p:spPr>
              <a:xfrm>
                <a:off x="561425" y="4589262"/>
                <a:ext cx="4689900" cy="1407698"/>
              </a:xfrm>
              <a:prstGeom prst="rect">
                <a:avLst/>
              </a:prstGeom>
              <a:solidFill>
                <a:srgbClr val="ED7D3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" name="Google Shape;12;p2">
                <a:extLst>
                  <a:ext uri="{FF2B5EF4-FFF2-40B4-BE49-F238E27FC236}">
                    <a16:creationId xmlns:a16="http://schemas.microsoft.com/office/drawing/2014/main" id="{E6B2A994-9AF1-4DC8-B4BE-7629FD45E4E8}"/>
                  </a:ext>
                </a:extLst>
              </p:cNvPr>
              <p:cNvSpPr/>
              <p:nvPr/>
            </p:nvSpPr>
            <p:spPr>
              <a:xfrm>
                <a:off x="485700" y="4506637"/>
                <a:ext cx="4689900" cy="1407698"/>
              </a:xfrm>
              <a:prstGeom prst="rect">
                <a:avLst/>
              </a:prstGeom>
              <a:solidFill>
                <a:srgbClr val="44546A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FF259F-94E5-4793-BE4C-CE0B9426D948}"/>
                </a:ext>
              </a:extLst>
            </p:cNvPr>
            <p:cNvSpPr txBox="1"/>
            <p:nvPr/>
          </p:nvSpPr>
          <p:spPr>
            <a:xfrm>
              <a:off x="1476505" y="2825961"/>
              <a:ext cx="9238992" cy="1804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chấm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algn="ctr"/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nhận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xét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050" name="Picture 2" descr="Work Teacher Sticker">
            <a:extLst>
              <a:ext uri="{FF2B5EF4-FFF2-40B4-BE49-F238E27FC236}">
                <a16:creationId xmlns:a16="http://schemas.microsoft.com/office/drawing/2014/main" id="{A8C6C04F-41D8-4EC7-94C6-92BCEA86CC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296" y="2557218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CD0160-05AE-439C-8163-3CD5E108F756}"/>
              </a:ext>
            </a:extLst>
          </p:cNvPr>
          <p:cNvSpPr txBox="1"/>
          <p:nvPr/>
        </p:nvSpPr>
        <p:spPr>
          <a:xfrm>
            <a:off x="605094" y="3559799"/>
            <a:ext cx="6982691" cy="1307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 bút chì gạch chân lỗi viết sai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 lại xuống cuối vở bằng bút mực.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College Life Work Sticker">
            <a:extLst>
              <a:ext uri="{FF2B5EF4-FFF2-40B4-BE49-F238E27FC236}">
                <a16:creationId xmlns:a16="http://schemas.microsoft.com/office/drawing/2014/main" id="{3C38E8FC-DC01-4DDB-B066-606B4EE98E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07" y="7129218"/>
            <a:ext cx="1573546" cy="157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Bored Test Sticker">
            <a:extLst>
              <a:ext uri="{FF2B5EF4-FFF2-40B4-BE49-F238E27FC236}">
                <a16:creationId xmlns:a16="http://schemas.microsoft.com/office/drawing/2014/main" id="{34551A82-A097-4F11-AF5F-6B8E1EC531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739" y="2889504"/>
            <a:ext cx="3968496" cy="396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0819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06385361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</TotalTime>
  <Words>662</Words>
  <Application>Microsoft Office PowerPoint</Application>
  <PresentationFormat>Widescreen</PresentationFormat>
  <Paragraphs>77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Wingdings</vt:lpstr>
      <vt:lpstr>Arial</vt:lpstr>
      <vt:lpstr>HP001 4 hàng</vt:lpstr>
      <vt:lpstr>HP001 5 hàng 1 ô ly</vt:lpstr>
      <vt:lpstr>等线</vt:lpstr>
      <vt:lpstr>Cambria</vt:lpstr>
      <vt:lpstr>Times New Roman</vt:lpstr>
      <vt:lpstr>Tahoma</vt:lpstr>
      <vt:lpstr>SimSun</vt:lpstr>
      <vt:lpstr>Microsoft YaHei</vt:lpstr>
      <vt:lpstr>Yu Mincho Demibold</vt:lpstr>
      <vt:lpstr>HP001 5 hàng</vt:lpstr>
      <vt:lpstr>Calibri Light</vt:lpstr>
      <vt:lpstr>Segoe UI Black</vt:lpstr>
      <vt:lpstr>Calibri</vt:lpstr>
      <vt:lpstr>Office Theme</vt:lpstr>
      <vt:lpstr>3_默认设计模板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Don't Touch</dc:creator>
  <cp:lastModifiedBy>Admin</cp:lastModifiedBy>
  <cp:revision>155</cp:revision>
  <dcterms:created xsi:type="dcterms:W3CDTF">2021-08-28T14:45:05Z</dcterms:created>
  <dcterms:modified xsi:type="dcterms:W3CDTF">2022-03-24T09:47:29Z</dcterms:modified>
</cp:coreProperties>
</file>