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3" r:id="rId2"/>
    <p:sldId id="298" r:id="rId3"/>
    <p:sldId id="300" r:id="rId4"/>
    <p:sldId id="299" r:id="rId5"/>
    <p:sldId id="313" r:id="rId6"/>
    <p:sldId id="314" r:id="rId7"/>
    <p:sldId id="315" r:id="rId8"/>
    <p:sldId id="285" r:id="rId9"/>
    <p:sldId id="308" r:id="rId10"/>
    <p:sldId id="309" r:id="rId11"/>
    <p:sldId id="311" r:id="rId12"/>
    <p:sldId id="310" r:id="rId13"/>
    <p:sldId id="288" r:id="rId14"/>
    <p:sldId id="289" r:id="rId15"/>
    <p:sldId id="302" r:id="rId16"/>
    <p:sldId id="292" r:id="rId17"/>
    <p:sldId id="293" r:id="rId18"/>
    <p:sldId id="312" r:id="rId19"/>
    <p:sldId id="303" r:id="rId20"/>
    <p:sldId id="304" r:id="rId21"/>
    <p:sldId id="296" r:id="rId22"/>
    <p:sldId id="29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132" autoAdjust="0"/>
    <p:restoredTop sz="94660"/>
  </p:normalViewPr>
  <p:slideViewPr>
    <p:cSldViewPr>
      <p:cViewPr varScale="1">
        <p:scale>
          <a:sx n="61" d="100"/>
          <a:sy n="61" d="100"/>
        </p:scale>
        <p:origin x="-12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264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S%E1%BB%A9c_kh%E1%BB%8Fe" TargetMode="External"/><Relationship Id="rId2" Type="http://schemas.openxmlformats.org/officeDocument/2006/relationships/hyperlink" Target="https://vi.wikipedia.org/wiki/T%C3%A0i_s%E1%BA%A3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iki/Th%E1%BB%B1c_v%E1%BA%ADt" TargetMode="External"/><Relationship Id="rId4" Type="http://schemas.openxmlformats.org/officeDocument/2006/relationships/hyperlink" Target="https://vi.wikipedia.org/wiki/%C4%90%E1%BB%99ng_v%E1%BA%AD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030879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59098" y="292966"/>
            <a:ext cx="1905775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1802919" y="19812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486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 hỏa: dập tắt đám cháy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8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77" y="1204362"/>
            <a:ext cx="7865694" cy="4407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612073"/>
            <a:ext cx="9982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 hỏa 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chữa cháy</a:t>
            </a:r>
          </a:p>
        </p:txBody>
      </p:sp>
    </p:spTree>
    <p:extLst>
      <p:ext uri="{BB962C8B-B14F-4D97-AF65-F5344CB8AC3E}">
        <p14:creationId xmlns="" xmlns:p14="http://schemas.microsoft.com/office/powerpoint/2010/main" val="587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030879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59098" y="292966"/>
            <a:ext cx="1905775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1802919" y="19812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201400" y="1981200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058400" y="2514600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84570" y="2894589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915400" y="3733800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191000" y="4191000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179629" y="424464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05200" y="3339892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234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7"/>
            <a:ext cx="11402395" cy="5189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 luôn là một công việc rất nguy hiểm. Nhưng những người lính cứu hỏa luôn sẵn sàng có mặt ở mọi nơi có hỏa hoạn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Hồng Vân )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59098" y="292966"/>
            <a:ext cx="1905775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1322214" y="2350532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78342" y="571500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0122" y="4343400"/>
            <a:ext cx="9033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rPr>
              <a:t>hỏa </a:t>
            </a:r>
            <a:r>
              <a:rPr lang="en-US" sz="2400" dirty="0" smtClean="0">
                <a:solidFill>
                  <a:srgbClr val="FF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400" dirty="0" smtClean="0"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 smtClean="0"/>
              <a:t>chỉ </a:t>
            </a:r>
            <a:r>
              <a:rPr lang="vi-VN" sz="2400" dirty="0"/>
              <a:t>một đám cháy lớn thiêu đốt phá hủy </a:t>
            </a:r>
            <a:r>
              <a:rPr lang="vi-VN" sz="2400" u="sng" dirty="0" smtClean="0">
                <a:hlinkClick r:id="rId2" tooltip="Lửa"/>
              </a:rPr>
              <a:t>tài sản</a:t>
            </a:r>
            <a:r>
              <a:rPr lang="en-US" sz="2400" u="sng" dirty="0" smtClean="0"/>
              <a:t>,</a:t>
            </a:r>
            <a:r>
              <a:rPr lang="vi-VN" sz="2400" u="sng" dirty="0" smtClean="0"/>
              <a:t> </a:t>
            </a:r>
            <a:r>
              <a:rPr lang="vi-VN" sz="2400" dirty="0" smtClean="0"/>
              <a:t>đe </a:t>
            </a:r>
            <a:r>
              <a:rPr lang="vi-VN" sz="2400" dirty="0"/>
              <a:t>dọa đến </a:t>
            </a:r>
            <a:r>
              <a:rPr lang="vi-VN" sz="2400" dirty="0">
                <a:hlinkClick r:id="rId3" tooltip="Sức khỏe"/>
              </a:rPr>
              <a:t>sức khỏe</a:t>
            </a:r>
            <a:r>
              <a:rPr lang="vi-VN" sz="2400" dirty="0"/>
              <a:t> và cuộc sống của con người, sự sống </a:t>
            </a:r>
            <a:r>
              <a:rPr lang="vi-VN" sz="2400" dirty="0">
                <a:hlinkClick r:id="rId4"/>
              </a:rPr>
              <a:t>động vật</a:t>
            </a:r>
            <a:r>
              <a:rPr lang="vi-VN" sz="2400" dirty="0"/>
              <a:t> và  </a:t>
            </a:r>
            <a:r>
              <a:rPr lang="vi-VN" sz="2400" dirty="0">
                <a:hlinkClick r:id="rId5" tooltip="Thực vật"/>
              </a:rPr>
              <a:t>thực vật</a:t>
            </a:r>
            <a:endParaRPr lang="en-US" sz="2400" dirty="0">
              <a:latin typeface="Arial-Rounde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596462" y="3357562"/>
            <a:ext cx="1545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38480" y="2428868"/>
            <a:ext cx="120664" cy="5011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810380" y="2500306"/>
            <a:ext cx="120664" cy="5011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52860" y="2928934"/>
            <a:ext cx="120664" cy="5011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09600"/>
            <a:ext cx="8462567" cy="47871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85631" y="5716993"/>
            <a:ext cx="45660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 hoạn 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cháy lớn</a:t>
            </a:r>
          </a:p>
        </p:txBody>
      </p:sp>
    </p:spTree>
    <p:extLst>
      <p:ext uri="{BB962C8B-B14F-4D97-AF65-F5344CB8AC3E}">
        <p14:creationId xmlns=""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91783"/>
            <a:ext cx="10820400" cy="65077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Hồng Vân 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2334490" cy="604655"/>
            <a:chOff x="147304" y="315612"/>
            <a:chExt cx="2334490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1662286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64101" y="593733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4101" y="5937334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78342" y="5937333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93433" y="906678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385130" y="426720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56599" y="156373"/>
            <a:ext cx="4411201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290075" y="876265"/>
            <a:ext cx="6309534" cy="544833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14600" y="2117377"/>
            <a:ext cx="2893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41" y="1006493"/>
            <a:ext cx="4446457" cy="308781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555404" y="2117377"/>
            <a:ext cx="607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82862" y="2545658"/>
            <a:ext cx="906488" cy="47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41114" y="2513205"/>
            <a:ext cx="5206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3909" y="3352800"/>
            <a:ext cx="24872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8576552" y="4215762"/>
            <a:ext cx="2556233" cy="2409922"/>
          </a:xfrm>
          <a:prstGeom prst="wedgeRoundRectCallout">
            <a:avLst>
              <a:gd name="adj1" fmla="val 13792"/>
              <a:gd name="adj2" fmla="val -79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8576551" y="4281439"/>
            <a:ext cx="2556233" cy="2409922"/>
          </a:xfrm>
          <a:prstGeom prst="wedgeRoundRectCallout">
            <a:avLst>
              <a:gd name="adj1" fmla="val -50163"/>
              <a:gd name="adj2" fmla="val -1232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chứa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906309" y="5105400"/>
            <a:ext cx="52564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41762" y="2971800"/>
            <a:ext cx="5521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85" y="855288"/>
            <a:ext cx="3618335" cy="483746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8076232" y="4603761"/>
            <a:ext cx="3556876" cy="1879953"/>
          </a:xfrm>
          <a:prstGeom prst="wedgeRoundRectCallout">
            <a:avLst>
              <a:gd name="adj1" fmla="val 13792"/>
              <a:gd name="adj2" fmla="val -795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697182" y="5486400"/>
            <a:ext cx="3064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381000" y="6172200"/>
            <a:ext cx="481942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4603761"/>
            <a:ext cx="47049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>
            <a:hlinkClick r:id="rId5" action="ppaction://hlinksldjump"/>
          </p:cNvPr>
          <p:cNvSpPr/>
          <p:nvPr/>
        </p:nvSpPr>
        <p:spPr>
          <a:xfrm>
            <a:off x="11633108" y="448754"/>
            <a:ext cx="444790" cy="3645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33400"/>
            <a:ext cx="3381375" cy="5584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600" y="963068"/>
            <a:ext cx="2413814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583044"/>
            <a:ext cx="309903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giày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bùn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3429000"/>
            <a:ext cx="1447800" cy="21856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43046" y="2362200"/>
            <a:ext cx="1686554" cy="1651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533400" y="6117792"/>
            <a:ext cx="685800" cy="435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1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18803" y="444177"/>
            <a:ext cx="4542819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1447004"/>
            <a:ext cx="5334000" cy="266779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936142" y="4475204"/>
            <a:ext cx="3908830" cy="2012798"/>
          </a:xfrm>
          <a:prstGeom prst="wedgeRoundRectCallout">
            <a:avLst>
              <a:gd name="adj1" fmla="val 58236"/>
              <a:gd name="adj2" fmla="val -980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462" y="1065030"/>
            <a:ext cx="2960427" cy="4045655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6881818" y="4643446"/>
            <a:ext cx="4217784" cy="1640064"/>
          </a:xfrm>
          <a:prstGeom prst="wedgeRoundRectCallout">
            <a:avLst>
              <a:gd name="adj1" fmla="val 53628"/>
              <a:gd name="adj2" fmla="val -580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4666983"/>
            <a:ext cx="4572000" cy="1711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71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7" grpId="1" animBg="1"/>
      <p:bldP spid="1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27724"/>
            <a:ext cx="10134600" cy="56159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85800" y="279879"/>
            <a:ext cx="10439400" cy="604655"/>
            <a:chOff x="147304" y="315612"/>
            <a:chExt cx="10439400" cy="604655"/>
          </a:xfrm>
          <a:solidFill>
            <a:schemeClr val="accent6">
              <a:lumMod val="75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9507" y="315612"/>
              <a:ext cx="9767197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cảnh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tượng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khu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nhà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tầng</a:t>
              </a:r>
              <a:endPara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1220" y="5936559"/>
            <a:ext cx="7050332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xảy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8003" y="5980855"/>
            <a:ext cx="8579299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407" y="1485836"/>
            <a:ext cx="2987193" cy="3785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mọi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114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thoát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đám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4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845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16440" y="264718"/>
            <a:ext cx="10788432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 ở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008314" y="307368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4142" y="185448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42059" y="1676400"/>
            <a:ext cx="10425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 cứu hỏa dùng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6433" y="2895600"/>
            <a:ext cx="969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nghĩ những người lính cứu hỏa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39434" y="1660073"/>
            <a:ext cx="580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òi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2633" y="2895599"/>
            <a:ext cx="2802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rất dũng cảm.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5401" y="1676400"/>
            <a:ext cx="279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(……… )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747771" y="2895598"/>
            <a:ext cx="279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(……… )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520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8" grpId="0"/>
      <p:bldP spid="15" grpId="0"/>
      <p:bldP spid="16" grpId="0"/>
      <p:bldP spid="17" grpId="0"/>
      <p:bldP spid="9" grpId="0"/>
      <p:bldP spid="9" grpId="1"/>
      <p:bldP spid="24" grpId="1"/>
      <p:bldP spid="2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495" y="263236"/>
            <a:ext cx="8065009" cy="52231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299" y="4889730"/>
            <a:ext cx="11963400" cy="1815870"/>
          </a:xfrm>
          <a:prstGeom prst="rect">
            <a:avLst/>
          </a:prstGeom>
          <a:noFill/>
          <a:ln w="28575"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chóng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dập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nhiệm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vụ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28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330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1981" y="0"/>
            <a:ext cx="2188634" cy="210301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5533" y="51612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8584" y="178394"/>
            <a:ext cx="10718034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00400" y="3193764"/>
            <a:ext cx="8229600" cy="145443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60459" y="3172365"/>
            <a:ext cx="1378806" cy="1412343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81196" y="3172365"/>
            <a:ext cx="990600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0806" y="3416895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LÍNH CỨU HỎA</a:t>
            </a:r>
            <a:endParaRPr lang="en-US" sz="5400" b="1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6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3149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Nhưng những người lính cứu hỏa luôn sẵn sàng có mặt ở mọi nơi có hỏa hoạn.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HồngVân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1018310" y="154822"/>
            <a:ext cx="1953490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0" name="Cloud 29"/>
          <p:cNvSpPr/>
          <p:nvPr/>
        </p:nvSpPr>
        <p:spPr>
          <a:xfrm>
            <a:off x="9001869" y="122282"/>
            <a:ext cx="3283741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[hanhtrangso.nxbgd.vn] Đọc_ Lính cứu hỏa_H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61850" y="293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3149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95472" y="500042"/>
            <a:ext cx="6420370" cy="830960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1026" y="1857364"/>
            <a:ext cx="11001452" cy="1569624"/>
          </a:xfrm>
          <a:prstGeom prst="rect">
            <a:avLst/>
          </a:prstGeom>
          <a:solidFill>
            <a:srgbClr val="00B0F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Cứu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ủng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găng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hỏa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hoạn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ctr"/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1552" y="1027099"/>
            <a:ext cx="10649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800600" y="119125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451324"/>
            <a:ext cx="2509976" cy="3113332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2994567" y="1670466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036022" y="5007990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9372600" y="1670466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419600" y="227084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200155" y="3048000"/>
            <a:ext cx="10649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Những người lính cứu hỏa nhanh chóng dùng vòi phun nước dập tắt đám cháy. Họ dũng cảm quên mình cứu tính mạng và tài sản của người dân.</a:t>
            </a:r>
            <a:endParaRPr lang="en-US" sz="16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138056" y="317061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9797142" y="3180573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10200" y="365997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3149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Nhưng những người lính cứu hỏa luôn sẵn sàng có mặt ở mọi nơi có hỏa hoạn.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HồngVân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953490" cy="604655"/>
            <a:chOff x="147304" y="315612"/>
            <a:chExt cx="1602334" cy="604655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52600" y="5791200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1, 2.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Cloud 29"/>
          <p:cNvSpPr/>
          <p:nvPr/>
        </p:nvSpPr>
        <p:spPr>
          <a:xfrm>
            <a:off x="9001869" y="122282"/>
            <a:ext cx="3283741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[hanhtrangso.nxbgd.vn] Đọc_ Lính cứu hỏa_H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161850" y="293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030879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44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 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 luôn là một công việc rất nguy hiểm. Nhưng những người lính cứu hỏa luôn sẵn sàng có mặt ở mọi nơi có hỏa hoạn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Hồng Vân )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59098" y="292966"/>
            <a:ext cx="1905775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431008" y="5887869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chia thành mấy đoạn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707765" y="1411928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93434" y="4519064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4863" y="588786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từng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545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</TotalTime>
  <Words>1360</Words>
  <Application>Microsoft Office PowerPoint</Application>
  <PresentationFormat>Custom</PresentationFormat>
  <Paragraphs>111</Paragraphs>
  <Slides>22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phuong anh</cp:lastModifiedBy>
  <cp:revision>113</cp:revision>
  <dcterms:created xsi:type="dcterms:W3CDTF">2020-05-04T22:33:34Z</dcterms:created>
  <dcterms:modified xsi:type="dcterms:W3CDTF">2021-06-03T03:49:40Z</dcterms:modified>
</cp:coreProperties>
</file>