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50" r:id="rId2"/>
  </p:sldMasterIdLst>
  <p:notesMasterIdLst>
    <p:notesMasterId r:id="rId17"/>
  </p:notesMasterIdLst>
  <p:sldIdLst>
    <p:sldId id="305" r:id="rId3"/>
    <p:sldId id="280" r:id="rId4"/>
    <p:sldId id="300" r:id="rId5"/>
    <p:sldId id="289" r:id="rId6"/>
    <p:sldId id="285" r:id="rId7"/>
    <p:sldId id="266" r:id="rId8"/>
    <p:sldId id="297" r:id="rId9"/>
    <p:sldId id="291" r:id="rId10"/>
    <p:sldId id="283" r:id="rId11"/>
    <p:sldId id="304" r:id="rId12"/>
    <p:sldId id="269" r:id="rId13"/>
    <p:sldId id="298" r:id="rId14"/>
    <p:sldId id="30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FF"/>
    <a:srgbClr val="FF6600"/>
    <a:srgbClr val="19AB65"/>
    <a:srgbClr val="159357"/>
    <a:srgbClr val="D23B0C"/>
    <a:srgbClr val="E66914"/>
    <a:srgbClr val="002F8E"/>
    <a:srgbClr val="EC7A2C"/>
    <a:srgbClr val="BAE18F"/>
    <a:srgbClr val="D4ECB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36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6F684-076E-4968-BDCA-ACD67DA85AFD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0971-9F6A-4F3D-A457-2EB52B8141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329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221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58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999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575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73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25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09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93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42298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07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66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355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030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07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431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343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62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825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51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655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528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7685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50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461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4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77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17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2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73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72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2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730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D5B3E4AA-683C-4E15-82AE-F7F534938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5334000" cy="3711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292047-89A6-4CB0-938F-BA8D1167D15C}"/>
              </a:ext>
            </a:extLst>
          </p:cNvPr>
          <p:cNvSpPr txBox="1"/>
          <p:nvPr/>
        </p:nvSpPr>
        <p:spPr>
          <a:xfrm>
            <a:off x="304800" y="19665"/>
            <a:ext cx="3240122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viết</a:t>
            </a:r>
          </a:p>
        </p:txBody>
      </p:sp>
    </p:spTree>
    <p:extLst>
      <p:ext uri="{BB962C8B-B14F-4D97-AF65-F5344CB8AC3E}">
        <p14:creationId xmlns="" xmlns:p14="http://schemas.microsoft.com/office/powerpoint/2010/main" val="3160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57109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11179" y="264266"/>
            <a:ext cx="10655952" cy="4037677"/>
            <a:chOff x="1374623" y="1694473"/>
            <a:chExt cx="10655952" cy="4037677"/>
          </a:xfrm>
        </p:grpSpPr>
        <p:grpSp>
          <p:nvGrpSpPr>
            <p:cNvPr id="32" name="Group 31"/>
            <p:cNvGrpSpPr/>
            <p:nvPr/>
          </p:nvGrpSpPr>
          <p:grpSpPr>
            <a:xfrm>
              <a:off x="1374623" y="2899691"/>
              <a:ext cx="9896051" cy="2832459"/>
              <a:chOff x="918086" y="1253081"/>
              <a:chExt cx="7422038" cy="212434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 flipH="1">
                  <a:off x="1173267" y="1433619"/>
                  <a:ext cx="936088" cy="777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6133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35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 flipH="1">
                  <a:off x="1173267" y="1433619"/>
                  <a:ext cx="936088" cy="777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6133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11693444" y="1694473"/>
              <a:ext cx="337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710" y="380906"/>
            <a:ext cx="10979520" cy="4532574"/>
            <a:chOff x="27710" y="380906"/>
            <a:chExt cx="10979520" cy="4532574"/>
          </a:xfrm>
        </p:grpSpPr>
        <p:grpSp>
          <p:nvGrpSpPr>
            <p:cNvPr id="2" name="Group 1"/>
            <p:cNvGrpSpPr/>
            <p:nvPr/>
          </p:nvGrpSpPr>
          <p:grpSpPr>
            <a:xfrm>
              <a:off x="27710" y="380906"/>
              <a:ext cx="3822012" cy="707874"/>
              <a:chOff x="-962890" y="368463"/>
              <a:chExt cx="3822012" cy="70787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-962890" y="407396"/>
                <a:ext cx="609600" cy="6096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 Rounded MT Bold" pitchFamily="34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-381000" y="368463"/>
                <a:ext cx="3240122" cy="707874"/>
              </a:xfrm>
              <a:prstGeom prst="rect">
                <a:avLst/>
              </a:prstGeom>
              <a:noFill/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4000" b="1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Nghe viết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707" y="4104166"/>
              <a:ext cx="9806523" cy="80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7094393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7" y="276244"/>
            <a:ext cx="12192000" cy="62484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3261" y="1633412"/>
            <a:ext cx="346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hay 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r>
              <a:rPr lang="en-US" sz="3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238" y="1660490"/>
            <a:ext cx="7635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nhà             trí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kh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cửa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26" y="3154424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398" y="3108057"/>
            <a:ext cx="739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ý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1627" y="1756290"/>
            <a:ext cx="467359" cy="379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09744" y="1787806"/>
            <a:ext cx="560039" cy="403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7830320" y="1764450"/>
            <a:ext cx="528369" cy="390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546955" y="2776612"/>
            <a:ext cx="4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68328" y="3229890"/>
            <a:ext cx="570079" cy="424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066766" y="3154424"/>
            <a:ext cx="599856" cy="4545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638051" y="3182891"/>
            <a:ext cx="524705" cy="4472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6533445">
            <a:off x="4298291" y="1482484"/>
            <a:ext cx="59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057400" y="758743"/>
            <a:ext cx="8839199" cy="666218"/>
            <a:chOff x="3429000" y="324620"/>
            <a:chExt cx="9024759" cy="666218"/>
          </a:xfrm>
        </p:grpSpPr>
        <p:sp>
          <p:nvSpPr>
            <p:cNvPr id="38" name="Oval 37"/>
            <p:cNvSpPr/>
            <p:nvPr/>
          </p:nvSpPr>
          <p:spPr>
            <a:xfrm>
              <a:off x="3429000" y="381238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38600" y="324620"/>
              <a:ext cx="8415159" cy="52320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phù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hợp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vuông</a:t>
              </a:r>
              <a:endParaRPr lang="en-US" sz="28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64997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33769" y="1813298"/>
            <a:ext cx="69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 rot="2121771">
            <a:off x="10390446" y="1560928"/>
            <a:ext cx="59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</a:p>
        </p:txBody>
      </p:sp>
      <p:sp>
        <p:nvSpPr>
          <p:cNvPr id="23" name="TextBox 22"/>
          <p:cNvSpPr txBox="1"/>
          <p:nvPr/>
        </p:nvSpPr>
        <p:spPr>
          <a:xfrm rot="1996393">
            <a:off x="4761617" y="2981595"/>
            <a:ext cx="4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'</a:t>
            </a:r>
          </a:p>
        </p:txBody>
      </p:sp>
    </p:spTree>
    <p:extLst>
      <p:ext uri="{BB962C8B-B14F-4D97-AF65-F5344CB8AC3E}">
        <p14:creationId xmlns="" xmlns:p14="http://schemas.microsoft.com/office/powerpoint/2010/main" val="2076027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57109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9625" y="295491"/>
            <a:ext cx="8076175" cy="743599"/>
            <a:chOff x="1368696" y="207494"/>
            <a:chExt cx="6780775" cy="707874"/>
          </a:xfrm>
        </p:grpSpPr>
        <p:sp>
          <p:nvSpPr>
            <p:cNvPr id="6" name="Oval 5"/>
            <p:cNvSpPr/>
            <p:nvPr/>
          </p:nvSpPr>
          <p:spPr>
            <a:xfrm>
              <a:off x="1368696" y="256632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7922" y="207494"/>
              <a:ext cx="5941549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đây</a:t>
              </a:r>
              <a:endPara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65739"/>
            <a:ext cx="7029291" cy="46408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10400" y="1905000"/>
            <a:ext cx="4876800" cy="872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10400" y="2979082"/>
            <a:ext cx="4305812" cy="872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407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" y="119967"/>
            <a:ext cx="12060814" cy="67380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5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hen Cô Vy- NIOEH x K.HƯNG x MIN x ERIK - WASHING HAND SONG - CORONA SONG">
            <a:hlinkClick r:id="" action="ppaction://media"/>
            <a:extLst>
              <a:ext uri="{FF2B5EF4-FFF2-40B4-BE49-F238E27FC236}">
                <a16:creationId xmlns="" xmlns:a16="http://schemas.microsoft.com/office/drawing/2014/main" id="{567563BB-BA8D-46FD-8D29-926E209FF3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247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383008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3875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E20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22390" y="-84016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solidFill>
                  <a:srgbClr val="E20CA5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8584" y="178394"/>
            <a:ext cx="10718034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3193764"/>
            <a:ext cx="8229600" cy="145443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0459" y="3172365"/>
            <a:ext cx="1378806" cy="1412343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81196" y="3172365"/>
            <a:ext cx="990600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0806" y="3416895"/>
            <a:ext cx="6605191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="" xmlns:p14="http://schemas.microsoft.com/office/powerpoint/2010/main" val="84076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3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13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23149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5800" y="173182"/>
            <a:ext cx="10820400" cy="6344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những người lính cứu hỏa luôn sẵn sàng có mặt ở mọi nơi có hỏa hoạn.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HồngVân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8310" y="154822"/>
            <a:ext cx="1953490" cy="604655"/>
            <a:chOff x="147304" y="315612"/>
            <a:chExt cx="1602334" cy="604655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672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9508" y="315612"/>
              <a:ext cx="930130" cy="58476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-55418"/>
            <a:ext cx="12192000" cy="228600"/>
          </a:xfrm>
          <a:prstGeom prst="rect">
            <a:avLst/>
          </a:prstGeom>
          <a:solidFill>
            <a:srgbClr val="E20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782" y="6650904"/>
            <a:ext cx="12192000" cy="228600"/>
          </a:xfrm>
          <a:prstGeom prst="rect">
            <a:avLst/>
          </a:prstGeom>
          <a:solidFill>
            <a:srgbClr val="E20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[hanhtrangso.nxbgd.vn] Đọc_ Lính cứu hỏa_H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61850" y="293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8494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637" y="-26003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275514"/>
            <a:ext cx="659964" cy="59280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27234"/>
            <a:ext cx="105918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từ ngữ để hoàn thiện câu và viết câu 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015" y="939714"/>
            <a:ext cx="10526340" cy="1323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endParaRPr lang="en-US" sz="40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40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3358" y="997328"/>
            <a:ext cx="242403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chuyên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sz="28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8446" y="997595"/>
            <a:ext cx="2143067" cy="52320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mạng</a:t>
            </a:r>
            <a:endParaRPr lang="en-US" sz="28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8722" y="1002759"/>
            <a:ext cx="2335078" cy="52320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sẵn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sàng</a:t>
            </a:r>
            <a:endParaRPr lang="en-US" sz="28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8523" y="1578063"/>
            <a:ext cx="2147622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sản</a:t>
            </a:r>
            <a:endParaRPr lang="en-US" sz="28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188" y="2329836"/>
            <a:ext cx="10246745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Giống như xe cứu hỏa, xe cứu thương cũng có (………….......) 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188" y="3443405"/>
            <a:ext cx="938271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(…….         )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1577529"/>
            <a:ext cx="30480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endParaRPr lang="en-US" sz="28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637" y="3994323"/>
            <a:ext cx="11336538" cy="3762597"/>
            <a:chOff x="282242" y="3059907"/>
            <a:chExt cx="11336538" cy="3762597"/>
          </a:xfrm>
        </p:grpSpPr>
        <p:grpSp>
          <p:nvGrpSpPr>
            <p:cNvPr id="24" name="Group 23"/>
            <p:cNvGrpSpPr/>
            <p:nvPr/>
          </p:nvGrpSpPr>
          <p:grpSpPr>
            <a:xfrm>
              <a:off x="1447799" y="3059907"/>
              <a:ext cx="10170981" cy="2222654"/>
              <a:chOff x="-815419" y="3215843"/>
              <a:chExt cx="11894541" cy="292103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15419" y="3215843"/>
                <a:ext cx="11894541" cy="29210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48253" y="3345583"/>
                <a:ext cx="2887910" cy="6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3000" b="1" dirty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 rot="18850460">
              <a:off x="50951" y="6006438"/>
              <a:ext cx="1047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F8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957202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25937 -2.22222E-6 C -0.37539 -2.22222E-6 -0.51875 0.04514 -0.51875 0.08195 L -0.51875 0.1641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08125 L 0.04232 0.08125 C 0.06888 0.08125 0.10169 0.13333 0.10169 0.17569 L 0.10169 0.2701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98673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600" y="294189"/>
            <a:ext cx="11734800" cy="967749"/>
            <a:chOff x="757859" y="214946"/>
            <a:chExt cx="10362603" cy="967749"/>
          </a:xfrm>
        </p:grpSpPr>
        <p:sp>
          <p:nvSpPr>
            <p:cNvPr id="15" name="Oval 14"/>
            <p:cNvSpPr/>
            <p:nvPr/>
          </p:nvSpPr>
          <p:spPr>
            <a:xfrm>
              <a:off x="757859" y="214946"/>
              <a:ext cx="579105" cy="62991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36964" y="228600"/>
              <a:ext cx="9783498" cy="95409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khung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để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51072" y="1037669"/>
            <a:ext cx="9602529" cy="523208"/>
          </a:xfrm>
          <a:prstGeom prst="rect">
            <a:avLst/>
          </a:prstGeom>
          <a:solidFill>
            <a:schemeClr val="bg1"/>
          </a:solidFill>
          <a:ln w="28575">
            <a:solidFill>
              <a:srgbClr val="FF66FF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dũng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26466"/>
            <a:ext cx="6171048" cy="524539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536872" y="1711580"/>
            <a:ext cx="3962400" cy="11279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dũng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36872" y="2959847"/>
            <a:ext cx="3962400" cy="11279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nhẹn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chữa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36872" y="4211442"/>
            <a:ext cx="3962400" cy="11279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36872" y="5484379"/>
            <a:ext cx="3962400" cy="11279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khâm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mến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45937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4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986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2400" y="980805"/>
            <a:ext cx="11734799" cy="5041007"/>
            <a:chOff x="744680" y="1657350"/>
            <a:chExt cx="7809345" cy="2705100"/>
          </a:xfrm>
        </p:grpSpPr>
        <p:sp>
          <p:nvSpPr>
            <p:cNvPr id="9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/>
            <p:cNvSpPr/>
            <p:nvPr/>
          </p:nvSpPr>
          <p:spPr>
            <a:xfrm>
              <a:off x="1107474" y="1741143"/>
              <a:ext cx="7166281" cy="2531189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2170980 w 7920841"/>
                <a:gd name="connsiteY7" fmla="*/ 2825518 h 2895600"/>
                <a:gd name="connsiteX8" fmla="*/ 64538 w 7920841"/>
                <a:gd name="connsiteY8" fmla="*/ 2895600 h 2895600"/>
                <a:gd name="connsiteX9" fmla="*/ 55156 w 7920841"/>
                <a:gd name="connsiteY9" fmla="*/ 1625991 h 2895600"/>
                <a:gd name="connsiteX10" fmla="*/ 223527 w 7920841"/>
                <a:gd name="connsiteY10" fmla="*/ 1016020 h 2895600"/>
                <a:gd name="connsiteX11" fmla="*/ 55155 w 7920841"/>
                <a:gd name="connsiteY11" fmla="*/ 448384 h 2895600"/>
                <a:gd name="connsiteX12" fmla="*/ 64538 w 7920841"/>
                <a:gd name="connsiteY12" fmla="*/ 0 h 2895600"/>
                <a:gd name="connsiteX0" fmla="*/ 64538 w 7920841"/>
                <a:gd name="connsiteY0" fmla="*/ 0 h 2935998"/>
                <a:gd name="connsiteX1" fmla="*/ 7873883 w 7920841"/>
                <a:gd name="connsiteY1" fmla="*/ 0 h 2935998"/>
                <a:gd name="connsiteX2" fmla="*/ 7741859 w 7920841"/>
                <a:gd name="connsiteY2" fmla="*/ 510363 h 2935998"/>
                <a:gd name="connsiteX3" fmla="*/ 7888552 w 7920841"/>
                <a:gd name="connsiteY3" fmla="*/ 928723 h 2935998"/>
                <a:gd name="connsiteX4" fmla="*/ 7628503 w 7920841"/>
                <a:gd name="connsiteY4" fmla="*/ 1908771 h 2935998"/>
                <a:gd name="connsiteX5" fmla="*/ 7917889 w 7920841"/>
                <a:gd name="connsiteY5" fmla="*/ 2462711 h 2935998"/>
                <a:gd name="connsiteX6" fmla="*/ 7873883 w 7920841"/>
                <a:gd name="connsiteY6" fmla="*/ 2895600 h 2935998"/>
                <a:gd name="connsiteX7" fmla="*/ 5482815 w 7920841"/>
                <a:gd name="connsiteY7" fmla="*/ 2917717 h 2935998"/>
                <a:gd name="connsiteX8" fmla="*/ 2170980 w 7920841"/>
                <a:gd name="connsiteY8" fmla="*/ 2825518 h 2935998"/>
                <a:gd name="connsiteX9" fmla="*/ 64538 w 7920841"/>
                <a:gd name="connsiteY9" fmla="*/ 2895600 h 2935998"/>
                <a:gd name="connsiteX10" fmla="*/ 55156 w 7920841"/>
                <a:gd name="connsiteY10" fmla="*/ 1625991 h 2935998"/>
                <a:gd name="connsiteX11" fmla="*/ 223527 w 7920841"/>
                <a:gd name="connsiteY11" fmla="*/ 1016020 h 2935998"/>
                <a:gd name="connsiteX12" fmla="*/ 55155 w 7920841"/>
                <a:gd name="connsiteY12" fmla="*/ 448384 h 2935998"/>
                <a:gd name="connsiteX13" fmla="*/ 64538 w 7920841"/>
                <a:gd name="connsiteY13" fmla="*/ 0 h 2935998"/>
                <a:gd name="connsiteX0" fmla="*/ 64538 w 7920841"/>
                <a:gd name="connsiteY0" fmla="*/ 0 h 2935998"/>
                <a:gd name="connsiteX1" fmla="*/ 3195815 w 7920841"/>
                <a:gd name="connsiteY1" fmla="*/ 59544 h 2935998"/>
                <a:gd name="connsiteX2" fmla="*/ 7873883 w 7920841"/>
                <a:gd name="connsiteY2" fmla="*/ 0 h 2935998"/>
                <a:gd name="connsiteX3" fmla="*/ 7741859 w 7920841"/>
                <a:gd name="connsiteY3" fmla="*/ 510363 h 2935998"/>
                <a:gd name="connsiteX4" fmla="*/ 7888552 w 7920841"/>
                <a:gd name="connsiteY4" fmla="*/ 928723 h 2935998"/>
                <a:gd name="connsiteX5" fmla="*/ 7628503 w 7920841"/>
                <a:gd name="connsiteY5" fmla="*/ 1908771 h 2935998"/>
                <a:gd name="connsiteX6" fmla="*/ 7917889 w 7920841"/>
                <a:gd name="connsiteY6" fmla="*/ 2462711 h 2935998"/>
                <a:gd name="connsiteX7" fmla="*/ 7873883 w 7920841"/>
                <a:gd name="connsiteY7" fmla="*/ 2895600 h 2935998"/>
                <a:gd name="connsiteX8" fmla="*/ 5482815 w 7920841"/>
                <a:gd name="connsiteY8" fmla="*/ 2917717 h 2935998"/>
                <a:gd name="connsiteX9" fmla="*/ 2170980 w 7920841"/>
                <a:gd name="connsiteY9" fmla="*/ 2825518 h 2935998"/>
                <a:gd name="connsiteX10" fmla="*/ 64538 w 7920841"/>
                <a:gd name="connsiteY10" fmla="*/ 2895600 h 2935998"/>
                <a:gd name="connsiteX11" fmla="*/ 55156 w 7920841"/>
                <a:gd name="connsiteY11" fmla="*/ 1625991 h 2935998"/>
                <a:gd name="connsiteX12" fmla="*/ 223527 w 7920841"/>
                <a:gd name="connsiteY12" fmla="*/ 1016020 h 2935998"/>
                <a:gd name="connsiteX13" fmla="*/ 55155 w 7920841"/>
                <a:gd name="connsiteY13" fmla="*/ 448384 h 2935998"/>
                <a:gd name="connsiteX14" fmla="*/ 64538 w 7920841"/>
                <a:gd name="connsiteY14" fmla="*/ 0 h 2935998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741859 w 7920841"/>
                <a:gd name="connsiteY4" fmla="*/ 543018 h 2968653"/>
                <a:gd name="connsiteX5" fmla="*/ 7888552 w 7920841"/>
                <a:gd name="connsiteY5" fmla="*/ 961378 h 2968653"/>
                <a:gd name="connsiteX6" fmla="*/ 7628503 w 7920841"/>
                <a:gd name="connsiteY6" fmla="*/ 1941426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741859 w 7920841"/>
                <a:gd name="connsiteY4" fmla="*/ 543018 h 2968653"/>
                <a:gd name="connsiteX5" fmla="*/ 7888552 w 7920841"/>
                <a:gd name="connsiteY5" fmla="*/ 961378 h 2968653"/>
                <a:gd name="connsiteX6" fmla="*/ 7768743 w 7920841"/>
                <a:gd name="connsiteY6" fmla="*/ 1908049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806586 w 7920841"/>
                <a:gd name="connsiteY4" fmla="*/ 543018 h 2968653"/>
                <a:gd name="connsiteX5" fmla="*/ 7888552 w 7920841"/>
                <a:gd name="connsiteY5" fmla="*/ 961378 h 2968653"/>
                <a:gd name="connsiteX6" fmla="*/ 7768743 w 7920841"/>
                <a:gd name="connsiteY6" fmla="*/ 1908049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223527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223527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69913 h 2968653"/>
                <a:gd name="connsiteX15" fmla="*/ 64538 w 7928667"/>
                <a:gd name="connsiteY15" fmla="*/ 32655 h 2968653"/>
                <a:gd name="connsiteX0" fmla="*/ 196241 w 8060370"/>
                <a:gd name="connsiteY0" fmla="*/ 32655 h 2968653"/>
                <a:gd name="connsiteX1" fmla="*/ 3327518 w 8060370"/>
                <a:gd name="connsiteY1" fmla="*/ 92199 h 2968653"/>
                <a:gd name="connsiteX2" fmla="*/ 5582154 w 8060370"/>
                <a:gd name="connsiteY2" fmla="*/ 0 h 2968653"/>
                <a:gd name="connsiteX3" fmla="*/ 8005586 w 8060370"/>
                <a:gd name="connsiteY3" fmla="*/ 32655 h 2968653"/>
                <a:gd name="connsiteX4" fmla="*/ 7938289 w 8060370"/>
                <a:gd name="connsiteY4" fmla="*/ 543018 h 2968653"/>
                <a:gd name="connsiteX5" fmla="*/ 8020255 w 8060370"/>
                <a:gd name="connsiteY5" fmla="*/ 961378 h 2968653"/>
                <a:gd name="connsiteX6" fmla="*/ 7900446 w 8060370"/>
                <a:gd name="connsiteY6" fmla="*/ 1908049 h 2968653"/>
                <a:gd name="connsiteX7" fmla="*/ 8049592 w 8060370"/>
                <a:gd name="connsiteY7" fmla="*/ 2495366 h 2968653"/>
                <a:gd name="connsiteX8" fmla="*/ 8005586 w 8060370"/>
                <a:gd name="connsiteY8" fmla="*/ 2928255 h 2968653"/>
                <a:gd name="connsiteX9" fmla="*/ 5614518 w 8060370"/>
                <a:gd name="connsiteY9" fmla="*/ 2950372 h 2968653"/>
                <a:gd name="connsiteX10" fmla="*/ 2302683 w 8060370"/>
                <a:gd name="connsiteY10" fmla="*/ 2858173 h 2968653"/>
                <a:gd name="connsiteX11" fmla="*/ 196241 w 8060370"/>
                <a:gd name="connsiteY11" fmla="*/ 2928255 h 2968653"/>
                <a:gd name="connsiteX12" fmla="*/ 176071 w 8060370"/>
                <a:gd name="connsiteY12" fmla="*/ 1814402 h 2968653"/>
                <a:gd name="connsiteX13" fmla="*/ 312079 w 8060370"/>
                <a:gd name="connsiteY13" fmla="*/ 1048675 h 2968653"/>
                <a:gd name="connsiteX14" fmla="*/ 196241 w 8060370"/>
                <a:gd name="connsiteY14" fmla="*/ 32655 h 2968653"/>
                <a:gd name="connsiteX0" fmla="*/ 20335 w 7884464"/>
                <a:gd name="connsiteY0" fmla="*/ 32655 h 2968653"/>
                <a:gd name="connsiteX1" fmla="*/ 3151612 w 7884464"/>
                <a:gd name="connsiteY1" fmla="*/ 92199 h 2968653"/>
                <a:gd name="connsiteX2" fmla="*/ 5406248 w 7884464"/>
                <a:gd name="connsiteY2" fmla="*/ 0 h 2968653"/>
                <a:gd name="connsiteX3" fmla="*/ 7829680 w 7884464"/>
                <a:gd name="connsiteY3" fmla="*/ 32655 h 2968653"/>
                <a:gd name="connsiteX4" fmla="*/ 7762383 w 7884464"/>
                <a:gd name="connsiteY4" fmla="*/ 543018 h 2968653"/>
                <a:gd name="connsiteX5" fmla="*/ 7844349 w 7884464"/>
                <a:gd name="connsiteY5" fmla="*/ 961378 h 2968653"/>
                <a:gd name="connsiteX6" fmla="*/ 7724540 w 7884464"/>
                <a:gd name="connsiteY6" fmla="*/ 1908049 h 2968653"/>
                <a:gd name="connsiteX7" fmla="*/ 7873686 w 7884464"/>
                <a:gd name="connsiteY7" fmla="*/ 2495366 h 2968653"/>
                <a:gd name="connsiteX8" fmla="*/ 7829680 w 7884464"/>
                <a:gd name="connsiteY8" fmla="*/ 2928255 h 2968653"/>
                <a:gd name="connsiteX9" fmla="*/ 5438612 w 7884464"/>
                <a:gd name="connsiteY9" fmla="*/ 2950372 h 2968653"/>
                <a:gd name="connsiteX10" fmla="*/ 2126777 w 7884464"/>
                <a:gd name="connsiteY10" fmla="*/ 2858173 h 2968653"/>
                <a:gd name="connsiteX11" fmla="*/ 20335 w 7884464"/>
                <a:gd name="connsiteY11" fmla="*/ 2928255 h 2968653"/>
                <a:gd name="connsiteX12" fmla="*/ 165 w 7884464"/>
                <a:gd name="connsiteY12" fmla="*/ 1814402 h 2968653"/>
                <a:gd name="connsiteX13" fmla="*/ 136173 w 7884464"/>
                <a:gd name="connsiteY13" fmla="*/ 1048675 h 2968653"/>
                <a:gd name="connsiteX14" fmla="*/ 20335 w 7884464"/>
                <a:gd name="connsiteY14" fmla="*/ 32655 h 2968653"/>
                <a:gd name="connsiteX0" fmla="*/ 20335 w 7873686"/>
                <a:gd name="connsiteY0" fmla="*/ 32655 h 2968653"/>
                <a:gd name="connsiteX1" fmla="*/ 3151612 w 7873686"/>
                <a:gd name="connsiteY1" fmla="*/ 92199 h 2968653"/>
                <a:gd name="connsiteX2" fmla="*/ 5406248 w 7873686"/>
                <a:gd name="connsiteY2" fmla="*/ 0 h 2968653"/>
                <a:gd name="connsiteX3" fmla="*/ 7829680 w 7873686"/>
                <a:gd name="connsiteY3" fmla="*/ 32655 h 2968653"/>
                <a:gd name="connsiteX4" fmla="*/ 7762383 w 7873686"/>
                <a:gd name="connsiteY4" fmla="*/ 543018 h 2968653"/>
                <a:gd name="connsiteX5" fmla="*/ 7844349 w 7873686"/>
                <a:gd name="connsiteY5" fmla="*/ 961378 h 2968653"/>
                <a:gd name="connsiteX6" fmla="*/ 7724540 w 7873686"/>
                <a:gd name="connsiteY6" fmla="*/ 1908049 h 2968653"/>
                <a:gd name="connsiteX7" fmla="*/ 7873686 w 7873686"/>
                <a:gd name="connsiteY7" fmla="*/ 2495366 h 2968653"/>
                <a:gd name="connsiteX8" fmla="*/ 7829680 w 7873686"/>
                <a:gd name="connsiteY8" fmla="*/ 2928255 h 2968653"/>
                <a:gd name="connsiteX9" fmla="*/ 5438612 w 7873686"/>
                <a:gd name="connsiteY9" fmla="*/ 2950372 h 2968653"/>
                <a:gd name="connsiteX10" fmla="*/ 2126777 w 7873686"/>
                <a:gd name="connsiteY10" fmla="*/ 2858173 h 2968653"/>
                <a:gd name="connsiteX11" fmla="*/ 20335 w 7873686"/>
                <a:gd name="connsiteY11" fmla="*/ 2928255 h 2968653"/>
                <a:gd name="connsiteX12" fmla="*/ 165 w 7873686"/>
                <a:gd name="connsiteY12" fmla="*/ 1814402 h 2968653"/>
                <a:gd name="connsiteX13" fmla="*/ 136173 w 7873686"/>
                <a:gd name="connsiteY13" fmla="*/ 1048675 h 2968653"/>
                <a:gd name="connsiteX14" fmla="*/ 20335 w 7873686"/>
                <a:gd name="connsiteY14" fmla="*/ 32655 h 2968653"/>
                <a:gd name="connsiteX0" fmla="*/ 20335 w 7873686"/>
                <a:gd name="connsiteY0" fmla="*/ 32655 h 2968653"/>
                <a:gd name="connsiteX1" fmla="*/ 3151612 w 7873686"/>
                <a:gd name="connsiteY1" fmla="*/ 92199 h 2968653"/>
                <a:gd name="connsiteX2" fmla="*/ 5406248 w 7873686"/>
                <a:gd name="connsiteY2" fmla="*/ 0 h 2968653"/>
                <a:gd name="connsiteX3" fmla="*/ 7829680 w 7873686"/>
                <a:gd name="connsiteY3" fmla="*/ 32655 h 2968653"/>
                <a:gd name="connsiteX4" fmla="*/ 7762383 w 7873686"/>
                <a:gd name="connsiteY4" fmla="*/ 543018 h 2968653"/>
                <a:gd name="connsiteX5" fmla="*/ 7844349 w 7873686"/>
                <a:gd name="connsiteY5" fmla="*/ 961378 h 2968653"/>
                <a:gd name="connsiteX6" fmla="*/ 7724540 w 7873686"/>
                <a:gd name="connsiteY6" fmla="*/ 1908049 h 2968653"/>
                <a:gd name="connsiteX7" fmla="*/ 7873686 w 7873686"/>
                <a:gd name="connsiteY7" fmla="*/ 2495366 h 2968653"/>
                <a:gd name="connsiteX8" fmla="*/ 7829680 w 7873686"/>
                <a:gd name="connsiteY8" fmla="*/ 2928255 h 2968653"/>
                <a:gd name="connsiteX9" fmla="*/ 5438612 w 7873686"/>
                <a:gd name="connsiteY9" fmla="*/ 2950372 h 2968653"/>
                <a:gd name="connsiteX10" fmla="*/ 2126777 w 7873686"/>
                <a:gd name="connsiteY10" fmla="*/ 2858173 h 2968653"/>
                <a:gd name="connsiteX11" fmla="*/ 20335 w 7873686"/>
                <a:gd name="connsiteY11" fmla="*/ 2928255 h 2968653"/>
                <a:gd name="connsiteX12" fmla="*/ 165 w 7873686"/>
                <a:gd name="connsiteY12" fmla="*/ 1814402 h 2968653"/>
                <a:gd name="connsiteX13" fmla="*/ 136173 w 7873686"/>
                <a:gd name="connsiteY13" fmla="*/ 1048675 h 2968653"/>
                <a:gd name="connsiteX14" fmla="*/ 20335 w 7873686"/>
                <a:gd name="connsiteY14" fmla="*/ 32655 h 296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73686" h="2968653">
                  <a:moveTo>
                    <a:pt x="20335" y="32655"/>
                  </a:moveTo>
                  <a:cubicBezTo>
                    <a:pt x="1060498" y="33295"/>
                    <a:pt x="2111449" y="91559"/>
                    <a:pt x="3151612" y="92199"/>
                  </a:cubicBezTo>
                  <a:cubicBezTo>
                    <a:pt x="3903157" y="80674"/>
                    <a:pt x="4654703" y="11525"/>
                    <a:pt x="5406248" y="0"/>
                  </a:cubicBezTo>
                  <a:lnTo>
                    <a:pt x="7829680" y="32655"/>
                  </a:lnTo>
                  <a:cubicBezTo>
                    <a:pt x="7824790" y="202776"/>
                    <a:pt x="7767273" y="372897"/>
                    <a:pt x="7762383" y="543018"/>
                  </a:cubicBezTo>
                  <a:cubicBezTo>
                    <a:pt x="7757493" y="666977"/>
                    <a:pt x="7805232" y="759944"/>
                    <a:pt x="7844349" y="961378"/>
                  </a:cubicBezTo>
                  <a:cubicBezTo>
                    <a:pt x="7868798" y="1281605"/>
                    <a:pt x="7758771" y="1525843"/>
                    <a:pt x="7724540" y="1908049"/>
                  </a:cubicBezTo>
                  <a:cubicBezTo>
                    <a:pt x="7778327" y="2279925"/>
                    <a:pt x="7815363" y="2189838"/>
                    <a:pt x="7873686" y="2495366"/>
                  </a:cubicBezTo>
                  <a:cubicBezTo>
                    <a:pt x="7867584" y="2766412"/>
                    <a:pt x="7844349" y="2783959"/>
                    <a:pt x="7829680" y="2928255"/>
                  </a:cubicBezTo>
                  <a:cubicBezTo>
                    <a:pt x="7423834" y="2994485"/>
                    <a:pt x="6389096" y="2962052"/>
                    <a:pt x="5438612" y="2950372"/>
                  </a:cubicBezTo>
                  <a:cubicBezTo>
                    <a:pt x="4488128" y="2938692"/>
                    <a:pt x="3029823" y="2852255"/>
                    <a:pt x="2126777" y="2858173"/>
                  </a:cubicBezTo>
                  <a:cubicBezTo>
                    <a:pt x="1273601" y="2858484"/>
                    <a:pt x="873511" y="2927944"/>
                    <a:pt x="20335" y="2928255"/>
                  </a:cubicBezTo>
                  <a:cubicBezTo>
                    <a:pt x="318610" y="2494562"/>
                    <a:pt x="-8353" y="2127665"/>
                    <a:pt x="165" y="1814402"/>
                  </a:cubicBezTo>
                  <a:cubicBezTo>
                    <a:pt x="8683" y="1501139"/>
                    <a:pt x="103495" y="1317252"/>
                    <a:pt x="136173" y="1048675"/>
                  </a:cubicBezTo>
                  <a:cubicBezTo>
                    <a:pt x="139535" y="751717"/>
                    <a:pt x="100299" y="425703"/>
                    <a:pt x="20335" y="326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53072" y="6006487"/>
            <a:ext cx="6378365" cy="523208"/>
          </a:xfrm>
          <a:prstGeom prst="rect">
            <a:avLst/>
          </a:prstGeom>
          <a:solidFill>
            <a:srgbClr val="00B050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dễ viết lẫn trong bài.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336807"/>
            <a:ext cx="4114800" cy="707874"/>
            <a:chOff x="3429000" y="324620"/>
            <a:chExt cx="2970585" cy="707874"/>
          </a:xfrm>
        </p:grpSpPr>
        <p:sp>
          <p:nvSpPr>
            <p:cNvPr id="6" name="Oval 5"/>
            <p:cNvSpPr/>
            <p:nvPr/>
          </p:nvSpPr>
          <p:spPr>
            <a:xfrm>
              <a:off x="3429000" y="381238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5078" y="324620"/>
              <a:ext cx="232450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 viết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1469777"/>
            <a:ext cx="9829800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rú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dung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phun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tắt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-41694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81200" y="1981200"/>
            <a:ext cx="11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1980"/>
            <a:ext cx="8534400" cy="2714804"/>
          </a:xfrm>
          <a:prstGeom prst="rect">
            <a:avLst/>
          </a:prstGeom>
        </p:spPr>
      </p:pic>
      <p:cxnSp>
        <p:nvCxnSpPr>
          <p:cNvPr id="34" name="Straight Connector 33"/>
          <p:cNvCxnSpPr>
            <a:cxnSpLocks/>
          </p:cNvCxnSpPr>
          <p:nvPr/>
        </p:nvCxnSpPr>
        <p:spPr>
          <a:xfrm>
            <a:off x="7315200" y="1981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00400" y="2362200"/>
            <a:ext cx="745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4343400" y="28194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695B9AE-1BA2-420F-B6ED-697DAB81B783}"/>
              </a:ext>
            </a:extLst>
          </p:cNvPr>
          <p:cNvCxnSpPr/>
          <p:nvPr/>
        </p:nvCxnSpPr>
        <p:spPr>
          <a:xfrm>
            <a:off x="7315200" y="2362200"/>
            <a:ext cx="745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2255D78D-D7AC-460F-94EB-8A1C47AC11BE}"/>
              </a:ext>
            </a:extLst>
          </p:cNvPr>
          <p:cNvCxnSpPr/>
          <p:nvPr/>
        </p:nvCxnSpPr>
        <p:spPr>
          <a:xfrm>
            <a:off x="4191000" y="1981200"/>
            <a:ext cx="745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00E9431-AA75-4A80-9257-405579003E78}"/>
              </a:ext>
            </a:extLst>
          </p:cNvPr>
          <p:cNvCxnSpPr>
            <a:cxnSpLocks/>
          </p:cNvCxnSpPr>
          <p:nvPr/>
        </p:nvCxnSpPr>
        <p:spPr>
          <a:xfrm>
            <a:off x="8763000" y="2438400"/>
            <a:ext cx="1278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08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6071</TotalTime>
  <Words>393</Words>
  <Application>Microsoft Office PowerPoint</Application>
  <PresentationFormat>Custom</PresentationFormat>
  <Paragraphs>62</Paragraphs>
  <Slides>14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phuong anh</cp:lastModifiedBy>
  <cp:revision>200</cp:revision>
  <dcterms:created xsi:type="dcterms:W3CDTF">2020-08-29T00:25:06Z</dcterms:created>
  <dcterms:modified xsi:type="dcterms:W3CDTF">2021-06-03T03:49:56Z</dcterms:modified>
</cp:coreProperties>
</file>