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256" r:id="rId5"/>
    <p:sldId id="299" r:id="rId6"/>
    <p:sldId id="258" r:id="rId7"/>
    <p:sldId id="275" r:id="rId8"/>
    <p:sldId id="288" r:id="rId9"/>
    <p:sldId id="289" r:id="rId10"/>
    <p:sldId id="290" r:id="rId11"/>
    <p:sldId id="291" r:id="rId12"/>
    <p:sldId id="292" r:id="rId13"/>
    <p:sldId id="266" r:id="rId14"/>
    <p:sldId id="293" r:id="rId15"/>
    <p:sldId id="277" r:id="rId16"/>
    <p:sldId id="295" r:id="rId17"/>
    <p:sldId id="297" r:id="rId18"/>
    <p:sldId id="298" r:id="rId19"/>
    <p:sldId id="296" r:id="rId20"/>
    <p:sldId id="300" r:id="rId21"/>
    <p:sldId id="267" r:id="rId22"/>
    <p:sldId id="279" r:id="rId23"/>
    <p:sldId id="268" r:id="rId24"/>
    <p:sldId id="280" r:id="rId25"/>
    <p:sldId id="301" r:id="rId26"/>
    <p:sldId id="269" r:id="rId27"/>
    <p:sldId id="282" r:id="rId28"/>
    <p:sldId id="270" r:id="rId29"/>
    <p:sldId id="283" r:id="rId30"/>
    <p:sldId id="302" r:id="rId31"/>
    <p:sldId id="271" r:id="rId32"/>
    <p:sldId id="284" r:id="rId33"/>
    <p:sldId id="285" r:id="rId34"/>
    <p:sldId id="272" r:id="rId35"/>
    <p:sldId id="286" r:id="rId36"/>
    <p:sldId id="273" r:id="rId37"/>
    <p:sldId id="287" r:id="rId38"/>
    <p:sldId id="274" r:id="rId39"/>
  </p:sldIdLst>
  <p:sldSz cx="9144000" cy="5143500" type="screen16x9"/>
  <p:notesSz cx="6858000" cy="9144000"/>
  <p:embeddedFontLst>
    <p:embeddedFont>
      <p:font typeface="DFPOP1-W9" charset="-128"/>
      <p:regular r:id="rId41"/>
    </p:embeddedFont>
    <p:embeddedFont>
      <p:font typeface="Arial-Rounded" charset="-93"/>
      <p:regular r:id="rId42"/>
    </p:embeddedFont>
    <p:embeddedFont>
      <p:font typeface="Calibri" pitchFamily="34" charset="0"/>
      <p:regular r:id="rId43"/>
      <p:bold r:id="rId44"/>
      <p:italic r:id="rId45"/>
      <p:boldItalic r:id="rId46"/>
    </p:embeddedFont>
    <p:embeddedFont>
      <p:font typeface="宋体" pitchFamily="2" charset="-122"/>
      <p:regular r:id="rId47"/>
    </p:embeddedFont>
  </p:embeddedFontLst>
  <p:custDataLst>
    <p:tags r:id="rId4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Phần Mặc định" id="{89293C27-06D2-442F-A694-0966E65ACEDD}">
          <p14:sldIdLst>
            <p14:sldId id="256"/>
            <p14:sldId id="299"/>
          </p14:sldIdLst>
        </p14:section>
        <p14:section name="Tiết 1" id="{694160BE-F2C5-4F1F-9227-A8A060926D5B}">
          <p14:sldIdLst>
            <p14:sldId id="258"/>
            <p14:sldId id="275"/>
            <p14:sldId id="288"/>
            <p14:sldId id="289"/>
            <p14:sldId id="290"/>
            <p14:sldId id="291"/>
            <p14:sldId id="292"/>
            <p14:sldId id="266"/>
            <p14:sldId id="293"/>
            <p14:sldId id="277"/>
            <p14:sldId id="295"/>
            <p14:sldId id="297"/>
            <p14:sldId id="298"/>
            <p14:sldId id="296"/>
            <p14:sldId id="300"/>
          </p14:sldIdLst>
        </p14:section>
        <p14:section name="Tiết 2" id="{47239A1A-9B72-4DA5-96A7-F8786F163078}">
          <p14:sldIdLst>
            <p14:sldId id="267"/>
            <p14:sldId id="279"/>
            <p14:sldId id="268"/>
            <p14:sldId id="303"/>
            <p14:sldId id="304"/>
            <p14:sldId id="280"/>
          </p14:sldIdLst>
        </p14:section>
        <p14:section name="Tiết 3" id="{8DB3B22B-32B6-4C3F-838D-DF98A9DBE4B7}">
          <p14:sldIdLst>
            <p14:sldId id="301"/>
            <p14:sldId id="269"/>
            <p14:sldId id="282"/>
            <p14:sldId id="270"/>
            <p14:sldId id="283"/>
          </p14:sldIdLst>
        </p14:section>
        <p14:section name="Tiết 4" id="{30D029CA-39C5-4833-936C-43C5EF842993}">
          <p14:sldIdLst>
            <p14:sldId id="302"/>
            <p14:sldId id="271"/>
            <p14:sldId id="284"/>
            <p14:sldId id="285"/>
            <p14:sldId id="272"/>
            <p14:sldId id="286"/>
            <p14:sldId id="273"/>
            <p14:sldId id="287"/>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14420"/>
    <a:srgbClr val="FF3399"/>
    <a:srgbClr val="4CA420"/>
    <a:srgbClr val="679C31"/>
    <a:srgbClr val="920000"/>
    <a:srgbClr val="F56636"/>
    <a:srgbClr val="EF2A19"/>
    <a:srgbClr val="A9250B"/>
    <a:srgbClr val="FF6600"/>
    <a:srgbClr val="8CB82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varScale="1">
        <p:scale>
          <a:sx n="88" d="100"/>
          <a:sy n="88" d="100"/>
        </p:scale>
        <p:origin x="-192"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gs" Target="tags/tag1.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pPr/>
              <a:t>2021/2/26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pPr/>
              <a:t>‹#›</a:t>
            </a:fld>
            <a:endParaRPr lang="zh-CN" altLang="en-US"/>
          </a:p>
        </p:txBody>
      </p:sp>
    </p:spTree>
    <p:extLst>
      <p:ext uri="{BB962C8B-B14F-4D97-AF65-F5344CB8AC3E}">
        <p14:creationId xmlns:p14="http://schemas.microsoft.com/office/powerpoint/2010/main" xmlns=""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a:t>
            </a:fld>
            <a:endParaRPr lang="zh-CN" altLang="en-US"/>
          </a:p>
        </p:txBody>
      </p:sp>
    </p:spTree>
    <p:extLst>
      <p:ext uri="{BB962C8B-B14F-4D97-AF65-F5344CB8AC3E}">
        <p14:creationId xmlns:p14="http://schemas.microsoft.com/office/powerpoint/2010/main" xmlns=""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25</a:t>
            </a:fld>
            <a:endParaRPr lang="zh-CN" altLang="en-US"/>
          </a:p>
        </p:txBody>
      </p:sp>
    </p:spTree>
    <p:extLst>
      <p:ext uri="{BB962C8B-B14F-4D97-AF65-F5344CB8AC3E}">
        <p14:creationId xmlns:p14="http://schemas.microsoft.com/office/powerpoint/2010/main" xmlns="" val="11402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27</a:t>
            </a:fld>
            <a:endParaRPr lang="zh-CN" altLang="en-US"/>
          </a:p>
        </p:txBody>
      </p:sp>
    </p:spTree>
    <p:extLst>
      <p:ext uri="{BB962C8B-B14F-4D97-AF65-F5344CB8AC3E}">
        <p14:creationId xmlns:p14="http://schemas.microsoft.com/office/powerpoint/2010/main" xmlns="" val="380705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28</a:t>
            </a:fld>
            <a:endParaRPr lang="zh-CN" altLang="en-US"/>
          </a:p>
        </p:txBody>
      </p:sp>
    </p:spTree>
    <p:extLst>
      <p:ext uri="{BB962C8B-B14F-4D97-AF65-F5344CB8AC3E}">
        <p14:creationId xmlns:p14="http://schemas.microsoft.com/office/powerpoint/2010/main" xmlns="" val="389972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31</a:t>
            </a:fld>
            <a:endParaRPr lang="zh-CN" altLang="en-US"/>
          </a:p>
        </p:txBody>
      </p:sp>
    </p:spTree>
    <p:extLst>
      <p:ext uri="{BB962C8B-B14F-4D97-AF65-F5344CB8AC3E}">
        <p14:creationId xmlns:p14="http://schemas.microsoft.com/office/powerpoint/2010/main" xmlns="" val="17712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33</a:t>
            </a:fld>
            <a:endParaRPr lang="zh-CN" altLang="en-US"/>
          </a:p>
        </p:txBody>
      </p:sp>
    </p:spTree>
    <p:extLst>
      <p:ext uri="{BB962C8B-B14F-4D97-AF65-F5344CB8AC3E}">
        <p14:creationId xmlns:p14="http://schemas.microsoft.com/office/powerpoint/2010/main" xmlns="" val="20375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35</a:t>
            </a:fld>
            <a:endParaRPr lang="zh-CN" altLang="en-US"/>
          </a:p>
        </p:txBody>
      </p:sp>
    </p:spTree>
    <p:extLst>
      <p:ext uri="{BB962C8B-B14F-4D97-AF65-F5344CB8AC3E}">
        <p14:creationId xmlns:p14="http://schemas.microsoft.com/office/powerpoint/2010/main" xmlns=""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xmlns="" val="2108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3</a:t>
            </a:fld>
            <a:endParaRPr lang="zh-CN" altLang="en-US"/>
          </a:p>
        </p:txBody>
      </p:sp>
    </p:spTree>
    <p:extLst>
      <p:ext uri="{BB962C8B-B14F-4D97-AF65-F5344CB8AC3E}">
        <p14:creationId xmlns:p14="http://schemas.microsoft.com/office/powerpoint/2010/main" xmlns=""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10</a:t>
            </a:fld>
            <a:endParaRPr lang="zh-CN" altLang="en-US"/>
          </a:p>
        </p:txBody>
      </p:sp>
    </p:spTree>
    <p:extLst>
      <p:ext uri="{BB962C8B-B14F-4D97-AF65-F5344CB8AC3E}">
        <p14:creationId xmlns:p14="http://schemas.microsoft.com/office/powerpoint/2010/main" xmlns=""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17</a:t>
            </a:fld>
            <a:endParaRPr lang="zh-CN" altLang="en-US"/>
          </a:p>
        </p:txBody>
      </p:sp>
    </p:spTree>
    <p:extLst>
      <p:ext uri="{BB962C8B-B14F-4D97-AF65-F5344CB8AC3E}">
        <p14:creationId xmlns:p14="http://schemas.microsoft.com/office/powerpoint/2010/main" xmlns=""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18</a:t>
            </a:fld>
            <a:endParaRPr lang="zh-CN" altLang="en-US"/>
          </a:p>
        </p:txBody>
      </p:sp>
    </p:spTree>
    <p:extLst>
      <p:ext uri="{BB962C8B-B14F-4D97-AF65-F5344CB8AC3E}">
        <p14:creationId xmlns:p14="http://schemas.microsoft.com/office/powerpoint/2010/main" xmlns=""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20</a:t>
            </a:fld>
            <a:endParaRPr lang="zh-CN" altLang="en-US"/>
          </a:p>
        </p:txBody>
      </p:sp>
    </p:spTree>
    <p:extLst>
      <p:ext uri="{BB962C8B-B14F-4D97-AF65-F5344CB8AC3E}">
        <p14:creationId xmlns:p14="http://schemas.microsoft.com/office/powerpoint/2010/main" xmlns=""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22</a:t>
            </a:fld>
            <a:endParaRPr lang="zh-CN" altLang="en-US"/>
          </a:p>
        </p:txBody>
      </p:sp>
    </p:spTree>
    <p:extLst>
      <p:ext uri="{BB962C8B-B14F-4D97-AF65-F5344CB8AC3E}">
        <p14:creationId xmlns:p14="http://schemas.microsoft.com/office/powerpoint/2010/main" xmlns="" val="166253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23</a:t>
            </a:fld>
            <a:endParaRPr lang="zh-CN" altLang="en-US"/>
          </a:p>
        </p:txBody>
      </p:sp>
    </p:spTree>
    <p:extLst>
      <p:ext uri="{BB962C8B-B14F-4D97-AF65-F5344CB8AC3E}">
        <p14:creationId xmlns:p14="http://schemas.microsoft.com/office/powerpoint/2010/main" xmlns=""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xmlns=""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xmlns=""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pPr/>
              <a:t>2021/2/26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pPr/>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xmlns=""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xmlns=""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xmlns=""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xmlns=""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xmlns=""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xmlns=""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xmlns="" val="3452294094"/>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pPr/>
              <a:t>2021/2/26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mc:Choice xmlns:p14="http://schemas.microsoft.com/office/powerpoint/2010/main" xmlns="" Requires="p14">
      <p:transition p14:dur="0" advTm="1000"/>
    </mc:Choice>
    <mc:Fallback>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1.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3.png"/><Relationship Id="rId1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9.xml"/><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5">
            <a:extLst>
              <a:ext uri="{28A0092B-C50C-407E-A947-70E740481C1C}">
                <a14:useLocalDpi xmlns:a14="http://schemas.microsoft.com/office/drawing/2010/main" xmlns=""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787669" cy="927718"/>
            <a:chOff x="3278238" y="1810677"/>
            <a:chExt cx="1787669"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787669"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8">
            <a:extLst>
              <a:ext uri="{28A0092B-C50C-407E-A947-70E740481C1C}">
                <a14:useLocalDpi xmlns:a14="http://schemas.microsoft.com/office/drawing/2010/main" xmlns=""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9">
            <a:extLst>
              <a:ext uri="{28A0092B-C50C-407E-A947-70E740481C1C}">
                <a14:useLocalDpi xmlns:a14="http://schemas.microsoft.com/office/drawing/2010/main" xmlns=""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9">
            <a:extLst>
              <a:ext uri="{28A0092B-C50C-407E-A947-70E740481C1C}">
                <a14:useLocalDpi xmlns:a14="http://schemas.microsoft.com/office/drawing/2010/main" xmlns=""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3" cstate="print">
            <a:extLst>
              <a:ext uri="{28A0092B-C50C-407E-A947-70E740481C1C}">
                <a14:useLocalDpi xmlns:a14="http://schemas.microsoft.com/office/drawing/2010/main" xmlns=""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videoFile r:link="rId1"/>
            <p:extLst>
              <p:ext uri="{DAA4B4D4-6D71-4841-9C94-3DE7FCFB9230}">
                <p14:media xmlns:p14="http://schemas.microsoft.com/office/powerpoint/2010/main" xmlns="" r:embed="rId14">
                  <p14:trim st="8900"/>
                </p14:media>
              </p:ext>
            </p:extLst>
          </p:nvPr>
        </p:nvPicPr>
        <p:blipFill>
          <a:blip r:embed="rId15" cstate="print"/>
          <a:stretch>
            <a:fillRect/>
          </a:stretch>
        </p:blipFill>
        <p:spPr>
          <a:xfrm>
            <a:off x="9308757" y="-766706"/>
            <a:ext cx="609600" cy="609600"/>
          </a:xfrm>
          <a:prstGeom prst="rect">
            <a:avLst/>
          </a:prstGeom>
        </p:spPr>
      </p:pic>
      <p:sp>
        <p:nvSpPr>
          <p:cNvPr id="28" name="TextBox 1"/>
          <p:cNvSpPr txBox="1"/>
          <p:nvPr/>
        </p:nvSpPr>
        <p:spPr>
          <a:xfrm>
            <a:off x="1434052" y="715486"/>
            <a:ext cx="5858933" cy="692187"/>
          </a:xfrm>
          <a:prstGeom prst="rect">
            <a:avLst/>
          </a:prstGeom>
          <a:noFill/>
        </p:spPr>
        <p:txBody>
          <a:bodyPr wrap="square" numCol="1" rtlCol="0">
            <a:prstTxWarp prst="textInflateTop">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spc="50" smtClean="0">
                <a:ln w="9525" cmpd="sng">
                  <a:solidFill>
                    <a:schemeClr val="accent1"/>
                  </a:solidFill>
                  <a:prstDash val="solid"/>
                </a:ln>
                <a:solidFill>
                  <a:srgbClr val="70AD47">
                    <a:tint val="1000"/>
                  </a:srgbClr>
                </a:solidFill>
                <a:effectLst>
                  <a:glow rad="38100">
                    <a:schemeClr val="accent1">
                      <a:alpha val="40000"/>
                    </a:schemeClr>
                  </a:glow>
                </a:effectLst>
              </a:rPr>
              <a:t>Chủ đề: Mái trường mến yêu</a:t>
            </a:r>
            <a:endParaRPr lang="en-US" sz="24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mc:AlternateContent xmlns:mc="http://schemas.openxmlformats.org/markup-compatibility/2006">
    <mc:Choice xmlns:p14="http://schemas.microsoft.com/office/powerpoint/2010/main" xmlns="" Requires="p14">
      <p:transition p14:dur="1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8" repeatCount="indefinite" fill="hold" display="0">
                  <p:stCondLst>
                    <p:cond delay="indefinite"/>
                  </p:stCondLst>
                  <p:endCondLst>
                    <p:cond evt="onStopAudio" delay="0">
                      <p:tgtEl>
                        <p:sldTgt/>
                      </p:tgtEl>
                    </p:cond>
                  </p:endCondLst>
                </p:cTn>
                <p:tgtEl>
                  <p:spTgt spid="3"/>
                </p:tgtEl>
              </p:cMediaNode>
            </p:vide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1598790465"/>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Trên mỗi cánh hoa ghi tên một tổ trong lớp.   Giữa nhụy hoa là cô giáo cười rất tươi.   Bên dưới có dòng chữ nắn nót “Hoa yêu thương”.    Ai cũng thấy có mình trong tranh.   Chúng tôi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treo bức tranh</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ở góc sáng tạo của lớp.</a:t>
            </a:r>
          </a:p>
        </p:txBody>
      </p:sp>
      <p:sp>
        <p:nvSpPr>
          <p:cNvPr id="3" name="Rectangle 2"/>
          <p:cNvSpPr/>
          <p:nvPr/>
        </p:nvSpPr>
        <p:spPr>
          <a:xfrm>
            <a:off x="242042" y="4357490"/>
            <a:ext cx="4147078" cy="523220"/>
          </a:xfrm>
          <a:prstGeom prst="rect">
            <a:avLst/>
          </a:prstGeom>
        </p:spPr>
        <p:txBody>
          <a:bodyPr wrap="square">
            <a:spAutoFit/>
          </a:bodyPr>
          <a:lstStyle/>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Vần: oay</a:t>
            </a:r>
          </a:p>
          <a:p>
            <a:r>
              <a:rPr lang="vi-VN" altLang="zh-CN" sz="14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Từ ngữ: hí hoáy, tỉ mỉ, nhụy hoa, nắn nót, sáng tạo</a:t>
            </a:r>
            <a:endParaRPr lang="vi-VN" altLang="zh-CN" sz="1400" b="1" dirty="0">
              <a:solidFill>
                <a:srgbClr val="FF3399"/>
              </a:solidFill>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66990" b="90315" l="59683" r="94451"/>
                    </a14:imgEffect>
                  </a14:imgLayer>
                </a14:imgProps>
              </a:ext>
              <a:ext uri="{28A0092B-C50C-407E-A947-70E740481C1C}">
                <a14:useLocalDpi xmlns:a14="http://schemas.microsoft.com/office/drawing/2010/main" xmlns="" val="0"/>
              </a:ext>
            </a:extLst>
          </a:blip>
          <a:srcRect l="59310" t="67559" r="6735" b="9848"/>
          <a:stretch/>
        </p:blipFill>
        <p:spPr>
          <a:xfrm>
            <a:off x="7733843" y="0"/>
            <a:ext cx="1410157" cy="1158240"/>
          </a:xfrm>
          <a:prstGeom prst="rect">
            <a:avLst/>
          </a:prstGeom>
        </p:spPr>
      </p:pic>
      <p:cxnSp>
        <p:nvCxnSpPr>
          <p:cNvPr id="7" name="Straight Connector 6"/>
          <p:cNvCxnSpPr/>
          <p:nvPr/>
        </p:nvCxnSpPr>
        <p:spPr>
          <a:xfrm>
            <a:off x="1412240" y="1341120"/>
            <a:ext cx="78232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5697" y="3485605"/>
            <a:ext cx="623388" cy="19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19735" y="1765131"/>
            <a:ext cx="623388" cy="19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845166" y="3461392"/>
            <a:ext cx="1113246" cy="13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37584" y="3082834"/>
            <a:ext cx="623388" cy="19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35155" y="4365172"/>
            <a:ext cx="1113246" cy="13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7270590"/>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endCondLst>
                    <p:cond evt="onStopAudio" delay="0">
                      <p:tgtEl>
                        <p:sldTgt/>
                      </p:tgtEl>
                    </p:cond>
                  </p:endCondLst>
                </p:cTn>
                <p:tgtEl>
                  <p:spTgt spid="4"/>
                </p:tgtEl>
              </p:cMediaNode>
            </p:video>
          </p:childTnLst>
        </p:cTn>
      </p:par>
    </p:tnLst>
    <p:bldLst>
      <p:bldP spid="5" grpId="0"/>
      <p:bldP spid="3"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20320" y="163332"/>
            <a:ext cx="943540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Ai cũng thấy có mình trong tranh.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449644" y="55776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7607585" y="55776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6624559" y="123945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 xmlns:a16="http://schemas.microsoft.com/office/drawing/2014/main" id="{8D1E81D9-390E-4725-8248-2F04F6E94D2A}"/>
              </a:ext>
            </a:extLst>
          </p:cNvPr>
          <p:cNvSpPr/>
          <p:nvPr/>
        </p:nvSpPr>
        <p:spPr>
          <a:xfrm>
            <a:off x="388206" y="21000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 xmlns:a16="http://schemas.microsoft.com/office/drawing/2014/main" id="{0D0C2A7E-B1FD-4517-8C36-147B5A25E009}"/>
              </a:ext>
            </a:extLst>
          </p:cNvPr>
          <p:cNvSpPr/>
          <p:nvPr/>
        </p:nvSpPr>
        <p:spPr>
          <a:xfrm>
            <a:off x="7426831" y="181225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 xmlns:a16="http://schemas.microsoft.com/office/drawing/2014/main" id="{1F044D47-2CF2-4C74-BFC9-F1F6021FA1A7}"/>
              </a:ext>
            </a:extLst>
          </p:cNvPr>
          <p:cNvSpPr/>
          <p:nvPr/>
        </p:nvSpPr>
        <p:spPr>
          <a:xfrm>
            <a:off x="459803" y="298057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 xmlns:a16="http://schemas.microsoft.com/office/drawing/2014/main" id="{47C08B50-8E4E-4C6C-9850-333F77FE0ED1}"/>
              </a:ext>
            </a:extLst>
          </p:cNvPr>
          <p:cNvSpPr/>
          <p:nvPr/>
        </p:nvSpPr>
        <p:spPr>
          <a:xfrm>
            <a:off x="7093916" y="289130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 xmlns:a16="http://schemas.microsoft.com/office/drawing/2014/main" id="{47C08B50-8E4E-4C6C-9850-333F77FE0ED1}"/>
              </a:ext>
            </a:extLst>
          </p:cNvPr>
          <p:cNvSpPr/>
          <p:nvPr/>
        </p:nvSpPr>
        <p:spPr>
          <a:xfrm>
            <a:off x="4335874" y="333145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 xmlns:a16="http://schemas.microsoft.com/office/drawing/2014/main" id="{47C08B50-8E4E-4C6C-9850-333F77FE0ED1}"/>
              </a:ext>
            </a:extLst>
          </p:cNvPr>
          <p:cNvSpPr/>
          <p:nvPr/>
        </p:nvSpPr>
        <p:spPr>
          <a:xfrm>
            <a:off x="3050236" y="377522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 xmlns:a16="http://schemas.microsoft.com/office/drawing/2014/main" id="{47C08B50-8E4E-4C6C-9850-333F77FE0ED1}"/>
              </a:ext>
            </a:extLst>
          </p:cNvPr>
          <p:cNvSpPr/>
          <p:nvPr/>
        </p:nvSpPr>
        <p:spPr>
          <a:xfrm>
            <a:off x="20320" y="4607245"/>
            <a:ext cx="5486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cxnSp>
        <p:nvCxnSpPr>
          <p:cNvPr id="20" name="Straight Connector 19"/>
          <p:cNvCxnSpPr/>
          <p:nvPr/>
        </p:nvCxnSpPr>
        <p:spPr>
          <a:xfrm flipV="1">
            <a:off x="1783603" y="4327177"/>
            <a:ext cx="77314" cy="3655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073177" y="4337337"/>
            <a:ext cx="38966" cy="3244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2" idx="1"/>
          </p:cNvCxnSpPr>
          <p:nvPr/>
        </p:nvCxnSpPr>
        <p:spPr>
          <a:xfrm>
            <a:off x="6253227" y="1273709"/>
            <a:ext cx="424273" cy="171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436" y="1704781"/>
            <a:ext cx="994884" cy="1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239760" y="3457126"/>
            <a:ext cx="621598"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79730804"/>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750"/>
                                        <p:tgtEl>
                                          <p:spTgt spid="10"/>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750"/>
                                        <p:tgtEl>
                                          <p:spTgt spid="17"/>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75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0" y="-12471"/>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66990" b="90315" l="59683" r="94451"/>
                    </a14:imgEffect>
                  </a14:imgLayer>
                </a14:imgProps>
              </a:ext>
              <a:ext uri="{28A0092B-C50C-407E-A947-70E740481C1C}">
                <a14:useLocalDpi xmlns:a14="http://schemas.microsoft.com/office/drawing/2010/main" xmlns="" val="0"/>
              </a:ext>
            </a:extLst>
          </a:blip>
          <a:srcRect l="59310" t="67559" r="6735" b="9848"/>
          <a:stretch/>
        </p:blipFill>
        <p:spPr>
          <a:xfrm>
            <a:off x="7733843" y="0"/>
            <a:ext cx="1410157" cy="1158240"/>
          </a:xfrm>
          <a:prstGeom prst="rect">
            <a:avLst/>
          </a:prstGeom>
        </p:spPr>
      </p:pic>
      <p:sp>
        <p:nvSpPr>
          <p:cNvPr id="7" name="Lưu đồ: Đường kết nối 8">
            <a:extLst>
              <a:ext uri="{FF2B5EF4-FFF2-40B4-BE49-F238E27FC236}">
                <a16:creationId xmlns="" xmlns:a16="http://schemas.microsoft.com/office/drawing/2014/main"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 xmlns:a16="http://schemas.microsoft.com/office/drawing/2014/main"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4672" y="1516200"/>
            <a:ext cx="993728" cy="1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94155" y="1970904"/>
            <a:ext cx="621742" cy="5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4148" y="4101002"/>
            <a:ext cx="1060860" cy="3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12774" y="4535845"/>
            <a:ext cx="1243432" cy="1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5783" y="3700480"/>
            <a:ext cx="1272292" cy="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59085430"/>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endCondLst>
                    <p:cond evt="onStopAudio" delay="0">
                      <p:tgtEl>
                        <p:sldTgt/>
                      </p:tgtEl>
                    </p:cond>
                  </p:endCondLst>
                </p:cTn>
                <p:tgtEl>
                  <p:spTgt spid="4"/>
                </p:tgtEl>
              </p:cMediaNode>
            </p:video>
          </p:childTnLst>
        </p:cTn>
      </p:par>
    </p:tnLst>
    <p:bldLst>
      <p:bldP spid="5" grpId="0"/>
      <p:bldP spid="20"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r>
              <a:rPr lang="vi-VN" altLang="zh-CN" sz="2400" b="1" dirty="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là bộ phận của hoa sau này sẽ phát triển thành quả và hạt </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01332268"/>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 xmlns:a16="http://schemas.microsoft.com/office/drawing/2014/main" id="{97CDA310-DDA7-47C0-8950-DB78C5D823B7}"/>
              </a:ext>
            </a:extLst>
          </p:cNvPr>
          <p:cNvSpPr/>
          <p:nvPr/>
        </p:nvSpPr>
        <p:spPr>
          <a:xfrm>
            <a:off x="-10160" y="153885"/>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3" name="Cloud Callout 2"/>
          <p:cNvSpPr/>
          <p:nvPr/>
        </p:nvSpPr>
        <p:spPr>
          <a:xfrm>
            <a:off x="7254240" y="0"/>
            <a:ext cx="188976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642700573"/>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66990" b="90315" l="59683" r="94451"/>
                    </a14:imgEffect>
                  </a14:imgLayer>
                </a14:imgProps>
              </a:ext>
              <a:ext uri="{28A0092B-C50C-407E-A947-70E740481C1C}">
                <a14:useLocalDpi xmlns:a14="http://schemas.microsoft.com/office/drawing/2010/main" xmlns="" val="0"/>
              </a:ext>
            </a:extLst>
          </a:blip>
          <a:srcRect l="59310" t="67559" r="6735" b="9848"/>
          <a:stretch/>
        </p:blipFill>
        <p:spPr>
          <a:xfrm>
            <a:off x="7733843" y="0"/>
            <a:ext cx="1410157" cy="1158240"/>
          </a:xfrm>
          <a:prstGeom prst="rect">
            <a:avLst/>
          </a:prstGeom>
        </p:spPr>
      </p:pic>
    </p:spTree>
    <p:extLst>
      <p:ext uri="{BB962C8B-B14F-4D97-AF65-F5344CB8AC3E}">
        <p14:creationId xmlns:p14="http://schemas.microsoft.com/office/powerpoint/2010/main" xmlns="" val="2026936862"/>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StopAudio" delay="0">
                      <p:tgtEl>
                        <p:sldTgt/>
                      </p:tgtEl>
                    </p:cond>
                  </p:endCondLst>
                </p:cTn>
                <p:tgtEl>
                  <p:spTgt spid="4"/>
                </p:tgtEl>
              </p:cMediaNode>
            </p:video>
          </p:childTnLst>
        </p:cTn>
      </p:par>
    </p:tnLst>
    <p:bldLst>
      <p:bldP spid="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144333786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3654074107"/>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1045029" y="411246"/>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838604" y="411246"/>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838604" y="479008"/>
            <a:ext cx="7784011"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7306" t="46222" r="7306" b="8544"/>
          <a:stretch/>
        </p:blipFill>
        <p:spPr>
          <a:xfrm>
            <a:off x="2153107" y="1039213"/>
            <a:ext cx="4892628" cy="3637701"/>
          </a:xfrm>
          <a:prstGeom prst="rect">
            <a:avLst/>
          </a:prstGeom>
        </p:spPr>
      </p:pic>
    </p:spTree>
    <p:extLst>
      <p:ext uri="{BB962C8B-B14F-4D97-AF65-F5344CB8AC3E}">
        <p14:creationId xmlns:p14="http://schemas.microsoft.com/office/powerpoint/2010/main" xmlns="" val="4100239074"/>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31959495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295849708"/>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BEF69370-038A-4CCC-B259-2DF7CD5468DF}"/>
              </a:ext>
            </a:extLst>
          </p:cNvPr>
          <p:cNvSpPr/>
          <p:nvPr/>
        </p:nvSpPr>
        <p:spPr>
          <a:xfrm>
            <a:off x="501331" y="85573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 xmlns:a16="http://schemas.microsoft.com/office/drawing/2014/main" id="{BEF69370-038A-4CCC-B259-2DF7CD5468DF}"/>
              </a:ext>
            </a:extLst>
          </p:cNvPr>
          <p:cNvSpPr/>
          <p:nvPr/>
        </p:nvSpPr>
        <p:spPr>
          <a:xfrm>
            <a:off x="0" y="173965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064162" y="1710813"/>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xmlns="" val="2645575311"/>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8799799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4189987576"/>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 xmlns:a16="http://schemas.microsoft.com/office/drawing/2014/main" id="{63EAF4D1-AA65-4EFA-BD15-B31C71E1FD91}"/>
              </a:ext>
            </a:extLst>
          </p:cNvPr>
          <p:cNvSpPr/>
          <p:nvPr/>
        </p:nvSpPr>
        <p:spPr>
          <a:xfrm>
            <a:off x="1320801" y="1087238"/>
            <a:ext cx="5699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1370149" y="1087237"/>
            <a:ext cx="112921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507137" y="2553046"/>
            <a:ext cx="8505645"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nắn nót trên bảng</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5216861" y="1107676"/>
            <a:ext cx="267353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A2F459A0-6A26-4DA5-B309-4C38E867922B}"/>
              </a:ext>
            </a:extLst>
          </p:cNvPr>
          <p:cNvSpPr/>
          <p:nvPr/>
        </p:nvSpPr>
        <p:spPr>
          <a:xfrm>
            <a:off x="4384902" y="25326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56261" y="1076962"/>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xmlns="" val="3398830490"/>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grpId="1" nodeType="clickEffect">
                                  <p:stCondLst>
                                    <p:cond delay="0"/>
                                  </p:stCondLst>
                                  <p:childTnLst>
                                    <p:animMotion origin="layout" path="M -3.88889E-6 4.81481E-6 L 0.10487 0.29691 " pathEditMode="relative" rAng="0" ptsTypes="AA">
                                      <p:cBhvr>
                                        <p:cTn id="38" dur="2000" fill="hold"/>
                                        <p:tgtEl>
                                          <p:spTgt spid="2"/>
                                        </p:tgtEl>
                                        <p:attrNameLst>
                                          <p:attrName>ppt_x</p:attrName>
                                          <p:attrName>ppt_y</p:attrName>
                                        </p:attrNameLst>
                                      </p:cBhvr>
                                      <p:rCtr x="5243" y="148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nói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825134617"/>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75794" y="12642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10258" t="37965" r="10365" b="8416"/>
          <a:stretch/>
        </p:blipFill>
        <p:spPr>
          <a:xfrm>
            <a:off x="2286000" y="711199"/>
            <a:ext cx="4318000" cy="4093882"/>
          </a:xfrm>
          <a:prstGeom prst="rect">
            <a:avLst/>
          </a:prstGeom>
        </p:spPr>
      </p:pic>
    </p:spTree>
    <p:extLst>
      <p:ext uri="{BB962C8B-B14F-4D97-AF65-F5344CB8AC3E}">
        <p14:creationId xmlns:p14="http://schemas.microsoft.com/office/powerpoint/2010/main" xmlns="" val="2837296450"/>
      </p:ext>
    </p:extLst>
  </p:cSld>
  <p:clrMapOvr>
    <a:masterClrMapping/>
  </p:clrMapOvr>
  <mc:AlternateContent xmlns:mc="http://schemas.openxmlformats.org/markup-compatibility/2006">
    <mc:Choice xmlns:p14="http://schemas.microsoft.com/office/powerpoint/2010/main" xmlns="" Requires="p14">
      <p:transition spd="slow" p14:dur="800" advTm="1000">
        <p:circle/>
      </p:transition>
    </mc:Choice>
    <mc:Fallback>
      <p:transition spd="slow" advTm="1000">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xmlns="">
                  <a14:imgLayer>
                    <a14:imgEffect>
                      <a14:colorTemperature colorTemp="5900"/>
                    </a14:imgEffect>
                  </a14:imgLayer>
                </a14:imgProps>
              </a:ext>
              <a:ext uri="{28A0092B-C50C-407E-A947-70E740481C1C}">
                <a14:useLocalDpi xmlns:a14="http://schemas.microsoft.com/office/drawing/2010/main" xmlns=""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xmlns="" val="41411603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678690782"/>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16454" t="13037" r="12296" b="58914"/>
          <a:stretch/>
        </p:blipFill>
        <p:spPr>
          <a:xfrm>
            <a:off x="0" y="701513"/>
            <a:ext cx="9144000" cy="4472941"/>
          </a:xfrm>
          <a:prstGeom prst="rect">
            <a:avLst/>
          </a:prstGeom>
        </p:spPr>
      </p:pic>
      <p:sp>
        <p:nvSpPr>
          <p:cNvPr id="4" name="矩形 8">
            <a:extLst>
              <a:ext uri="{FF2B5EF4-FFF2-40B4-BE49-F238E27FC236}">
                <a16:creationId xmlns="" xmlns:a16="http://schemas.microsoft.com/office/drawing/2014/main" id="{DAECB3AA-DE44-4B2E-8E42-EC1E254E3EC5}"/>
              </a:ext>
            </a:extLst>
          </p:cNvPr>
          <p:cNvSpPr/>
          <p:nvPr/>
        </p:nvSpPr>
        <p:spPr>
          <a:xfrm>
            <a:off x="89714" y="85785"/>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 xmlns:a16="http://schemas.microsoft.com/office/drawing/2014/main" id="{4D1F74B1-A493-4F90-83D0-FFDCD4969EF8}"/>
              </a:ext>
            </a:extLst>
          </p:cNvPr>
          <p:cNvSpPr/>
          <p:nvPr/>
        </p:nvSpPr>
        <p:spPr>
          <a:xfrm>
            <a:off x="2993892" y="1189193"/>
            <a:ext cx="82626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 xmlns:a16="http://schemas.microsoft.com/office/drawing/2014/main" id="{6E86600A-260E-4EDA-8C1F-2E79C8D20FB9}"/>
              </a:ext>
            </a:extLst>
          </p:cNvPr>
          <p:cNvSpPr/>
          <p:nvPr/>
        </p:nvSpPr>
        <p:spPr>
          <a:xfrm>
            <a:off x="1344192" y="1565201"/>
            <a:ext cx="870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xmlns="" val="2088887311"/>
      </p:ext>
    </p:extLst>
  </p:cSld>
  <p:clrMapOvr>
    <a:masterClrMapping/>
  </p:clrMapOvr>
  <p:transition spd="med"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xmlns="" val="3112488098"/>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559346833"/>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latin typeface="Arial-Rounded" panose="020B0500000000000000" pitchFamily="34" charset="-93"/>
                <a:ea typeface="Arial-Rounded" panose="020B0500000000000000" pitchFamily="34" charset="-93"/>
                <a:cs typeface="Arial-Rounded" panose="020B0500000000000000" pitchFamily="34" charset="-93"/>
              </a:rPr>
              <a:t>ắn nót</a:t>
            </a:r>
          </a:p>
        </p:txBody>
      </p:sp>
      <p:sp>
        <p:nvSpPr>
          <p:cNvPr id="5" name="Hình chữ nhật: Góc Tròn 4">
            <a:extLst>
              <a:ext uri="{FF2B5EF4-FFF2-40B4-BE49-F238E27FC236}">
                <a16:creationId xmlns="" xmlns:a16="http://schemas.microsoft.com/office/drawing/2014/main"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ánh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p>
        </p:txBody>
      </p:sp>
      <p:sp>
        <p:nvSpPr>
          <p:cNvPr id="6" name="Hình chữ nhật: Góc Tròn 5">
            <a:extLst>
              <a:ext uri="{FF2B5EF4-FFF2-40B4-BE49-F238E27FC236}">
                <a16:creationId xmlns="" xmlns:a16="http://schemas.microsoft.com/office/drawing/2014/main" id="{B95B6E9E-E64A-4DCE-A748-3BFC97161753}"/>
              </a:ext>
            </a:extLst>
          </p:cNvPr>
          <p:cNvSpPr/>
          <p:nvPr/>
        </p:nvSpPr>
        <p:spPr>
          <a:xfrm>
            <a:off x="6939648" y="1730786"/>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im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ặng</a:t>
            </a:r>
          </a:p>
        </p:txBody>
      </p:sp>
      <p:sp>
        <p:nvSpPr>
          <p:cNvPr id="8" name="Hình chữ nhật: Góc Tròn 7">
            <a:extLst>
              <a:ext uri="{FF2B5EF4-FFF2-40B4-BE49-F238E27FC236}">
                <a16:creationId xmlns="" xmlns:a16="http://schemas.microsoft.com/office/drawing/2014/main"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ần gũi</a:t>
            </a: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 chép</a:t>
            </a:r>
          </a:p>
        </p:txBody>
      </p:sp>
      <p:sp>
        <p:nvSpPr>
          <p:cNvPr id="11" name="Hình chữ nhật: Góc Tròn 10">
            <a:extLst>
              <a:ext uri="{FF2B5EF4-FFF2-40B4-BE49-F238E27FC236}">
                <a16:creationId xmlns="" xmlns:a16="http://schemas.microsoft.com/office/drawing/2014/main"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Rounded" panose="020B0500000000000000" pitchFamily="34" charset="-93"/>
                <a:ea typeface="Arial-Rounded" panose="020B0500000000000000" pitchFamily="34" charset="-93"/>
                <a:cs typeface="Arial-Rounded" panose="020B0500000000000000" pitchFamily="34" charset="-93"/>
              </a:rPr>
              <a:t>gọn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latin typeface="Arial-Rounded" panose="020B0500000000000000" pitchFamily="34" charset="-93"/>
                <a:ea typeface="Arial-Rounded" panose="020B0500000000000000" pitchFamily="34" charset="-93"/>
                <a:cs typeface="Arial-Rounded" panose="020B0500000000000000" pitchFamily="34" charset="-93"/>
              </a:rPr>
              <a:t>àng</a:t>
            </a:r>
          </a:p>
        </p:txBody>
      </p:sp>
    </p:spTree>
    <p:extLst>
      <p:ext uri="{BB962C8B-B14F-4D97-AF65-F5344CB8AC3E}">
        <p14:creationId xmlns:p14="http://schemas.microsoft.com/office/powerpoint/2010/main" xmlns="" val="2323096739"/>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Vẽ tranh </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4093700959"/>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7583" t="54716" r="6197" b="8148"/>
          <a:stretch/>
        </p:blipFill>
        <p:spPr>
          <a:xfrm>
            <a:off x="91440" y="162552"/>
            <a:ext cx="8981440" cy="4980948"/>
          </a:xfrm>
          <a:prstGeom prst="rect">
            <a:avLst/>
          </a:prstGeom>
        </p:spPr>
      </p:pic>
    </p:spTree>
    <p:extLst>
      <p:ext uri="{BB962C8B-B14F-4D97-AF65-F5344CB8AC3E}">
        <p14:creationId xmlns:p14="http://schemas.microsoft.com/office/powerpoint/2010/main" xmlns="" val="3456317301"/>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xmlns=""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xmlns="" val="2003520882"/>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187091"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Chúc mừng các em!</a:t>
            </a:r>
            <a:endParaRPr lang="en-US" sz="24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80553" y="413119"/>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Your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te</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Trò</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n</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xt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 here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3" name="Rectangle 36">
            <a:hlinkClick r:id="rId4"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0000"/>
                </a:solidFill>
              </a:rPr>
              <a:t>2</a:t>
            </a:r>
            <a:endParaRPr lang="en-US" altLang="en-US" sz="3600" b="1" dirty="0">
              <a:solidFill>
                <a:srgbClr val="FF0000"/>
              </a:solidFill>
            </a:endParaRPr>
          </a:p>
        </p:txBody>
      </p:sp>
      <p:sp>
        <p:nvSpPr>
          <p:cNvPr id="14" name="Rectangle 36">
            <a:hlinkClick r:id="rId5"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3</a:t>
            </a:r>
            <a:endParaRPr lang="en-US" altLang="en-US" sz="3600" dirty="0"/>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4</a:t>
            </a:r>
            <a:endParaRPr lang="en-US" altLang="en-US" sz="3600" dirty="0"/>
          </a:p>
        </p:txBody>
      </p:sp>
    </p:spTree>
    <p:extLst>
      <p:ext uri="{BB962C8B-B14F-4D97-AF65-F5344CB8AC3E}">
        <p14:creationId xmlns:p14="http://schemas.microsoft.com/office/powerpoint/2010/main" xmlns="" val="2576935985"/>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xmlns="" val="365566612"/>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3687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hát một bài hát về thầy cô?</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29531454"/>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3"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573471344"/>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tiên trong bài “Đi học”</a:t>
            </a:r>
            <a:endParaRPr lang="en-US" sz="2400" b="1" dirty="0"/>
          </a:p>
        </p:txBody>
      </p:sp>
      <p:sp>
        <p:nvSpPr>
          <p:cNvPr id="4" name="矩形 8">
            <a:extLst>
              <a:ext uri="{FF2B5EF4-FFF2-40B4-BE49-F238E27FC236}">
                <a16:creationId xmlns="" xmlns:a16="http://schemas.microsoft.com/office/drawing/2014/main"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21072743"/>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xmlns="" val="1949542148"/>
      </p:ext>
    </p:extLst>
  </p:cSld>
  <p:clrMapOvr>
    <a:masterClrMapping/>
  </p:clrMapOvr>
  <mc:AlternateContent xmlns:mc="http://schemas.openxmlformats.org/markup-compatibility/2006">
    <mc:Choice xmlns:p14="http://schemas.microsoft.com/office/powerpoint/2010/main" xmlns="" Requires="p14">
      <p:transition p14:dur="0" advTm="1000"/>
    </mc:Choice>
    <mc:Fallback>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488</TotalTime>
  <Words>1059</Words>
  <Application>Microsoft Office PowerPoint</Application>
  <PresentationFormat>On-screen Show (16:9)</PresentationFormat>
  <Paragraphs>141</Paragraphs>
  <Slides>35</Slides>
  <Notes>15</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DFPOP1-W9</vt:lpstr>
      <vt:lpstr>华康少女文字W5</vt:lpstr>
      <vt:lpstr>Arial-Rounded</vt:lpstr>
      <vt:lpstr>Times New Roman</vt:lpstr>
      <vt:lpstr>幼圆</vt:lpstr>
      <vt:lpstr>Calibri</vt:lpstr>
      <vt:lpstr>宋体</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phuong anh</cp:lastModifiedBy>
  <cp:revision>48</cp:revision>
  <dcterms:created xsi:type="dcterms:W3CDTF">2020-08-13T09:19:08Z</dcterms:created>
  <dcterms:modified xsi:type="dcterms:W3CDTF">2021-02-26T08:09:47Z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