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22"/>
  </p:notesMasterIdLst>
  <p:sldIdLst>
    <p:sldId id="340" r:id="rId2"/>
    <p:sldId id="314" r:id="rId3"/>
    <p:sldId id="330" r:id="rId4"/>
    <p:sldId id="315" r:id="rId5"/>
    <p:sldId id="342" r:id="rId6"/>
    <p:sldId id="343" r:id="rId7"/>
    <p:sldId id="316" r:id="rId8"/>
    <p:sldId id="317" r:id="rId9"/>
    <p:sldId id="318" r:id="rId10"/>
    <p:sldId id="328" r:id="rId11"/>
    <p:sldId id="319" r:id="rId12"/>
    <p:sldId id="353" r:id="rId13"/>
    <p:sldId id="354" r:id="rId14"/>
    <p:sldId id="346" r:id="rId15"/>
    <p:sldId id="344" r:id="rId16"/>
    <p:sldId id="348" r:id="rId17"/>
    <p:sldId id="323" r:id="rId18"/>
    <p:sldId id="349" r:id="rId19"/>
    <p:sldId id="324" r:id="rId20"/>
    <p:sldId id="350" r:id="rId21"/>
  </p:sldIdLst>
  <p:sldSz cx="12192000" cy="6858000"/>
  <p:notesSz cx="6858000" cy="9144000"/>
  <p:embeddedFontLst>
    <p:embeddedFont>
      <p:font typeface="Microsoft YaHei" panose="020B0503020204020204" pitchFamily="34" charset="-122"/>
      <p:regular r:id="rId23"/>
      <p:bold r:id="rId24"/>
    </p:embeddedFont>
    <p:embeddedFont>
      <p:font typeface="Arial-SGK-TV" pitchFamily="2" charset="0"/>
      <p:regular r:id="rId25"/>
      <p:bold r:id="rId26"/>
      <p:italic r:id="rId27"/>
    </p:embeddedFont>
    <p:embeddedFont>
      <p:font typeface="HP001 4H" panose="020B0603050302020204" pitchFamily="34" charset="0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SimSun" panose="02010600030101010101" pitchFamily="2" charset="-122"/>
      <p:regular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SimSun" panose="02010600030101010101" pitchFamily="2" charset="-122"/>
      <p:regular r:id="rId32"/>
    </p:embeddedFont>
    <p:embeddedFont>
      <p:font typeface="Calibri Light" panose="020F0302020204030204" pitchFamily="34" charset="0"/>
      <p:regular r:id="rId37"/>
      <p: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DB3"/>
    <a:srgbClr val="CCECFF"/>
    <a:srgbClr val="99CCFF"/>
    <a:srgbClr val="F9FCF8"/>
    <a:srgbClr val="F7FDFC"/>
    <a:srgbClr val="FF00FF"/>
    <a:srgbClr val="D6A300"/>
    <a:srgbClr val="FFC305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7"/>
    <p:restoredTop sz="93739"/>
  </p:normalViewPr>
  <p:slideViewPr>
    <p:cSldViewPr showGuides="1">
      <p:cViewPr varScale="1">
        <p:scale>
          <a:sx n="69" d="100"/>
          <a:sy n="69" d="100"/>
        </p:scale>
        <p:origin x="660" y="66"/>
      </p:cViewPr>
      <p:guideLst>
        <p:guide orient="horz" pos="2160"/>
        <p:guide pos="3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-948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37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7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23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76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64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898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28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8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60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2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82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2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6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379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6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0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2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8" r:id="rId2"/>
    <p:sldLayoutId id="2147483697" r:id="rId3"/>
    <p:sldLayoutId id="2147483696" r:id="rId4"/>
    <p:sldLayoutId id="2147483686" r:id="rId5"/>
    <p:sldLayoutId id="2147483700" r:id="rId6"/>
    <p:sldLayoutId id="2147483699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312544" y="4162490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526860" y="5436408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6067612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72552" y="469441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840431" y="3972975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727290" y="384862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652405" y="1400678"/>
            <a:ext cx="6867730" cy="4855019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62" y="1564876"/>
            <a:ext cx="1729280" cy="323566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566">
            <a:off x="1344569" y="2781867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5316" y="3962386"/>
            <a:ext cx="11294469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è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     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ca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4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 rotWithShape="1">
          <a:blip r:embed="rId2"/>
          <a:srcRect l="2011"/>
          <a:stretch/>
        </p:blipFill>
        <p:spPr>
          <a:xfrm>
            <a:off x="273953" y="533476"/>
            <a:ext cx="11706458" cy="312411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5"/>
          <p:cNvSpPr txBox="1"/>
          <p:nvPr/>
        </p:nvSpPr>
        <p:spPr>
          <a:xfrm>
            <a:off x="3930038" y="222552"/>
            <a:ext cx="869149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2582" y="1293817"/>
            <a:ext cx="13716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4305300" y="1293817"/>
            <a:ext cx="12954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72582" y="2036647"/>
            <a:ext cx="2728118" cy="761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48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vi-VN" sz="48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ẹ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0870" y="2009275"/>
            <a:ext cx="2705030" cy="789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00870" y="1291942"/>
            <a:ext cx="133353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98922" y="1291942"/>
            <a:ext cx="1306978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6452" y="5730609"/>
            <a:ext cx="1006113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mè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me     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ca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nô</a:t>
            </a:r>
            <a:endParaRPr 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371" name="TextBox 15"/>
          <p:cNvSpPr txBox="1"/>
          <p:nvPr/>
        </p:nvSpPr>
        <p:spPr>
          <a:xfrm>
            <a:off x="8319753" y="269705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pic>
        <p:nvPicPr>
          <p:cNvPr id="153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163" y="4078356"/>
            <a:ext cx="9130784" cy="165225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295526" y="3011563"/>
            <a:ext cx="9982058" cy="106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	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mỡ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na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nề</a:t>
            </a:r>
            <a:r>
              <a:rPr lang="en-US" sz="4400" b="1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400" b="1" dirty="0" err="1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nở</a:t>
            </a:r>
            <a:endParaRPr lang="en-US" sz="4400" b="1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92" y="2819416"/>
            <a:ext cx="6914680" cy="17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1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6154" y="623529"/>
            <a:ext cx="2743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chemeClr val="bg1"/>
                </a:solidFill>
                <a:latin typeface="HP001 4H" panose="020B0603050302020204" pitchFamily="34" charset="0"/>
              </a:rPr>
              <a:t>Ș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0009" y="1974315"/>
            <a:ext cx="2743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HP001 4H" panose="020B0603050302020204" pitchFamily="34" charset="0"/>
              </a:rPr>
              <a:t>ș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4669" y="3338956"/>
            <a:ext cx="1205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chemeClr val="bg1"/>
                </a:solidFill>
                <a:latin typeface="HP001 4H" panose="020B0603050302020204" pitchFamily="34" charset="0"/>
              </a:rPr>
              <a:t>c</a:t>
            </a:r>
            <a:r>
              <a:rPr lang="vi-VN" sz="6600">
                <a:solidFill>
                  <a:schemeClr val="bg1"/>
                </a:solidFill>
                <a:latin typeface="HP001 4H" panose="020B0603050302020204" pitchFamily="34" charset="0"/>
              </a:rPr>
              <a:t>á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8222" y="3338956"/>
            <a:ext cx="2514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chemeClr val="bg1"/>
                </a:solidFill>
                <a:latin typeface="HP001 4H" panose="020B0603050302020204" pitchFamily="34" charset="0"/>
              </a:rPr>
              <a:t>Ε</a:t>
            </a:r>
            <a:r>
              <a:rPr lang="el-GR" sz="6600" smtClean="0">
                <a:solidFill>
                  <a:schemeClr val="bg1"/>
                </a:solidFill>
                <a:latin typeface="HP001 4H" panose="020B0603050302020204" pitchFamily="34" charset="0"/>
              </a:rPr>
              <a:t>ϝ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3276" y="4689742"/>
            <a:ext cx="1232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solidFill>
                  <a:schemeClr val="bg1"/>
                </a:solidFill>
                <a:latin typeface="HP001 4H" panose="020B0603050302020204" pitchFamily="34" charset="0"/>
              </a:rPr>
              <a:t>ș</a:t>
            </a:r>
            <a:r>
              <a:rPr lang="vi-VN" sz="6600">
                <a:solidFill>
                  <a:schemeClr val="bg1"/>
                </a:solidFill>
                <a:latin typeface="HP001 4H" panose="020B0603050302020204" pitchFamily="34" charset="0"/>
              </a:rPr>
              <a:t>ơ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4230" y="4703597"/>
            <a:ext cx="12328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>
                <a:solidFill>
                  <a:schemeClr val="bg1"/>
                </a:solidFill>
                <a:latin typeface="HP001 4H" panose="020B0603050302020204" pitchFamily="34" charset="0"/>
              </a:rPr>
              <a:t>đ</a:t>
            </a:r>
            <a:r>
              <a:rPr lang="vi-VN" sz="6600" smtClean="0">
                <a:solidFill>
                  <a:schemeClr val="bg1"/>
                </a:solidFill>
                <a:latin typeface="HP001 4H" panose="020B0603050302020204" pitchFamily="34" charset="0"/>
              </a:rPr>
              <a:t>ỏ</a:t>
            </a:r>
            <a:endParaRPr lang="en-US" sz="6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2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918" b="2496"/>
          <a:stretch/>
        </p:blipFill>
        <p:spPr>
          <a:xfrm>
            <a:off x="1219328" y="381080"/>
            <a:ext cx="10084976" cy="6019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4055" y="1227275"/>
            <a:ext cx="182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smtClean="0">
                <a:solidFill>
                  <a:srgbClr val="FF0000"/>
                </a:solidFill>
                <a:latin typeface="+mj-lt"/>
              </a:rPr>
              <a:t>.</a:t>
            </a:r>
            <a:endParaRPr lang="en-US" sz="13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0703" y="1590644"/>
            <a:ext cx="182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smtClean="0">
                <a:solidFill>
                  <a:srgbClr val="FF0000"/>
                </a:solidFill>
                <a:latin typeface="+mj-lt"/>
              </a:rPr>
              <a:t>.</a:t>
            </a:r>
            <a:endParaRPr lang="en-US" sz="13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5879" y="1909065"/>
            <a:ext cx="182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smtClean="0">
                <a:solidFill>
                  <a:srgbClr val="FF0000"/>
                </a:solidFill>
                <a:latin typeface="+mj-lt"/>
              </a:rPr>
              <a:t>.</a:t>
            </a:r>
            <a:endParaRPr lang="en-US" sz="13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65566" y="1590644"/>
            <a:ext cx="182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smtClean="0">
                <a:solidFill>
                  <a:srgbClr val="FF0000"/>
                </a:solidFill>
                <a:latin typeface="+mj-lt"/>
              </a:rPr>
              <a:t>.</a:t>
            </a:r>
            <a:endParaRPr lang="en-US" sz="13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0730" y="1568170"/>
            <a:ext cx="182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smtClean="0">
                <a:solidFill>
                  <a:srgbClr val="FF0000"/>
                </a:solidFill>
                <a:latin typeface="+mj-lt"/>
              </a:rPr>
              <a:t>.</a:t>
            </a:r>
            <a:endParaRPr lang="en-US" sz="138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82378" y="1568170"/>
            <a:ext cx="18287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smtClean="0">
                <a:solidFill>
                  <a:srgbClr val="FF0000"/>
                </a:solidFill>
                <a:latin typeface="+mj-lt"/>
              </a:rPr>
              <a:t>.</a:t>
            </a:r>
            <a:endParaRPr lang="en-US" sz="138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536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44" t="13953" r="1452" b="9303"/>
          <a:stretch/>
        </p:blipFill>
        <p:spPr>
          <a:xfrm>
            <a:off x="1524008" y="609674"/>
            <a:ext cx="9143992" cy="54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089" r="12307" b="14618"/>
          <a:stretch/>
        </p:blipFill>
        <p:spPr>
          <a:xfrm rot="16200000">
            <a:off x="2953564" y="-251854"/>
            <a:ext cx="6823380" cy="73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86101" y="5061239"/>
            <a:ext cx="7766870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altLang="zh-CN" sz="5400" b="1" dirty="0" err="1"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altLang="zh-CN" sz="5400" b="1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25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40" y="357675"/>
            <a:ext cx="10515324" cy="47243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394438" y="5061239"/>
            <a:ext cx="80021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62930" y="5061239"/>
            <a:ext cx="607859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5"/>
          <p:cNvSpPr txBox="1"/>
          <p:nvPr/>
        </p:nvSpPr>
        <p:spPr>
          <a:xfrm>
            <a:off x="3879729" y="0"/>
            <a:ext cx="869149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1586" y="989400"/>
            <a:ext cx="13716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4314304" y="989400"/>
            <a:ext cx="12954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81586" y="1732230"/>
            <a:ext cx="2728118" cy="761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48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vi-VN" sz="48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ẹ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9874" y="1704858"/>
            <a:ext cx="2705030" cy="789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09874" y="987525"/>
            <a:ext cx="133353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07926" y="987525"/>
            <a:ext cx="1306978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7834" y="3887190"/>
            <a:ext cx="1074391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mè</a:t>
            </a:r>
            <a:r>
              <a:rPr lang="en-US" sz="48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8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me     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sz="48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48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       ca </a:t>
            </a:r>
            <a:r>
              <a:rPr lang="en-US" sz="4800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nô</a:t>
            </a:r>
            <a:endParaRPr lang="en-US" sz="48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371" name="TextBox 15"/>
          <p:cNvSpPr txBox="1"/>
          <p:nvPr/>
        </p:nvSpPr>
        <p:spPr>
          <a:xfrm>
            <a:off x="8328757" y="-34712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42104" y="2657309"/>
            <a:ext cx="10499648" cy="106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	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na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nề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nở</a:t>
            </a:r>
            <a:endParaRPr lang="en-US" sz="4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2298" y="5241119"/>
            <a:ext cx="6933308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altLang="zh-CN" sz="4800" b="1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altLang="zh-CN" sz="4800" b="1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37520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52399" y="283964"/>
            <a:ext cx="1752656" cy="53347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 err="1">
                <a:latin typeface=".VnAvant" panose="020B7200000000000000" pitchFamily="34" charset="0"/>
              </a:rPr>
              <a:t>Nãi</a:t>
            </a: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47600" y="360164"/>
            <a:ext cx="500759" cy="4267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81" y="976207"/>
            <a:ext cx="10972512" cy="57047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TextBox 6"/>
          <p:cNvSpPr txBox="1"/>
          <p:nvPr/>
        </p:nvSpPr>
        <p:spPr>
          <a:xfrm>
            <a:off x="4876832" y="152904"/>
            <a:ext cx="3027363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800" b="1" dirty="0"/>
              <a:t>Giíi thiÖu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724" y="564312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4" y="-2533"/>
            <a:ext cx="12039444" cy="5638742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371724" y="564312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ẹ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ua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85934" y="640410"/>
            <a:ext cx="3667412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10958" y="826200"/>
            <a:ext cx="3124200" cy="722719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82254" y="385012"/>
            <a:ext cx="2265947" cy="52945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7876" y="381000"/>
            <a:ext cx="570658" cy="5325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71724" y="1990107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951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69" name="TextBox 6"/>
          <p:cNvSpPr txBox="1"/>
          <p:nvPr/>
        </p:nvSpPr>
        <p:spPr>
          <a:xfrm>
            <a:off x="2057400" y="1371601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>
                <a:solidFill>
                  <a:srgbClr val="0000FF"/>
                </a:solidFill>
              </a:rPr>
              <a:t>Bµi </a:t>
            </a:r>
            <a:r>
              <a:rPr lang="en-US" altLang="en-US" sz="5400" b="1" smtClean="0">
                <a:solidFill>
                  <a:srgbClr val="0000FF"/>
                </a:solidFill>
              </a:rPr>
              <a:t>16</a:t>
            </a:r>
            <a:r>
              <a:rPr lang="vi-VN" altLang="en-US" sz="5400" b="1" smtClean="0">
                <a:solidFill>
                  <a:srgbClr val="0000FF"/>
                </a:solidFill>
              </a:rPr>
              <a:t>:</a:t>
            </a:r>
            <a:endParaRPr lang="vi-VN" altLang="en-US" sz="5400" b="1" dirty="0">
              <a:solidFill>
                <a:srgbClr val="0000FF"/>
              </a:solidFill>
            </a:endParaRPr>
          </a:p>
          <a:p>
            <a:r>
              <a:rPr lang="vi-VN" altLang="en-US" dirty="0"/>
              <a:t> </a:t>
            </a:r>
            <a:r>
              <a:rPr lang="en-US" altLang="en-US" dirty="0"/>
              <a:t>      </a:t>
            </a:r>
            <a:r>
              <a:rPr lang="en-US" altLang="zh-CN" b="1" dirty="0">
                <a:solidFill>
                  <a:srgbClr val="FF0000"/>
                </a:solidFill>
              </a:rPr>
              <a:t>M </a:t>
            </a:r>
            <a:r>
              <a:rPr lang="en-US" altLang="zh-CN" b="1" dirty="0" err="1">
                <a:solidFill>
                  <a:srgbClr val="FF0000"/>
                </a:solidFill>
              </a:rPr>
              <a:t>m</a:t>
            </a:r>
            <a:r>
              <a:rPr lang="en-US" altLang="zh-CN" b="1" dirty="0">
                <a:solidFill>
                  <a:srgbClr val="FF0000"/>
                </a:solidFill>
              </a:rPr>
              <a:t>   N </a:t>
            </a:r>
            <a:r>
              <a:rPr lang="en-US" altLang="zh-CN" b="1" dirty="0" err="1">
                <a:solidFill>
                  <a:srgbClr val="FF0000"/>
                </a:solidFill>
              </a:rPr>
              <a:t>n</a:t>
            </a:r>
            <a:endParaRPr lang="en-US" alt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546" y="152486"/>
            <a:ext cx="1904950" cy="609584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vi-VN" sz="3200" b="1" noProof="1">
                <a:solidFill>
                  <a:srgbClr val="FFFFFF"/>
                </a:solidFill>
              </a:rPr>
              <a:t>Đ</a:t>
            </a:r>
            <a:r>
              <a:rPr sz="3200" b="1" noProof="1" smtClean="0">
                <a:solidFill>
                  <a:srgbClr val="FFFFFF"/>
                </a:solidFill>
              </a:rPr>
              <a:t>äc</a:t>
            </a:r>
            <a:endParaRPr sz="3200" b="1" noProof="1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52547" y="152486"/>
            <a:ext cx="453537" cy="6095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8885" y="1134071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903" y="2667020"/>
            <a:ext cx="1672679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3966114" y="2667020"/>
            <a:ext cx="1672698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902" y="3809990"/>
            <a:ext cx="3428910" cy="1219168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5020" y="3809990"/>
            <a:ext cx="3336655" cy="1219168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98077" y="2667020"/>
            <a:ext cx="1655270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40658" y="2667020"/>
            <a:ext cx="1589044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60046" y="1134071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821" y="1653599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93833" y="1641652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17908" y="1628315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2133982" y="1475606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má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4828442" y="1484554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7756069" y="1484553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mỡ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2535482" y="1475562"/>
            <a:ext cx="86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5150230" y="1471982"/>
            <a:ext cx="1011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7794118" y="1483697"/>
            <a:ext cx="155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95821" y="3530345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93833" y="3518398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17908" y="3505061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4950509" y="343396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nề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2145813" y="347422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na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7773427" y="343396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nở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5360066" y="3425680"/>
            <a:ext cx="82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2500002" y="3474113"/>
            <a:ext cx="959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8164763" y="3426963"/>
            <a:ext cx="837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12" grpId="0"/>
      <p:bldP spid="17" grpId="0"/>
      <p:bldP spid="18" grpId="0"/>
      <p:bldP spid="28" grpId="0"/>
      <p:bldP spid="29" grpId="0"/>
      <p:bldP spid="30" grpId="0"/>
      <p:bldP spid="25" grpId="0" animBg="1"/>
      <p:bldP spid="26" grpId="0" animBg="1"/>
      <p:bldP spid="27" grpId="0" animBg="1"/>
      <p:bldP spid="19" grpId="0"/>
      <p:bldP spid="20" grpId="0"/>
      <p:bldP spid="21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9428" y="47293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4269" y="1556181"/>
            <a:ext cx="1672679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0480" y="1556181"/>
            <a:ext cx="1672698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4268" y="2420678"/>
            <a:ext cx="3428910" cy="914376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vi-VN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ẹ</a:t>
            </a:r>
            <a:endParaRPr lang="en-US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386" y="2420678"/>
            <a:ext cx="3336655" cy="914376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443" y="1556181"/>
            <a:ext cx="1655270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5024" y="1556181"/>
            <a:ext cx="1589044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92145" y="26547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954" y="4406396"/>
            <a:ext cx="5585308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	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mỡ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96843" y="3962386"/>
            <a:ext cx="487667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na</a:t>
            </a:r>
            <a:r>
              <a:rPr lang="en-US" sz="54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54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nề 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457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9386" y="5299181"/>
            <a:ext cx="2351926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altLang="zh-CN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6000" b="1" dirty="0" err="1">
                <a:latin typeface="Arial-SGK-TV" pitchFamily="2" charset="0"/>
                <a:cs typeface="Arial-SGK-TV" pitchFamily="2" charset="0"/>
              </a:rPr>
              <a:t>mè</a:t>
            </a:r>
            <a:endParaRPr lang="en-US" altLang="zh-CN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 rotWithShape="1">
          <a:blip r:embed="rId2"/>
          <a:srcRect t="4582"/>
          <a:stretch/>
        </p:blipFill>
        <p:spPr>
          <a:xfrm>
            <a:off x="1752714" y="457278"/>
            <a:ext cx="8920352" cy="4613309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5964383" y="6216452"/>
            <a:ext cx="1103229" cy="31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24" y="274122"/>
            <a:ext cx="9829542" cy="54185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257822" y="5692693"/>
            <a:ext cx="2137124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altLang="zh-CN" sz="6000" b="1" dirty="0">
                <a:latin typeface="Arial-SGK-TV" pitchFamily="2" charset="0"/>
                <a:cs typeface="Arial-SGK-TV" pitchFamily="2" charset="0"/>
              </a:rPr>
              <a:t> me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167485" y="6564389"/>
            <a:ext cx="10667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39001" y="2819401"/>
            <a:ext cx="2326278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 err="1"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altLang="zh-CN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6000" b="1" dirty="0" err="1">
                <a:latin typeface="Arial-SGK-TV" pitchFamily="2" charset="0"/>
                <a:cs typeface="Arial-SGK-TV" pitchFamily="2" charset="0"/>
              </a:rPr>
              <a:t>đỏ</a:t>
            </a:r>
            <a:endParaRPr lang="en-US" altLang="zh-CN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34" y="533476"/>
            <a:ext cx="5486257" cy="56174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7391366" y="3733792"/>
            <a:ext cx="83814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  <p:tag name="INKNOELEADERBOARD" val="-59062177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158</Words>
  <Application>Microsoft Office PowerPoint</Application>
  <PresentationFormat>Widescreen</PresentationFormat>
  <Paragraphs>85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Microsoft YaHei</vt:lpstr>
      <vt:lpstr>等线</vt:lpstr>
      <vt:lpstr>Arial-SGK-TV</vt:lpstr>
      <vt:lpstr>Times New Roman</vt:lpstr>
      <vt:lpstr>HP001 4H</vt:lpstr>
      <vt:lpstr>Tahoma</vt:lpstr>
      <vt:lpstr>SimSun</vt:lpstr>
      <vt:lpstr>.VnAvant</vt:lpstr>
      <vt:lpstr>SimSun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169</cp:revision>
  <dcterms:created xsi:type="dcterms:W3CDTF">2002-08-27T21:28:28Z</dcterms:created>
  <dcterms:modified xsi:type="dcterms:W3CDTF">2021-10-27T02:46:25Z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