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24" r:id="rId4"/>
    <p:sldId id="308" r:id="rId5"/>
    <p:sldId id="261" r:id="rId6"/>
    <p:sldId id="265" r:id="rId7"/>
    <p:sldId id="260" r:id="rId8"/>
    <p:sldId id="325" r:id="rId9"/>
    <p:sldId id="327" r:id="rId10"/>
    <p:sldId id="326" r:id="rId11"/>
    <p:sldId id="328" r:id="rId12"/>
    <p:sldId id="329" r:id="rId13"/>
    <p:sldId id="3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BF41-2148-4629-AE2B-B305CEC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3318D-7997-4C68-A8E5-CBC86A50B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ECA15-9A12-4D49-B92C-705E08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4C2A3-C29A-4C51-A41B-BA9368F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2F300-E4FB-4588-AFE6-31A5BE08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444E-7EBA-45A8-BD28-1C344237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516A9-4517-490E-9CDE-BC399E297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44D2A-2C62-4126-99B6-C255C9A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75159-0DE7-4DE4-82D8-9192F617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6D4C-75F1-47F7-998F-FC6A3306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79C5C-8DB6-47A1-A729-D7BB8D6A1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C78E2-CC14-4D9C-8223-7021B0D0E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A9259-4B05-4432-B297-A306D7BB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B79ED-B973-4F2F-88DB-96B7F305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1FD8E-A56C-4109-AFB4-C601BB8D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1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9CE7-65B6-45C6-BECC-E4CF41F5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66C3-DE72-4551-A5F4-04154381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4BEFC-F29B-49D1-A678-9D9FFB45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09002-91D3-4975-93FD-4F5F669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59D27-28EC-4153-B0C4-F4F8C3BE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E704-11DA-49E9-807B-DFE72A3F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376B3-4D41-49DE-9C44-D0496563A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52044-821C-4683-9DA1-71967FB8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5C44C-90CE-4BC3-B348-04518939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71D3A-51BB-46F2-B5F1-BEEBF92C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95E0-D3F0-44F9-9E0B-42274576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8539E-2ED1-4B59-BE19-6669CE7C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81C2C-4655-491E-A238-C7715690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EFC65-EDD0-4B9F-9A4C-28A08855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EA27D-C3ED-49AB-A804-6944446F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B0E87-5A30-47B1-AC42-01F384DD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A3A1-AAFA-4B7C-B866-1A49326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8A711-7AE3-4C1E-AD39-F46C1AAFC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E6B11-1677-4CC3-80D5-4569FCAD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361-A025-470C-B28B-38633AD33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9DE24-B938-4924-A108-DC0378FC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F22B6-E264-457A-AF10-309D8D43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97E56-1B62-464D-94B8-F579DAE8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857A2-FA3B-4A71-8B63-5C34930D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16EA-4785-4744-BF28-6BF5AC92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E4C54-B749-410D-9879-4470ABA8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3B42F-0284-4421-B09A-D8FD21A3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C367F-3F48-4D15-9540-F09FF431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7C928-4CC3-41CB-85B6-9C362E82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E0E63-06F8-43D7-8F60-90AD9284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233C5-2A9E-4961-9C3B-64377278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5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5B59-3C2E-440B-B2D8-77A42007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460F-2A37-4263-9CD1-15CABB49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23E7E-FC36-4FE1-90EA-7D6094DE5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5AF8A-F3F0-48BA-9F17-37622D40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B0B1F-D41A-43B3-9123-09DDDB11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64B70-7AB9-4640-937D-F63B9A0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2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B147-F7C8-4185-A2C6-5D38B0A1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94308-C323-45C4-BB91-4D7C23536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B998-7A9C-41BD-8FC5-937BD64EA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0ADD9-1074-4C38-93DB-4C6DA9A8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BE691-3858-488D-9DD6-7F19D55A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8B81B-D6D2-4411-B136-95CB42F7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AF4F2-0C78-4F14-A062-FE1FD5B1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E52BF-0ABB-450D-AA95-6C65C6BA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73FA-4F2B-4E40-A698-F38C7C1CE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96C9-FDC3-41C1-B565-958BEE519B9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5D68B-D839-4283-A70A-C7AD9B766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04D7-A7B3-4395-8979-3B2210E01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CE668FC-A3BF-4674-885C-B5A4AF49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68" y="0"/>
            <a:ext cx="12192000" cy="67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9DCE6E9-6E76-472F-B6FA-1EF1D32D5C62}"/>
              </a:ext>
            </a:extLst>
          </p:cNvPr>
          <p:cNvGrpSpPr/>
          <p:nvPr/>
        </p:nvGrpSpPr>
        <p:grpSpPr>
          <a:xfrm>
            <a:off x="0" y="0"/>
            <a:ext cx="2431002" cy="2320557"/>
            <a:chOff x="-1" y="-1"/>
            <a:chExt cx="4037261" cy="3853840"/>
          </a:xfrm>
        </p:grpSpPr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id="{82D1E76A-B990-445A-8BB3-148AF2CD7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7" name="图片 18">
              <a:extLst>
                <a:ext uri="{FF2B5EF4-FFF2-40B4-BE49-F238E27FC236}">
                  <a16:creationId xmlns:a16="http://schemas.microsoft.com/office/drawing/2014/main" id="{2CA17F7C-B309-444E-90C6-28597DBA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8" name="图片 22">
              <a:extLst>
                <a:ext uri="{FF2B5EF4-FFF2-40B4-BE49-F238E27FC236}">
                  <a16:creationId xmlns:a16="http://schemas.microsoft.com/office/drawing/2014/main" id="{20F7E3CC-7AFC-479A-BBC4-A5CFEDD33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079EC5-CDB8-4D9A-9270-2CBA542CDA76}"/>
              </a:ext>
            </a:extLst>
          </p:cNvPr>
          <p:cNvGrpSpPr/>
          <p:nvPr/>
        </p:nvGrpSpPr>
        <p:grpSpPr>
          <a:xfrm flipH="1">
            <a:off x="9180894" y="-13980"/>
            <a:ext cx="3011105" cy="2320557"/>
            <a:chOff x="-1" y="-1"/>
            <a:chExt cx="4037261" cy="3853840"/>
          </a:xfrm>
        </p:grpSpPr>
        <p:pic>
          <p:nvPicPr>
            <p:cNvPr id="15" name="图片 16">
              <a:extLst>
                <a:ext uri="{FF2B5EF4-FFF2-40B4-BE49-F238E27FC236}">
                  <a16:creationId xmlns:a16="http://schemas.microsoft.com/office/drawing/2014/main" id="{C747235E-215E-4447-BD19-3F20AA432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16" name="图片 18">
              <a:extLst>
                <a:ext uri="{FF2B5EF4-FFF2-40B4-BE49-F238E27FC236}">
                  <a16:creationId xmlns:a16="http://schemas.microsoft.com/office/drawing/2014/main" id="{AEA443A1-C9AA-40AB-AD23-13E1B628E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17" name="图片 22">
              <a:extLst>
                <a:ext uri="{FF2B5EF4-FFF2-40B4-BE49-F238E27FC236}">
                  <a16:creationId xmlns:a16="http://schemas.microsoft.com/office/drawing/2014/main" id="{41BD1E8C-824E-4835-A98A-BD6C1C696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77F73314-7604-4987-94D8-CEE0787E8D71}"/>
              </a:ext>
            </a:extLst>
          </p:cNvPr>
          <p:cNvSpPr/>
          <p:nvPr/>
        </p:nvSpPr>
        <p:spPr>
          <a:xfrm>
            <a:off x="2235786" y="3064774"/>
            <a:ext cx="8372001" cy="15907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ED89A-8F50-4EB3-95EC-631AE96AE383}"/>
              </a:ext>
            </a:extLst>
          </p:cNvPr>
          <p:cNvSpPr txBox="1"/>
          <p:nvPr/>
        </p:nvSpPr>
        <p:spPr>
          <a:xfrm>
            <a:off x="1901653" y="3055046"/>
            <a:ext cx="9637204" cy="178510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TR.36) 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20825B-176B-4308-A762-E4DDAB85E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0" b="96588" l="800" r="99600">
                        <a14:foregroundMark x1="11800" y1="7874" x2="23200" y2="1050"/>
                        <a14:foregroundMark x1="23200" y1="1050" x2="29600" y2="1050"/>
                        <a14:foregroundMark x1="29600" y1="1050" x2="35600" y2="7874"/>
                        <a14:foregroundMark x1="27800" y1="34908" x2="34000" y2="37795"/>
                        <a14:foregroundMark x1="34000" y1="37795" x2="36000" y2="35433"/>
                        <a14:foregroundMark x1="10600" y1="40420" x2="5200" y2="36483"/>
                        <a14:foregroundMark x1="5200" y1="36483" x2="0" y2="41207"/>
                        <a14:foregroundMark x1="0" y1="41207" x2="6000" y2="44619"/>
                        <a14:foregroundMark x1="6000" y1="44619" x2="12000" y2="43570"/>
                        <a14:foregroundMark x1="2800" y1="37795" x2="3800" y2="43570"/>
                        <a14:foregroundMark x1="800" y1="37533" x2="800" y2="37533"/>
                        <a14:foregroundMark x1="14800" y1="90551" x2="27000" y2="95013"/>
                        <a14:foregroundMark x1="27000" y1="95013" x2="33400" y2="91864"/>
                        <a14:foregroundMark x1="33400" y1="91864" x2="39400" y2="83727"/>
                        <a14:foregroundMark x1="15800" y1="59318" x2="15800" y2="59318"/>
                        <a14:foregroundMark x1="12200" y1="61942" x2="12200" y2="61942"/>
                        <a14:foregroundMark x1="9000" y1="69029" x2="9000" y2="69029"/>
                        <a14:foregroundMark x1="11400" y1="75591" x2="11400" y2="75591"/>
                        <a14:foregroundMark x1="15800" y1="69816" x2="15800" y2="69816"/>
                        <a14:foregroundMark x1="15800" y1="69816" x2="15800" y2="69816"/>
                        <a14:foregroundMark x1="17800" y1="77953" x2="17800" y2="77953"/>
                        <a14:foregroundMark x1="17800" y1="77953" x2="17800" y2="77953"/>
                        <a14:foregroundMark x1="16200" y1="78478" x2="16200" y2="78478"/>
                        <a14:foregroundMark x1="16200" y1="78478" x2="16200" y2="78478"/>
                        <a14:foregroundMark x1="25600" y1="80840" x2="25600" y2="80840"/>
                        <a14:foregroundMark x1="25600" y1="80840" x2="25600" y2="80840"/>
                        <a14:foregroundMark x1="36800" y1="76115" x2="36800" y2="76115"/>
                        <a14:foregroundMark x1="36800" y1="76115" x2="36800" y2="76115"/>
                        <a14:foregroundMark x1="81000" y1="30184" x2="81000" y2="30184"/>
                        <a14:foregroundMark x1="70000" y1="11286" x2="67600" y2="40682"/>
                        <a14:foregroundMark x1="67600" y1="40682" x2="56400" y2="56955"/>
                        <a14:foregroundMark x1="56400" y1="56955" x2="59400" y2="70866"/>
                        <a14:foregroundMark x1="59400" y1="70866" x2="70400" y2="82677"/>
                        <a14:foregroundMark x1="70400" y1="82677" x2="74000" y2="89501"/>
                        <a14:foregroundMark x1="74000" y1="89501" x2="80000" y2="91076"/>
                        <a14:foregroundMark x1="80000" y1="91076" x2="82400" y2="79265"/>
                        <a14:foregroundMark x1="82400" y1="79265" x2="79000" y2="57218"/>
                        <a14:foregroundMark x1="79000" y1="57218" x2="85400" y2="35171"/>
                        <a14:foregroundMark x1="65400" y1="96325" x2="73000" y2="99475"/>
                        <a14:foregroundMark x1="73000" y1="99475" x2="86200" y2="96588"/>
                        <a14:foregroundMark x1="86200" y1="96588" x2="87000" y2="92913"/>
                        <a14:foregroundMark x1="87600" y1="93438" x2="87600" y2="93963"/>
                        <a14:foregroundMark x1="93400" y1="46719" x2="99600" y2="48556"/>
                        <a14:foregroundMark x1="99600" y1="48556" x2="93800" y2="50131"/>
                        <a14:foregroundMark x1="96800" y1="44882" x2="96800" y2="43570"/>
                        <a14:foregroundMark x1="76800" y1="43045" x2="75600" y2="52756"/>
                        <a14:foregroundMark x1="75600" y1="52756" x2="77000" y2="60630"/>
                        <a14:foregroundMark x1="77000" y1="60630" x2="72400" y2="66667"/>
                        <a14:foregroundMark x1="72400" y1="66667" x2="69200" y2="66142"/>
                        <a14:foregroundMark x1="71400" y1="40945" x2="76600" y2="45932"/>
                        <a14:foregroundMark x1="76600" y1="45932" x2="77800" y2="43570"/>
                        <a14:foregroundMark x1="39600" y1="71129" x2="39600" y2="71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" y="4042781"/>
            <a:ext cx="3790025" cy="28879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74836" y="684718"/>
            <a:ext cx="8257736" cy="216982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NHIỆT LIỆT CHÀO MỪNG </a:t>
            </a:r>
            <a:r>
              <a:rPr lang="en-US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ĐẾN VỚI GIỜ HỌC TOÁN</a:t>
            </a:r>
            <a:endParaRPr lang="en-US" sz="4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ChangeAspect="1"/>
          </p:cNvPicPr>
          <p:nvPr/>
        </p:nvPicPr>
        <p:blipFill>
          <a:blip r:embed="rId2"/>
          <a:srcRect t="60952"/>
          <a:stretch>
            <a:fillRect/>
          </a:stretch>
        </p:blipFill>
        <p:spPr>
          <a:xfrm>
            <a:off x="885371" y="493485"/>
            <a:ext cx="10779352" cy="53557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00569" y="566089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4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85826" y="595117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3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71426" y="1335346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7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jpg"/>
          <p:cNvPicPr>
            <a:picLocks noChangeAspect="1"/>
          </p:cNvPicPr>
          <p:nvPr/>
        </p:nvPicPr>
        <p:blipFill>
          <a:blip r:embed="rId2"/>
          <a:srcRect t="22011" b="50650"/>
          <a:stretch>
            <a:fillRect/>
          </a:stretch>
        </p:blipFill>
        <p:spPr>
          <a:xfrm>
            <a:off x="595086" y="290286"/>
            <a:ext cx="11485903" cy="60379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8112" y="5602467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4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08454" y="5602466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5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2797" y="4339724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9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3426" y="4310695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9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0626" y="4862238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4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0626" y="5515381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5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jpg"/>
          <p:cNvPicPr>
            <a:picLocks noChangeAspect="1"/>
          </p:cNvPicPr>
          <p:nvPr/>
        </p:nvPicPr>
        <p:blipFill>
          <a:blip r:embed="rId2"/>
          <a:srcRect t="49101"/>
          <a:stretch>
            <a:fillRect/>
          </a:stretch>
        </p:blipFill>
        <p:spPr>
          <a:xfrm>
            <a:off x="493486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21826" y="3280182"/>
            <a:ext cx="493488" cy="5225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solidFill>
                  <a:schemeClr val="tx1"/>
                </a:solidFill>
              </a:rPr>
              <a:t>10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8055" y="3512411"/>
            <a:ext cx="493488" cy="5225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7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8055" y="4005942"/>
            <a:ext cx="493488" cy="3918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3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9084" y="4412342"/>
            <a:ext cx="493488" cy="3918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solidFill>
                  <a:schemeClr val="tx1"/>
                </a:solidFill>
              </a:rPr>
              <a:t>10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3769" y="4412342"/>
            <a:ext cx="493488" cy="3918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7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2683" y="4412342"/>
            <a:ext cx="493488" cy="3918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3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4912" y="3643086"/>
            <a:ext cx="406402" cy="4064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4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39426" y="3962398"/>
            <a:ext cx="406402" cy="4499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6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1143" y="4368798"/>
            <a:ext cx="725714" cy="4499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</a:rPr>
              <a:t>10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65140" y="4397827"/>
            <a:ext cx="406402" cy="4499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6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65026" y="4441370"/>
            <a:ext cx="406402" cy="4499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4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9878-444C-4078-8C83-C0C685E0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900CE0-061B-4A3A-864C-6B7E01F7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65" b="98848" l="70819" r="99644">
                        <a14:foregroundMark x1="91103" y1="92627" x2="96975" y2="77419"/>
                        <a14:foregroundMark x1="96975" y1="77419" x2="96441" y2="69124"/>
                        <a14:foregroundMark x1="98932" y1="67281" x2="99288" y2="91244"/>
                        <a14:foregroundMark x1="99288" y1="91244" x2="91281" y2="98848"/>
                        <a14:foregroundMark x1="91281" y1="98848" x2="77758" y2="97696"/>
                        <a14:foregroundMark x1="75267" y1="88018" x2="74021" y2="79724"/>
                        <a14:foregroundMark x1="74021" y1="79724" x2="74021" y2="79724"/>
                        <a14:foregroundMark x1="74021" y1="79724" x2="72242" y2="95622"/>
                        <a14:foregroundMark x1="99288" y1="94931" x2="96441" y2="72811"/>
                        <a14:foregroundMark x1="96441" y1="72811" x2="99822" y2="63134"/>
                        <a14:foregroundMark x1="96263" y1="63364" x2="93950" y2="58065"/>
                        <a14:foregroundMark x1="85053" y1="61060" x2="80961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57" t="58081"/>
          <a:stretch/>
        </p:blipFill>
        <p:spPr>
          <a:xfrm>
            <a:off x="8717463" y="3314700"/>
            <a:ext cx="3474537" cy="3543300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9E0D586-FC00-4B57-B487-72BB7BE7FB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" b="41475" l="178" r="37367">
                        <a14:foregroundMark x1="6406" y1="7604" x2="21530" y2="3917"/>
                        <a14:foregroundMark x1="21530" y1="3917" x2="30427" y2="4378"/>
                        <a14:foregroundMark x1="19573" y1="1843" x2="178" y2="3687"/>
                        <a14:foregroundMark x1="178" y1="3687" x2="178" y2="3687"/>
                        <a14:foregroundMark x1="178" y1="461" x2="21530" y2="0"/>
                        <a14:foregroundMark x1="21530" y1="0" x2="31851" y2="461"/>
                        <a14:foregroundMark x1="31851" y1="461" x2="33630" y2="3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187" b="53703"/>
          <a:stretch/>
        </p:blipFill>
        <p:spPr>
          <a:xfrm>
            <a:off x="0" y="0"/>
            <a:ext cx="3733800" cy="3192619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198FE7-10DC-49FF-8C23-0C32AD220F2F}"/>
              </a:ext>
            </a:extLst>
          </p:cNvPr>
          <p:cNvSpPr/>
          <p:nvPr/>
        </p:nvSpPr>
        <p:spPr>
          <a:xfrm>
            <a:off x="366712" y="4504462"/>
            <a:ext cx="11458575" cy="354330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 kết thúc.</a:t>
            </a:r>
          </a:p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các con!</a:t>
            </a:r>
          </a:p>
          <a:p>
            <a:pPr algn="ctr">
              <a:defRPr/>
            </a:pPr>
            <a:endParaRPr lang="en-US" sz="6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589444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/>
              <a:t>Phương</a:t>
            </a:r>
            <a:r>
              <a:rPr lang="en-US" sz="2758" dirty="0"/>
              <a:t> </a:t>
            </a:r>
            <a:r>
              <a:rPr lang="en-US" sz="2758" dirty="0" err="1"/>
              <a:t>pháp</a:t>
            </a:r>
            <a:r>
              <a:rPr lang="en-US" sz="2758" dirty="0"/>
              <a:t> </a:t>
            </a:r>
            <a:r>
              <a:rPr lang="en-US" sz="2758" dirty="0" err="1"/>
              <a:t>thực</a:t>
            </a:r>
            <a:r>
              <a:rPr lang="en-US" sz="2758" dirty="0"/>
              <a:t> </a:t>
            </a:r>
            <a:r>
              <a:rPr lang="en-US" sz="2758" dirty="0" err="1"/>
              <a:t>hiện</a:t>
            </a:r>
            <a:endParaRPr lang="en-US" sz="2758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1154096" y="2370339"/>
            <a:ext cx="10023263" cy="110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1.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Khởi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động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890486" cy="803049"/>
          </a:xfrm>
          <a:solidFill>
            <a:schemeClr val="accent3"/>
          </a:solidFill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</a:t>
            </a:r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5284" y="1773011"/>
            <a:ext cx="5402944" cy="13255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4 </a:t>
            </a:r>
            <a:r>
              <a:rPr lang="en-US" sz="4400" err="1" smtClean="0">
                <a:latin typeface="Times New Roman" pitchFamily="18" charset="0"/>
                <a:ea typeface="+mj-ea"/>
                <a:cs typeface="Times New Roman" pitchFamily="18" charset="0"/>
              </a:rPr>
              <a:t>gồm</a:t>
            </a:r>
            <a:r>
              <a:rPr lang="en-US" sz="440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440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440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4400" smtClean="0">
                <a:latin typeface="Times New Roman" pitchFamily="18" charset="0"/>
                <a:ea typeface="+mj-ea"/>
                <a:cs typeface="Times New Roman" pitchFamily="18" charset="0"/>
              </a:rPr>
              <a:t> …..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5284" y="5358039"/>
            <a:ext cx="5402944" cy="13255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smtClean="0">
                <a:latin typeface="Times New Roman" pitchFamily="18" charset="0"/>
                <a:ea typeface="+mj-ea"/>
                <a:cs typeface="Times New Roman" pitchFamily="18" charset="0"/>
              </a:rPr>
              <a:t>4 và 3 được ....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5284" y="3427639"/>
            <a:ext cx="5402944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6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gồm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….. </a:t>
            </a:r>
            <a:r>
              <a:rPr lang="en-US" sz="440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440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4400" smtClean="0"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9670" y="2051071"/>
            <a:ext cx="1789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solidFill>
                  <a:srgbClr val="FF0000"/>
                </a:solidFill>
                <a:latin typeface="+mj-lt"/>
              </a:rPr>
              <a:t>2</a:t>
            </a:r>
            <a:endParaRPr lang="en-US" sz="4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8686" y="3703411"/>
            <a:ext cx="1789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solidFill>
                  <a:srgbClr val="FF0000"/>
                </a:solidFill>
                <a:latin typeface="+mj-lt"/>
              </a:rPr>
              <a:t>1</a:t>
            </a:r>
            <a:endParaRPr lang="en-US" sz="4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9670" y="5636099"/>
            <a:ext cx="1789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solidFill>
                  <a:srgbClr val="FF0000"/>
                </a:solidFill>
                <a:latin typeface="+mj-lt"/>
              </a:rPr>
              <a:t>7</a:t>
            </a:r>
            <a:endParaRPr lang="en-US" sz="4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B9140-B9A5-4DE7-9C0A-BF4B1D5BC352}"/>
              </a:ext>
            </a:extLst>
          </p:cNvPr>
          <p:cNvSpPr/>
          <p:nvPr/>
        </p:nvSpPr>
        <p:spPr>
          <a:xfrm>
            <a:off x="3616920" y="1914525"/>
            <a:ext cx="6622455" cy="29622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36C18-AC82-48A5-A26D-B3A7F2CB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412" y="2454464"/>
            <a:ext cx="5797423" cy="126943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000" dirty="0">
                <a:latin typeface=".VnArial" panose="020B72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495BE-A679-43D9-BB8E-8D9D34511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62" b="93769" l="9804" r="89735">
                        <a14:foregroundMark x1="34487" y1="9692" x2="41407" y2="8846"/>
                        <a14:foregroundMark x1="41407" y1="8846" x2="42791" y2="8308"/>
                        <a14:foregroundMark x1="58247" y1="6692" x2="52018" y2="7231"/>
                        <a14:foregroundMark x1="58708" y1="7923" x2="58708" y2="7923"/>
                        <a14:foregroundMark x1="58708" y1="7923" x2="58708" y2="7923"/>
                        <a14:foregroundMark x1="58708" y1="7923" x2="55479" y2="10462"/>
                        <a14:foregroundMark x1="19031" y1="36538" x2="23414" y2="45692"/>
                        <a14:foregroundMark x1="23414" y1="45692" x2="23414" y2="48769"/>
                        <a14:foregroundMark x1="61476" y1="62769" x2="61476" y2="62769"/>
                        <a14:foregroundMark x1="59285" y1="64769" x2="57324" y2="86692"/>
                        <a14:foregroundMark x1="57324" y1="86692" x2="60323" y2="91077"/>
                        <a14:foregroundMark x1="60323" y1="91077" x2="60323" y2="91077"/>
                        <a14:foregroundMark x1="48789" y1="92154" x2="52018" y2="91462"/>
                        <a14:foregroundMark x1="59516" y1="91615" x2="58939" y2="93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3084" y="1025237"/>
            <a:ext cx="3890004" cy="58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2665140" y="156114"/>
            <a:ext cx="8086923" cy="64788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4672361" y="306658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4661209" y="385460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673945" y="3429000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4670335" y="508867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4659183" y="587669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5671919" y="545109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D746A-A687-4FB0-BF4C-015DACFA08C3}"/>
              </a:ext>
            </a:extLst>
          </p:cNvPr>
          <p:cNvSpPr/>
          <p:nvPr/>
        </p:nvSpPr>
        <p:spPr>
          <a:xfrm>
            <a:off x="8727688" y="10556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24309-0CFC-44D1-8BBA-8971819D6FB6}"/>
              </a:ext>
            </a:extLst>
          </p:cNvPr>
          <p:cNvSpPr/>
          <p:nvPr/>
        </p:nvSpPr>
        <p:spPr>
          <a:xfrm>
            <a:off x="8716536" y="184366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6104E5-0ED5-4452-BD0F-E0405570D896}"/>
              </a:ext>
            </a:extLst>
          </p:cNvPr>
          <p:cNvSpPr/>
          <p:nvPr/>
        </p:nvSpPr>
        <p:spPr>
          <a:xfrm>
            <a:off x="9729272" y="141806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A2A1E-1318-4BC9-9BFB-464A098EA04E}"/>
              </a:ext>
            </a:extLst>
          </p:cNvPr>
          <p:cNvSpPr/>
          <p:nvPr/>
        </p:nvSpPr>
        <p:spPr>
          <a:xfrm>
            <a:off x="8727688" y="308888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54610-13CB-424E-89C1-AE4D6F0877EE}"/>
              </a:ext>
            </a:extLst>
          </p:cNvPr>
          <p:cNvSpPr/>
          <p:nvPr/>
        </p:nvSpPr>
        <p:spPr>
          <a:xfrm>
            <a:off x="8716536" y="387690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ED83EF-0974-447B-91A1-C05CA20D6C7E}"/>
              </a:ext>
            </a:extLst>
          </p:cNvPr>
          <p:cNvSpPr/>
          <p:nvPr/>
        </p:nvSpPr>
        <p:spPr>
          <a:xfrm>
            <a:off x="9729272" y="345130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9156F6-D2EF-46C2-98E9-0E88E58F631C}"/>
              </a:ext>
            </a:extLst>
          </p:cNvPr>
          <p:cNvSpPr/>
          <p:nvPr/>
        </p:nvSpPr>
        <p:spPr>
          <a:xfrm>
            <a:off x="8738840" y="507194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85D96-B037-4A52-B42A-1C4D8B4CAA71}"/>
              </a:ext>
            </a:extLst>
          </p:cNvPr>
          <p:cNvSpPr/>
          <p:nvPr/>
        </p:nvSpPr>
        <p:spPr>
          <a:xfrm>
            <a:off x="8727688" y="585996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648CE-5D6A-49B6-8DEF-B0C371B9EED5}"/>
              </a:ext>
            </a:extLst>
          </p:cNvPr>
          <p:cNvSpPr/>
          <p:nvPr/>
        </p:nvSpPr>
        <p:spPr>
          <a:xfrm>
            <a:off x="9740424" y="543435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280943" y="390551"/>
            <a:ext cx="11471787" cy="56803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7584141" y="2260478"/>
            <a:ext cx="563135" cy="498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8970933" y="2260479"/>
            <a:ext cx="563135" cy="498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10783567" y="2241860"/>
            <a:ext cx="464147" cy="498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7626509" y="4779085"/>
            <a:ext cx="401385" cy="4435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9260238" y="4717195"/>
            <a:ext cx="547661" cy="4718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10700053" y="4750767"/>
            <a:ext cx="547661" cy="4718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7611035" y="5627343"/>
            <a:ext cx="3911067" cy="4435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9</a:t>
            </a:r>
            <a:r>
              <a:rPr lang="vi-VN" sz="3200" b="1" smtClean="0">
                <a:solidFill>
                  <a:srgbClr val="FF0000"/>
                </a:solidFill>
              </a:rPr>
              <a:t> gồm 4 và 5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05553-FD4E-48F2-97DF-41E46DE1C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6340" r="10956" b="63629"/>
          <a:stretch/>
        </p:blipFill>
        <p:spPr>
          <a:xfrm>
            <a:off x="234174" y="1672682"/>
            <a:ext cx="5582870" cy="28881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CEA71E-6434-4FCD-857F-B3340D4FF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82C82-BB08-4A2E-9AC7-4B106B7EB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35220" r="10956" b="8455"/>
          <a:stretch/>
        </p:blipFill>
        <p:spPr>
          <a:xfrm>
            <a:off x="5694554" y="189648"/>
            <a:ext cx="6343940" cy="61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295401" y="1604434"/>
            <a:ext cx="10081684" cy="256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4" tIns="60957" rIns="121914" bIns="60957">
            <a:spAutoFit/>
          </a:bodyPr>
          <a:lstStyle/>
          <a:p>
            <a:pPr algn="ctr"/>
            <a:r>
              <a:rPr lang="vi-VN" sz="5300" b="1" dirty="0">
                <a:solidFill>
                  <a:srgbClr val="0000FF"/>
                </a:solidFill>
                <a:latin typeface="Arial" charset="0"/>
                <a:cs typeface="Arial" charset="0"/>
              </a:rPr>
              <a:t>HƯỚNG DẪN HỌC SINH </a:t>
            </a:r>
          </a:p>
          <a:p>
            <a:pPr algn="ctr"/>
            <a:r>
              <a:rPr lang="vi-VN" sz="5300" b="1" dirty="0">
                <a:solidFill>
                  <a:srgbClr val="0000FF"/>
                </a:solidFill>
                <a:latin typeface="Arial" charset="0"/>
                <a:cs typeface="Arial" charset="0"/>
              </a:rPr>
              <a:t>LÀM BÀI TẬP TOÁN</a:t>
            </a:r>
          </a:p>
          <a:p>
            <a:pPr algn="ctr"/>
            <a:r>
              <a:rPr lang="vi-VN" sz="5300" b="1" dirty="0">
                <a:solidFill>
                  <a:srgbClr val="0000FF"/>
                </a:solidFill>
                <a:latin typeface="Arial" charset="0"/>
                <a:cs typeface="Arial" charset="0"/>
              </a:rPr>
              <a:t>Trang </a:t>
            </a:r>
            <a:r>
              <a:rPr lang="vi-VN" sz="53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31, 32</a:t>
            </a:r>
            <a:endParaRPr lang="en-US" sz="53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ChangeAspect="1"/>
          </p:cNvPicPr>
          <p:nvPr/>
        </p:nvPicPr>
        <p:blipFill>
          <a:blip r:embed="rId2"/>
          <a:srcRect t="21376" b="37989"/>
          <a:stretch>
            <a:fillRect/>
          </a:stretch>
        </p:blipFill>
        <p:spPr>
          <a:xfrm>
            <a:off x="580571" y="420914"/>
            <a:ext cx="11001829" cy="6052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98971" y="2133601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2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228" y="2162629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3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69828" y="2902858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5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84456" y="4644573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7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69713" y="4673601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2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55313" y="5413830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9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127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.VnArial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 Số?</vt:lpstr>
      <vt:lpstr>2.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dcterms:created xsi:type="dcterms:W3CDTF">2020-08-20T02:11:43Z</dcterms:created>
  <dcterms:modified xsi:type="dcterms:W3CDTF">2021-10-16T08:18:59Z</dcterms:modified>
</cp:coreProperties>
</file>