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0" r:id="rId1"/>
  </p:sldMasterIdLst>
  <p:notesMasterIdLst>
    <p:notesMasterId r:id="rId21"/>
  </p:notesMasterIdLst>
  <p:sldIdLst>
    <p:sldId id="283" r:id="rId2"/>
    <p:sldId id="284" r:id="rId3"/>
    <p:sldId id="285" r:id="rId4"/>
    <p:sldId id="286" r:id="rId5"/>
    <p:sldId id="287" r:id="rId6"/>
    <p:sldId id="288" r:id="rId7"/>
    <p:sldId id="296" r:id="rId8"/>
    <p:sldId id="271" r:id="rId9"/>
    <p:sldId id="280" r:id="rId10"/>
    <p:sldId id="273" r:id="rId11"/>
    <p:sldId id="297" r:id="rId12"/>
    <p:sldId id="274" r:id="rId13"/>
    <p:sldId id="275" r:id="rId14"/>
    <p:sldId id="276" r:id="rId15"/>
    <p:sldId id="291" r:id="rId16"/>
    <p:sldId id="292" r:id="rId17"/>
    <p:sldId id="294" r:id="rId18"/>
    <p:sldId id="295" r:id="rId19"/>
    <p:sldId id="293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9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54BFC-1945-4533-A629-15FF346DDFA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76163-DA77-49B9-A0A3-E044A3618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4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684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49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54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6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60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50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82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96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96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487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90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D53FD-A7D4-447B-9408-7712CA8E2D1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6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2.png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microsoft.com/office/2007/relationships/hdphoto" Target="../media/hdphoto6.wdp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24" Type="http://schemas.openxmlformats.org/officeDocument/2006/relationships/image" Target="../media/image14.png"/><Relationship Id="rId5" Type="http://schemas.openxmlformats.org/officeDocument/2006/relationships/image" Target="../media/image3.png"/><Relationship Id="rId15" Type="http://schemas.microsoft.com/office/2007/relationships/hdphoto" Target="../media/hdphoto5.wdp"/><Relationship Id="rId23" Type="http://schemas.openxmlformats.org/officeDocument/2006/relationships/image" Target="../media/image13.png"/><Relationship Id="rId10" Type="http://schemas.openxmlformats.org/officeDocument/2006/relationships/image" Target="../media/image6.png"/><Relationship Id="rId19" Type="http://schemas.microsoft.com/office/2007/relationships/hdphoto" Target="../media/hdphoto7.wdp"/><Relationship Id="rId4" Type="http://schemas.openxmlformats.org/officeDocument/2006/relationships/image" Target="../media/image2.jpeg"/><Relationship Id="rId9" Type="http://schemas.microsoft.com/office/2007/relationships/hdphoto" Target="../media/hdphoto2.wdp"/><Relationship Id="rId14" Type="http://schemas.openxmlformats.org/officeDocument/2006/relationships/image" Target="../media/image8.png"/><Relationship Id="rId22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10" Type="http://schemas.microsoft.com/office/2007/relationships/hdphoto" Target="../media/hdphoto9.wdp"/><Relationship Id="rId4" Type="http://schemas.microsoft.com/office/2007/relationships/hdphoto" Target="../media/hdphoto8.wdp"/><Relationship Id="rId9" Type="http://schemas.openxmlformats.org/officeDocument/2006/relationships/image" Target="../media/image20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microsoft.com/office/2007/relationships/hdphoto" Target="../media/hdphoto10.wdp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6.png"/><Relationship Id="rId10" Type="http://schemas.openxmlformats.org/officeDocument/2006/relationships/image" Target="../media/image11.png"/><Relationship Id="rId4" Type="http://schemas.openxmlformats.org/officeDocument/2006/relationships/image" Target="../media/image17.gif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2.png"/><Relationship Id="rId3" Type="http://schemas.openxmlformats.org/officeDocument/2006/relationships/image" Target="../media/image27.jpeg"/><Relationship Id="rId7" Type="http://schemas.openxmlformats.org/officeDocument/2006/relationships/image" Target="../media/image28.png"/><Relationship Id="rId12" Type="http://schemas.openxmlformats.org/officeDocument/2006/relationships/image" Target="../media/image21.png"/><Relationship Id="rId17" Type="http://schemas.microsoft.com/office/2007/relationships/hdphoto" Target="../media/hdphoto12.wdp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1.png"/><Relationship Id="rId5" Type="http://schemas.openxmlformats.org/officeDocument/2006/relationships/image" Target="../media/image17.gif"/><Relationship Id="rId15" Type="http://schemas.openxmlformats.org/officeDocument/2006/relationships/image" Target="../media/image26.png"/><Relationship Id="rId10" Type="http://schemas.microsoft.com/office/2007/relationships/hdphoto" Target="../media/hdphoto9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24001" y="1914117"/>
            <a:ext cx="8975031" cy="2734083"/>
            <a:chOff x="258097" y="1914117"/>
            <a:chExt cx="8458200" cy="1828800"/>
          </a:xfrm>
        </p:grpSpPr>
        <p:sp>
          <p:nvSpPr>
            <p:cNvPr id="12" name="Rounded Rectangle 11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10</a:t>
              </a:r>
            </a:p>
            <a:p>
              <a:pPr algn="ctr"/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4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4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4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PHẠM</a:t>
              </a:r>
              <a:r>
                <a:rPr lang="en-US" sz="4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VI 10</a:t>
              </a:r>
              <a:endParaRPr lang="vi-VN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24001" y="0"/>
            <a:ext cx="9144000" cy="2188522"/>
            <a:chOff x="0" y="0"/>
            <a:chExt cx="9144000" cy="2188522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1828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Cloud 5"/>
            <p:cNvSpPr/>
            <p:nvPr/>
          </p:nvSpPr>
          <p:spPr>
            <a:xfrm rot="1034735">
              <a:off x="166596" y="249878"/>
              <a:ext cx="3007788" cy="1938644"/>
            </a:xfrm>
            <a:prstGeom prst="cloud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" name="Rectangle 7"/>
            <p:cNvSpPr/>
            <p:nvPr/>
          </p:nvSpPr>
          <p:spPr>
            <a:xfrm rot="789568">
              <a:off x="533486" y="753070"/>
              <a:ext cx="2194833" cy="923330"/>
            </a:xfrm>
            <a:prstGeom prst="rect">
              <a:avLst/>
            </a:prstGeom>
            <a:noFill/>
          </p:spPr>
          <p:txBody>
            <a:bodyPr spcFirstLastPara="1" wrap="none" lIns="91440" tIns="45720" rIns="91440" bIns="45720" numCol="1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b="1" dirty="0" err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Chủ</a:t>
              </a:r>
              <a:r>
                <a:rPr lang="en-US" sz="4000" b="1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 </a:t>
              </a:r>
              <a:r>
                <a:rPr lang="en-US" sz="4000" b="1" dirty="0" err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đề</a:t>
              </a:r>
              <a:endPara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HP-168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667001" y="533400"/>
            <a:ext cx="931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/>
              <a:t>3</a:t>
            </a:r>
            <a:endParaRPr lang="vi-VN" sz="11500" b="1" dirty="0"/>
          </a:p>
        </p:txBody>
      </p:sp>
      <p:sp>
        <p:nvSpPr>
          <p:cNvPr id="11" name="Rectangle 10"/>
          <p:cNvSpPr/>
          <p:nvPr/>
        </p:nvSpPr>
        <p:spPr>
          <a:xfrm>
            <a:off x="4112647" y="152906"/>
            <a:ext cx="655534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4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4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 10</a:t>
            </a:r>
            <a:endParaRPr lang="vi-VN" sz="4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895600" y="4724400"/>
            <a:ext cx="6400800" cy="175260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 3</a:t>
            </a:r>
          </a:p>
          <a:p>
            <a:r>
              <a:rPr lang="en-US" sz="360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rang 60</a:t>
            </a:r>
            <a:r>
              <a:rPr lang="vi-VN" sz="360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61)</a:t>
            </a:r>
            <a:endParaRPr lang="vi-VN" sz="36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5504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031" t="54588" r="57467" b="11423"/>
          <a:stretch/>
        </p:blipFill>
        <p:spPr>
          <a:xfrm>
            <a:off x="703626" y="-1"/>
            <a:ext cx="5125610" cy="55317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8985" y="5787217"/>
            <a:ext cx="266722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+ 1 = ? 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79771" y="5787217"/>
            <a:ext cx="417972" cy="70788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3477" t="67540" r="706" b="11936"/>
          <a:stretch/>
        </p:blipFill>
        <p:spPr>
          <a:xfrm>
            <a:off x="6292073" y="1340777"/>
            <a:ext cx="6469771" cy="41909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67847" y="5787217"/>
            <a:ext cx="22611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+ 3 = ? 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90050" y="5787217"/>
            <a:ext cx="417972" cy="70788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840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uiExpand="1" animBg="1"/>
      <p:bldP spid="9" grpId="0" animBg="1"/>
      <p:bldP spid="10" grpId="0" uiExpan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3598" r="23236" b="68889"/>
          <a:stretch/>
        </p:blipFill>
        <p:spPr>
          <a:xfrm>
            <a:off x="1948069" y="452469"/>
            <a:ext cx="5423926" cy="29502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" t="31254" r="13339" b="47115"/>
          <a:stretch/>
        </p:blipFill>
        <p:spPr>
          <a:xfrm>
            <a:off x="1948069" y="3402722"/>
            <a:ext cx="7703080" cy="299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1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3598" r="23236" b="68889"/>
          <a:stretch/>
        </p:blipFill>
        <p:spPr>
          <a:xfrm>
            <a:off x="870857" y="425965"/>
            <a:ext cx="9293559" cy="50550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76130" y="4805421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71633" y="4819675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127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animBg="1"/>
      <p:bldP spid="7" grpId="0" uiExpan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" t="31254" r="13339" b="47115"/>
          <a:stretch/>
        </p:blipFill>
        <p:spPr>
          <a:xfrm>
            <a:off x="579939" y="644231"/>
            <a:ext cx="10886759" cy="42325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49583" y="4111601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23053" y="4111600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748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animBg="1"/>
      <p:bldP spid="10" grpId="0" uiExpan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53638" r="7616" b="5376"/>
          <a:stretch/>
        </p:blipFill>
        <p:spPr>
          <a:xfrm>
            <a:off x="1973943" y="522515"/>
            <a:ext cx="8200573" cy="55277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5588" y="1230695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75731" y="1246393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 rot="2177300">
            <a:off x="9564187" y="1932766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58878" y="3139820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26301" y="3192300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01837" y="3192300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2577373" y="3484687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36770" y="5129610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29980" y="5129609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52248" y="5086067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394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animBg="1"/>
      <p:bldP spid="11" grpId="0" uiExpand="1" animBg="1"/>
      <p:bldP spid="12" grpId="0" uiExpand="1" animBg="1"/>
      <p:bldP spid="13" grpId="0" uiExpand="1" animBg="1"/>
      <p:bldP spid="15" grpId="0" uiExpand="1" animBg="1"/>
      <p:bldP spid="16" grpId="0" uiExpand="1" animBg="1"/>
      <p:bldP spid="17" grpId="0" uiExpand="1" animBg="1"/>
      <p:bldP spid="18" grpId="0" uiExpand="1" animBg="1"/>
      <p:bldP spid="19" grpId="0" uiExpand="1" animBg="1"/>
      <p:bldP spid="20" grpId="0" uiExpan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983" y="1070251"/>
            <a:ext cx="10515600" cy="4351338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en-US" sz="7200" b="1">
                <a:latin typeface="Times New Roman" pitchFamily="18" charset="0"/>
                <a:cs typeface="Times New Roman" pitchFamily="18" charset="0"/>
              </a:rPr>
              <a:t>HDHS </a:t>
            </a:r>
            <a:endParaRPr lang="vi-VN" sz="7200" b="1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7200" b="1" smtClean="0">
                <a:latin typeface="Times New Roman" pitchFamily="18" charset="0"/>
                <a:cs typeface="Times New Roman" pitchFamily="18" charset="0"/>
              </a:rPr>
              <a:t>LÀM </a:t>
            </a:r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VỞ BÀI TẬP </a:t>
            </a:r>
            <a:r>
              <a:rPr lang="en-US" sz="7200" b="1">
                <a:latin typeface="Times New Roman" pitchFamily="18" charset="0"/>
                <a:cs typeface="Times New Roman" pitchFamily="18" charset="0"/>
              </a:rPr>
              <a:t>TOÁN </a:t>
            </a:r>
            <a:r>
              <a:rPr lang="en-US" sz="7200" b="1" smtClean="0">
                <a:latin typeface="Times New Roman" pitchFamily="18" charset="0"/>
                <a:cs typeface="Times New Roman" pitchFamily="18" charset="0"/>
              </a:rPr>
              <a:t>TRANG</a:t>
            </a:r>
            <a:endParaRPr lang="vi-VN" sz="7200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7200" b="1" smtClean="0">
                <a:latin typeface="Times New Roman" pitchFamily="18" charset="0"/>
                <a:cs typeface="Times New Roman" pitchFamily="18" charset="0"/>
              </a:rPr>
              <a:t>(54</a:t>
            </a:r>
            <a:r>
              <a:rPr lang="vi-VN" sz="72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72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mtClean="0">
                <a:latin typeface="Times New Roman" pitchFamily="18" charset="0"/>
                <a:cs typeface="Times New Roman" pitchFamily="18" charset="0"/>
              </a:rPr>
              <a:t>55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7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0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2" b="59173"/>
          <a:stretch/>
        </p:blipFill>
        <p:spPr>
          <a:xfrm>
            <a:off x="1884219" y="387928"/>
            <a:ext cx="8669955" cy="5763491"/>
          </a:xfrm>
        </p:spPr>
      </p:pic>
      <p:sp>
        <p:nvSpPr>
          <p:cNvPr id="5" name="TextBox 4"/>
          <p:cNvSpPr txBox="1"/>
          <p:nvPr/>
        </p:nvSpPr>
        <p:spPr>
          <a:xfrm>
            <a:off x="5092800" y="5452864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98000" y="5452864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969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91" b="35293"/>
          <a:stretch/>
        </p:blipFill>
        <p:spPr>
          <a:xfrm>
            <a:off x="2272146" y="526474"/>
            <a:ext cx="7463507" cy="5167744"/>
          </a:xfrm>
        </p:spPr>
      </p:pic>
      <p:sp>
        <p:nvSpPr>
          <p:cNvPr id="5" name="TextBox 4"/>
          <p:cNvSpPr txBox="1"/>
          <p:nvPr/>
        </p:nvSpPr>
        <p:spPr>
          <a:xfrm>
            <a:off x="8027191" y="2011481"/>
            <a:ext cx="42672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50396" y="2011481"/>
            <a:ext cx="3962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27192" y="3895699"/>
            <a:ext cx="30480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89882" y="3922542"/>
            <a:ext cx="30480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08837" y="3879246"/>
            <a:ext cx="30480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34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3" b="9820"/>
          <a:stretch/>
        </p:blipFill>
        <p:spPr>
          <a:xfrm>
            <a:off x="1657834" y="471055"/>
            <a:ext cx="8649948" cy="5874327"/>
          </a:xfrm>
        </p:spPr>
      </p:pic>
      <p:cxnSp>
        <p:nvCxnSpPr>
          <p:cNvPr id="5" name="Straight Connector 4"/>
          <p:cNvCxnSpPr/>
          <p:nvPr/>
        </p:nvCxnSpPr>
        <p:spPr>
          <a:xfrm>
            <a:off x="6234546" y="2230582"/>
            <a:ext cx="2341419" cy="6650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777345" y="2230582"/>
            <a:ext cx="3020290" cy="6650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782291" y="3546764"/>
            <a:ext cx="803565" cy="9005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192983" y="3546765"/>
            <a:ext cx="1551709" cy="9767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761018" y="3470564"/>
            <a:ext cx="1856510" cy="9767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89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1" b="10139"/>
          <a:stretch/>
        </p:blipFill>
        <p:spPr>
          <a:xfrm>
            <a:off x="1856510" y="241134"/>
            <a:ext cx="8257309" cy="6062685"/>
          </a:xfrm>
        </p:spPr>
      </p:pic>
      <p:sp>
        <p:nvSpPr>
          <p:cNvPr id="5" name="TextBox 4"/>
          <p:cNvSpPr txBox="1"/>
          <p:nvPr/>
        </p:nvSpPr>
        <p:spPr>
          <a:xfrm>
            <a:off x="5310382" y="880864"/>
            <a:ext cx="435164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5218" y="880863"/>
            <a:ext cx="435164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66200" y="880864"/>
            <a:ext cx="435164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66200" y="1767555"/>
            <a:ext cx="435164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45218" y="2059942"/>
            <a:ext cx="435164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10382" y="1907542"/>
            <a:ext cx="435164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67727" y="1907541"/>
            <a:ext cx="435164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81582" y="2946632"/>
            <a:ext cx="591654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10382" y="2946632"/>
            <a:ext cx="435164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45218" y="3043614"/>
            <a:ext cx="435164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66200" y="3028256"/>
            <a:ext cx="435164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66200" y="4039638"/>
            <a:ext cx="841036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45218" y="4039638"/>
            <a:ext cx="435164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10382" y="4039638"/>
            <a:ext cx="435164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81582" y="4039637"/>
            <a:ext cx="73020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81582" y="5189565"/>
            <a:ext cx="435164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10382" y="5189565"/>
            <a:ext cx="660927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45218" y="5189565"/>
            <a:ext cx="70249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933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1" y="2369126"/>
            <a:ext cx="6386946" cy="1579437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5" name="4-Point Star 4">
            <a:hlinkClick r:id="rId3" action="ppaction://hlinksldjump"/>
          </p:cNvPr>
          <p:cNvSpPr/>
          <p:nvPr/>
        </p:nvSpPr>
        <p:spPr>
          <a:xfrm>
            <a:off x="2064327" y="5735782"/>
            <a:ext cx="817418" cy="70658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4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722180"/>
            <a:ext cx="932654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9468329" y="4662278"/>
            <a:ext cx="1410187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85056" y="4667666"/>
            <a:ext cx="1434898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1530758" y="4789836"/>
            <a:ext cx="1592716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326634" y="4957295"/>
            <a:ext cx="1373981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893" y="5232399"/>
            <a:ext cx="1659340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580453" y="4577568"/>
            <a:ext cx="1242725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363395"/>
            <a:ext cx="1583524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-2947963"/>
            <a:ext cx="7328054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825162"/>
            <a:ext cx="5168516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662" y="-1955800"/>
            <a:ext cx="6890938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507346" y="584202"/>
            <a:ext cx="5636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5901542"/>
            <a:ext cx="1069648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at-Olympia-Nhac-Tang-Toc-Olymp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190.62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24100" y="4927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4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358594" y="3997351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338061" y="4860489"/>
            <a:ext cx="9906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376783" y="4994983"/>
            <a:ext cx="81915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9039245" y="4028630"/>
            <a:ext cx="115736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058" y="-273843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-680243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499" y="-929641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685" y="-536546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981" y="3430815"/>
            <a:ext cx="1369010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635" y="-1777765"/>
            <a:ext cx="5941454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828800" y="2147893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A.3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114800" y="218162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</a:rPr>
              <a:t>B.4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467816" y="218162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</a:rPr>
              <a:t>C.5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34400" y="2147893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D. 6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334000" y="4356707"/>
            <a:ext cx="3012828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089" y="76201"/>
            <a:ext cx="12128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10530" y="888216"/>
            <a:ext cx="30480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4 + 2 = ?</a:t>
            </a:r>
          </a:p>
        </p:txBody>
      </p:sp>
    </p:spTree>
    <p:extLst>
      <p:ext uri="{BB962C8B-B14F-4D97-AF65-F5344CB8AC3E}">
        <p14:creationId xmlns:p14="http://schemas.microsoft.com/office/powerpoint/2010/main" val="4657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4400756" y="4063363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300461" y="4415267"/>
            <a:ext cx="9906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7902036" y="4385150"/>
            <a:ext cx="81915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928933" y="3818720"/>
            <a:ext cx="1342285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657027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531" y="-1222614"/>
            <a:ext cx="54102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624841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1955800"/>
            <a:ext cx="5941454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550" y="550175"/>
            <a:ext cx="12128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462023" y="4439015"/>
            <a:ext cx="3012828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019300" y="207009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A. 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305300" y="2103827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</a:rPr>
              <a:t>B.5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658316" y="2103827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</a:rPr>
              <a:t>C. 6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160642" y="207009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</a:rPr>
              <a:t>D.6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53472" y="3455233"/>
            <a:ext cx="1715986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6402" y="506324"/>
            <a:ext cx="123507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572000" y="782169"/>
            <a:ext cx="30480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3 + 2 = ?</a:t>
            </a:r>
          </a:p>
        </p:txBody>
      </p:sp>
    </p:spTree>
    <p:extLst>
      <p:ext uri="{BB962C8B-B14F-4D97-AF65-F5344CB8AC3E}">
        <p14:creationId xmlns:p14="http://schemas.microsoft.com/office/powerpoint/2010/main" val="383307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8820357" y="3974979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029656" y="4702316"/>
            <a:ext cx="9906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100467" y="4677445"/>
            <a:ext cx="81915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3187997" y="3854846"/>
            <a:ext cx="1557336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056" y="-351157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856" y="-802641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-657027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-454422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307" y="-1808483"/>
            <a:ext cx="5941454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781" y="381001"/>
            <a:ext cx="12128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4452815" y="4566018"/>
            <a:ext cx="3012828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886156" y="238482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A.1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4172156" y="2418557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</a:rPr>
              <a:t>B.2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525172" y="2418557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</a:rPr>
              <a:t>C.3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591756" y="238482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</a:rPr>
              <a:t>D.4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2927" y="303124"/>
            <a:ext cx="123507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8171" y="3239816"/>
            <a:ext cx="2304583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391572" y="981047"/>
            <a:ext cx="30480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5 + ….. = 6</a:t>
            </a:r>
          </a:p>
        </p:txBody>
      </p:sp>
    </p:spTree>
    <p:extLst>
      <p:ext uri="{BB962C8B-B14F-4D97-AF65-F5344CB8AC3E}">
        <p14:creationId xmlns:p14="http://schemas.microsoft.com/office/powerpoint/2010/main" val="124038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22378" r="61578" b="67781"/>
          <a:stretch/>
        </p:blipFill>
        <p:spPr>
          <a:xfrm>
            <a:off x="580257" y="0"/>
            <a:ext cx="4739070" cy="219986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348530" y="3504330"/>
            <a:ext cx="6166529" cy="6511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vào thì bằng mấy?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58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84" y="0"/>
            <a:ext cx="2218480" cy="3674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3495" y="95123"/>
            <a:ext cx="2083000" cy="34039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4995" y="4990040"/>
            <a:ext cx="23269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+ 2 = 7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802023" y="259128"/>
            <a:ext cx="3380070" cy="2399927"/>
          </a:xfrm>
          <a:prstGeom prst="wedgeRoundRectCallout">
            <a:avLst>
              <a:gd name="adj1" fmla="val -95228"/>
              <a:gd name="adj2" fmla="val 2080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6766" t="34447" r="16472" b="54522"/>
          <a:stretch/>
        </p:blipFill>
        <p:spPr>
          <a:xfrm>
            <a:off x="2109095" y="3674885"/>
            <a:ext cx="9217562" cy="22192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89785" y="6029649"/>
            <a:ext cx="4936872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Đếm thêm: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5, 6, 7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88809" y="5989293"/>
            <a:ext cx="4936872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Đếm thêm: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5, 6, 7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9344" y="6070005"/>
            <a:ext cx="4936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+ 2 = 7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0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9" grpId="0" animBg="1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54070" y="1214438"/>
            <a:ext cx="9144000" cy="2387600"/>
          </a:xfrm>
        </p:spPr>
        <p:txBody>
          <a:bodyPr>
            <a:normAutofit/>
          </a:bodyPr>
          <a:lstStyle/>
          <a:p>
            <a:r>
              <a:rPr lang="en-US" sz="6600" b="1">
                <a:solidFill>
                  <a:srgbClr val="0000FF"/>
                </a:solidFill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46561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Chủ đề 3: Phép cộng, phép trừ trong phạm vi 10  Bài 10 PHÉP CỘNG TRONG PHẠM VI 10&amp;quot;&quot;/&gt;&lt;property id=&quot;20307&quot; value=&quot;257&quot;/&gt;&lt;/object&gt;&lt;object type=&quot;3&quot; unique_id=&quot;10004&quot;&gt;&lt;property id=&quot;20148&quot; value=&quot;5&quot;/&gt;&lt;property id=&quot;20300&quot; value=&quot;Slide 2 - &amp;quot;Tiết 1&amp;quot;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08&quot;&gt;&lt;property id=&quot;20148&quot; value=&quot;5&quot;/&gt;&lt;property id=&quot;20300&quot; value=&quot;Slide 6&quot;/&gt;&lt;property id=&quot;20307&quot; value=&quot;262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11&quot;&gt;&lt;property id=&quot;20148&quot; value=&quot;5&quot;/&gt;&lt;property id=&quot;20300&quot; value=&quot;Slide 9&quot;/&gt;&lt;property id=&quot;20307&quot; value=&quot;265&quot;/&gt;&lt;/object&gt;&lt;object type=&quot;3&quot; unique_id=&quot;10012&quot;&gt;&lt;property id=&quot;20148&quot; value=&quot;5&quot;/&gt;&lt;property id=&quot;20300&quot; value=&quot;Slide 10 - &amp;quot;Tiết 2&amp;quot;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 - &amp;quot;Tiết 3&amp;quot;&quot;/&gt;&lt;property id=&quot;20307&quot; value=&quot;272&quot;/&gt;&lt;/object&gt;&lt;object type=&quot;3&quot; unique_id=&quot;10018&quot;&gt;&lt;property id=&quot;20148&quot; value=&quot;5&quot;/&gt;&lt;property id=&quot;20300&quot; value=&quot;Slide 16 - &amp;quot;Thêm vào thì bằng mấy?&amp;quot;&quot;/&gt;&lt;property id=&quot;20307&quot; value=&quot;271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object type=&quot;3&quot; unique_id=&quot;10021&quot;&gt;&lt;property id=&quot;20148&quot; value=&quot;5&quot;/&gt;&lt;property id=&quot;20300&quot; value=&quot;Slide 19&quot;/&gt;&lt;property id=&quot;20307&quot; value=&quot;275&quot;/&gt;&lt;/object&gt;&lt;object type=&quot;3&quot; unique_id=&quot;10022&quot;&gt;&lt;property id=&quot;20148&quot; value=&quot;5&quot;/&gt;&lt;property id=&quot;20300&quot; value=&quot;Slide 20&quot;/&gt;&lt;property id=&quot;20307&quot; value=&quot;276&quot;/&gt;&lt;/object&gt;&lt;/object&gt;&lt;object type=&quot;8&quot; unique_id=&quot;1004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</TotalTime>
  <Words>190</Words>
  <Application>Microsoft Office PowerPoint</Application>
  <PresentationFormat>Widescreen</PresentationFormat>
  <Paragraphs>84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HP-168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3: Phép cộng, phép trừ trong phạm vi 10  Bài 10 PHÉP CỘNG TRONG PHẠM VI 10</dc:title>
  <dc:creator>Administrator</dc:creator>
  <cp:lastModifiedBy>Admin</cp:lastModifiedBy>
  <cp:revision>29</cp:revision>
  <dcterms:created xsi:type="dcterms:W3CDTF">2020-08-11T08:01:10Z</dcterms:created>
  <dcterms:modified xsi:type="dcterms:W3CDTF">2021-11-10T14:49:00Z</dcterms:modified>
</cp:coreProperties>
</file>