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67" r:id="rId5"/>
    <p:sldId id="258" r:id="rId6"/>
    <p:sldId id="264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</a:t>
              </a:r>
              <a:r>
                <a:rPr lang="en-US" sz="5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TRỪ TRONG </a:t>
              </a:r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1241789" cy="2481964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6</a:t>
            </a:r>
          </a:p>
          <a:p>
            <a:r>
              <a:rPr lang="en-US" sz="4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(Trang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78-79)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91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2" b="10307"/>
          <a:stretch/>
        </p:blipFill>
        <p:spPr>
          <a:xfrm>
            <a:off x="201706" y="201707"/>
            <a:ext cx="11214847" cy="6454587"/>
          </a:xfrm>
        </p:spPr>
      </p:pic>
      <p:sp>
        <p:nvSpPr>
          <p:cNvPr id="5" name="Freeform 4"/>
          <p:cNvSpPr/>
          <p:nvPr/>
        </p:nvSpPr>
        <p:spPr>
          <a:xfrm flipH="1">
            <a:off x="3859306" y="927846"/>
            <a:ext cx="389966" cy="1573307"/>
          </a:xfrm>
          <a:custGeom>
            <a:avLst/>
            <a:gdLst>
              <a:gd name="connsiteX0" fmla="*/ 0 w 4032073"/>
              <a:gd name="connsiteY0" fmla="*/ 0 h 1484508"/>
              <a:gd name="connsiteX1" fmla="*/ 3697941 w 4032073"/>
              <a:gd name="connsiteY1" fmla="*/ 1358153 h 1484508"/>
              <a:gd name="connsiteX2" fmla="*/ 3845858 w 4032073"/>
              <a:gd name="connsiteY2" fmla="*/ 1425388 h 1484508"/>
              <a:gd name="connsiteX3" fmla="*/ 3590364 w 4032073"/>
              <a:gd name="connsiteY3" fmla="*/ 1358153 h 14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073" h="1484508">
                <a:moveTo>
                  <a:pt x="0" y="0"/>
                </a:moveTo>
                <a:lnTo>
                  <a:pt x="3697941" y="1358153"/>
                </a:lnTo>
                <a:cubicBezTo>
                  <a:pt x="4338917" y="1595718"/>
                  <a:pt x="3863787" y="1425388"/>
                  <a:pt x="3845858" y="1425388"/>
                </a:cubicBezTo>
                <a:cubicBezTo>
                  <a:pt x="3827929" y="1425388"/>
                  <a:pt x="3709146" y="1391770"/>
                  <a:pt x="3590364" y="135815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54189" y="1398493"/>
            <a:ext cx="2272552" cy="860613"/>
          </a:xfrm>
          <a:custGeom>
            <a:avLst/>
            <a:gdLst>
              <a:gd name="connsiteX0" fmla="*/ 0 w 4032073"/>
              <a:gd name="connsiteY0" fmla="*/ 0 h 1484508"/>
              <a:gd name="connsiteX1" fmla="*/ 3697941 w 4032073"/>
              <a:gd name="connsiteY1" fmla="*/ 1358153 h 1484508"/>
              <a:gd name="connsiteX2" fmla="*/ 3845858 w 4032073"/>
              <a:gd name="connsiteY2" fmla="*/ 1425388 h 1484508"/>
              <a:gd name="connsiteX3" fmla="*/ 3590364 w 4032073"/>
              <a:gd name="connsiteY3" fmla="*/ 1358153 h 14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073" h="1484508">
                <a:moveTo>
                  <a:pt x="0" y="0"/>
                </a:moveTo>
                <a:lnTo>
                  <a:pt x="3697941" y="1358153"/>
                </a:lnTo>
                <a:cubicBezTo>
                  <a:pt x="4338917" y="1595718"/>
                  <a:pt x="3863787" y="1425388"/>
                  <a:pt x="3845858" y="1425388"/>
                </a:cubicBezTo>
                <a:cubicBezTo>
                  <a:pt x="3827929" y="1425388"/>
                  <a:pt x="3709146" y="1391770"/>
                  <a:pt x="3590364" y="135815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705166" y="927845"/>
            <a:ext cx="551328" cy="1331261"/>
          </a:xfrm>
          <a:custGeom>
            <a:avLst/>
            <a:gdLst>
              <a:gd name="connsiteX0" fmla="*/ 0 w 4032073"/>
              <a:gd name="connsiteY0" fmla="*/ 0 h 1484508"/>
              <a:gd name="connsiteX1" fmla="*/ 3697941 w 4032073"/>
              <a:gd name="connsiteY1" fmla="*/ 1358153 h 1484508"/>
              <a:gd name="connsiteX2" fmla="*/ 3845858 w 4032073"/>
              <a:gd name="connsiteY2" fmla="*/ 1425388 h 1484508"/>
              <a:gd name="connsiteX3" fmla="*/ 3590364 w 4032073"/>
              <a:gd name="connsiteY3" fmla="*/ 1358153 h 14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073" h="1484508">
                <a:moveTo>
                  <a:pt x="0" y="0"/>
                </a:moveTo>
                <a:lnTo>
                  <a:pt x="3697941" y="1358153"/>
                </a:lnTo>
                <a:cubicBezTo>
                  <a:pt x="4338917" y="1595718"/>
                  <a:pt x="3863787" y="1425388"/>
                  <a:pt x="3845858" y="1425388"/>
                </a:cubicBezTo>
                <a:cubicBezTo>
                  <a:pt x="3827929" y="1425388"/>
                  <a:pt x="3709146" y="1391770"/>
                  <a:pt x="3590364" y="135815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1976718" y="3563471"/>
            <a:ext cx="645458" cy="1653987"/>
          </a:xfrm>
          <a:custGeom>
            <a:avLst/>
            <a:gdLst>
              <a:gd name="connsiteX0" fmla="*/ 0 w 4032073"/>
              <a:gd name="connsiteY0" fmla="*/ 0 h 1484508"/>
              <a:gd name="connsiteX1" fmla="*/ 3697941 w 4032073"/>
              <a:gd name="connsiteY1" fmla="*/ 1358153 h 1484508"/>
              <a:gd name="connsiteX2" fmla="*/ 3845858 w 4032073"/>
              <a:gd name="connsiteY2" fmla="*/ 1425388 h 1484508"/>
              <a:gd name="connsiteX3" fmla="*/ 3590364 w 4032073"/>
              <a:gd name="connsiteY3" fmla="*/ 1358153 h 14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073" h="1484508">
                <a:moveTo>
                  <a:pt x="0" y="0"/>
                </a:moveTo>
                <a:lnTo>
                  <a:pt x="3697941" y="1358153"/>
                </a:lnTo>
                <a:cubicBezTo>
                  <a:pt x="4338917" y="1595718"/>
                  <a:pt x="3863787" y="1425388"/>
                  <a:pt x="3845858" y="1425388"/>
                </a:cubicBezTo>
                <a:cubicBezTo>
                  <a:pt x="3827929" y="1425388"/>
                  <a:pt x="3709146" y="1391770"/>
                  <a:pt x="3590364" y="135815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46713" y="4424082"/>
            <a:ext cx="282388" cy="1333502"/>
          </a:xfrm>
          <a:custGeom>
            <a:avLst/>
            <a:gdLst>
              <a:gd name="connsiteX0" fmla="*/ 0 w 4032073"/>
              <a:gd name="connsiteY0" fmla="*/ 0 h 1484508"/>
              <a:gd name="connsiteX1" fmla="*/ 3697941 w 4032073"/>
              <a:gd name="connsiteY1" fmla="*/ 1358153 h 1484508"/>
              <a:gd name="connsiteX2" fmla="*/ 3845858 w 4032073"/>
              <a:gd name="connsiteY2" fmla="*/ 1425388 h 1484508"/>
              <a:gd name="connsiteX3" fmla="*/ 3590364 w 4032073"/>
              <a:gd name="connsiteY3" fmla="*/ 1358153 h 14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073" h="1484508">
                <a:moveTo>
                  <a:pt x="0" y="0"/>
                </a:moveTo>
                <a:lnTo>
                  <a:pt x="3697941" y="1358153"/>
                </a:lnTo>
                <a:cubicBezTo>
                  <a:pt x="4338917" y="1595718"/>
                  <a:pt x="3863787" y="1425388"/>
                  <a:pt x="3845858" y="1425388"/>
                </a:cubicBezTo>
                <a:cubicBezTo>
                  <a:pt x="3827929" y="1425388"/>
                  <a:pt x="3709146" y="1391770"/>
                  <a:pt x="3590364" y="135815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559925" y="4326591"/>
            <a:ext cx="2194110" cy="764242"/>
          </a:xfrm>
          <a:custGeom>
            <a:avLst/>
            <a:gdLst>
              <a:gd name="connsiteX0" fmla="*/ 0 w 4032073"/>
              <a:gd name="connsiteY0" fmla="*/ 0 h 1484508"/>
              <a:gd name="connsiteX1" fmla="*/ 3697941 w 4032073"/>
              <a:gd name="connsiteY1" fmla="*/ 1358153 h 1484508"/>
              <a:gd name="connsiteX2" fmla="*/ 3845858 w 4032073"/>
              <a:gd name="connsiteY2" fmla="*/ 1425388 h 1484508"/>
              <a:gd name="connsiteX3" fmla="*/ 3590364 w 4032073"/>
              <a:gd name="connsiteY3" fmla="*/ 1358153 h 14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073" h="1484508">
                <a:moveTo>
                  <a:pt x="0" y="0"/>
                </a:moveTo>
                <a:lnTo>
                  <a:pt x="3697941" y="1358153"/>
                </a:lnTo>
                <a:cubicBezTo>
                  <a:pt x="4338917" y="1595718"/>
                  <a:pt x="3863787" y="1425388"/>
                  <a:pt x="3845858" y="1425388"/>
                </a:cubicBezTo>
                <a:cubicBezTo>
                  <a:pt x="3827929" y="1425388"/>
                  <a:pt x="3709146" y="1391770"/>
                  <a:pt x="3590364" y="135815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7247965" y="4326590"/>
            <a:ext cx="732865" cy="1240491"/>
          </a:xfrm>
          <a:custGeom>
            <a:avLst/>
            <a:gdLst>
              <a:gd name="connsiteX0" fmla="*/ 0 w 4032073"/>
              <a:gd name="connsiteY0" fmla="*/ 0 h 1484508"/>
              <a:gd name="connsiteX1" fmla="*/ 3697941 w 4032073"/>
              <a:gd name="connsiteY1" fmla="*/ 1358153 h 1484508"/>
              <a:gd name="connsiteX2" fmla="*/ 3845858 w 4032073"/>
              <a:gd name="connsiteY2" fmla="*/ 1425388 h 1484508"/>
              <a:gd name="connsiteX3" fmla="*/ 3590364 w 4032073"/>
              <a:gd name="connsiteY3" fmla="*/ 1358153 h 14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073" h="1484508">
                <a:moveTo>
                  <a:pt x="0" y="0"/>
                </a:moveTo>
                <a:lnTo>
                  <a:pt x="3697941" y="1358153"/>
                </a:lnTo>
                <a:cubicBezTo>
                  <a:pt x="4338917" y="1595718"/>
                  <a:pt x="3863787" y="1425388"/>
                  <a:pt x="3845858" y="1425388"/>
                </a:cubicBezTo>
                <a:cubicBezTo>
                  <a:pt x="3827929" y="1425388"/>
                  <a:pt x="3709146" y="1391770"/>
                  <a:pt x="3590364" y="135815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67" y="3604113"/>
            <a:ext cx="2554081" cy="638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37" y="1708070"/>
            <a:ext cx="2694666" cy="8657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59567" y="386531"/>
            <a:ext cx="983396" cy="50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61" t="18254" r="888" b="49229"/>
          <a:stretch/>
        </p:blipFill>
        <p:spPr>
          <a:xfrm>
            <a:off x="7079707" y="839391"/>
            <a:ext cx="3935727" cy="171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685" y="318755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2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9567" y="956443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02708" y="1716416"/>
            <a:ext cx="672412" cy="7219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9567" y="2731765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9708" y="2774636"/>
            <a:ext cx="4038334" cy="16050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83688" y="3647491"/>
            <a:ext cx="791682" cy="5698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7103" y="4311309"/>
            <a:ext cx="2349523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– 2 =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8537" y="4311309"/>
            <a:ext cx="723085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917518" y="4634651"/>
            <a:ext cx="506685" cy="81660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28736" y="5129724"/>
            <a:ext cx="4093198" cy="138086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529" y="5531442"/>
            <a:ext cx="135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Nhẩm: </a:t>
            </a:r>
            <a:endParaRPr lang="en-US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928" y="5168071"/>
            <a:ext cx="19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1926" y="5791193"/>
            <a:ext cx="184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 – 2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2250" y="5156222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345" y="5731496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78" y="309162"/>
            <a:ext cx="6092335" cy="12809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03" y="2716266"/>
            <a:ext cx="6425118" cy="9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8564" y="572929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233" y="625071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317" y="1517724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a)  8 - 2 - 3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264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317" y="3125743"/>
            <a:ext cx="295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b) 10 - 5 - 2 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264" y="3145723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8952" y="3125741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5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878" y="1532089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c) 7 - 4 - 1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1576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6878" y="3125742"/>
            <a:ext cx="24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d) 3 + 6 - 4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NGHỈ GIỮA GIỜ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13" b="90067"/>
          <a:stretch/>
        </p:blipFill>
        <p:spPr>
          <a:xfrm>
            <a:off x="1356889" y="313508"/>
            <a:ext cx="10137675" cy="38143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79222" y="4441370"/>
            <a:ext cx="5068389" cy="138466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10" t="12200" r="1110" b="58888"/>
          <a:stretch/>
        </p:blipFill>
        <p:spPr>
          <a:xfrm>
            <a:off x="1232749" y="283265"/>
            <a:ext cx="10013268" cy="3260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212" y="3367384"/>
            <a:ext cx="847248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TRANG(72-73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45846"/>
          <a:stretch/>
        </p:blipFill>
        <p:spPr>
          <a:xfrm>
            <a:off x="322729" y="443752"/>
            <a:ext cx="11228294" cy="6185647"/>
          </a:xfrm>
        </p:spPr>
      </p:pic>
      <p:sp>
        <p:nvSpPr>
          <p:cNvPr id="5" name="Rounded Rectangle 4"/>
          <p:cNvSpPr/>
          <p:nvPr/>
        </p:nvSpPr>
        <p:spPr>
          <a:xfrm>
            <a:off x="4096085" y="2106379"/>
            <a:ext cx="717963" cy="5830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4101354" y="3778622"/>
            <a:ext cx="712694" cy="61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7614" y="4231014"/>
            <a:ext cx="717963" cy="5830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220720" y="5809128"/>
            <a:ext cx="712694" cy="61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3980330" y="5255394"/>
            <a:ext cx="981635" cy="69924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5768789" y="2043954"/>
            <a:ext cx="1680882" cy="135815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7933766" y="3402106"/>
            <a:ext cx="1680882" cy="135815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8041343" y="5073860"/>
            <a:ext cx="1680882" cy="135815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20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8" b="20505"/>
          <a:stretch/>
        </p:blipFill>
        <p:spPr>
          <a:xfrm>
            <a:off x="420424" y="201706"/>
            <a:ext cx="11063363" cy="6320117"/>
          </a:xfrm>
        </p:spPr>
      </p:pic>
      <p:sp>
        <p:nvSpPr>
          <p:cNvPr id="5" name="Rounded Rectangle 4"/>
          <p:cNvSpPr/>
          <p:nvPr/>
        </p:nvSpPr>
        <p:spPr>
          <a:xfrm>
            <a:off x="3477520" y="1317812"/>
            <a:ext cx="543151" cy="788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62967" y="1317812"/>
            <a:ext cx="543151" cy="788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9954" y="4679577"/>
            <a:ext cx="833718" cy="788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3897" y="4679576"/>
            <a:ext cx="543151" cy="788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3825" y="4679576"/>
            <a:ext cx="543151" cy="788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87202" y="4679575"/>
            <a:ext cx="543151" cy="7885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0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116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.VnPresentH</vt:lpstr>
      <vt:lpstr>Arial</vt:lpstr>
      <vt:lpstr>Calibri</vt:lpstr>
      <vt:lpstr>Calibri Light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2020-08-14T13:15:10Z</dcterms:created>
  <dcterms:modified xsi:type="dcterms:W3CDTF">2021-12-02T13:59:41Z</dcterms:modified>
</cp:coreProperties>
</file>