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7" r:id="rId2"/>
    <p:sldId id="302" r:id="rId3"/>
    <p:sldId id="303" r:id="rId4"/>
    <p:sldId id="306" r:id="rId5"/>
    <p:sldId id="304" r:id="rId6"/>
    <p:sldId id="305" r:id="rId7"/>
    <p:sldId id="294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81" d="100"/>
          <a:sy n="81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3"/>
          <p:cNvGrpSpPr>
            <a:grpSpLocks/>
          </p:cNvGrpSpPr>
          <p:nvPr/>
        </p:nvGrpSpPr>
        <p:grpSpPr bwMode="auto">
          <a:xfrm>
            <a:off x="1143002" y="1914528"/>
            <a:ext cx="6731793" cy="2733675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0766" y="1969342"/>
              <a:ext cx="8200894" cy="16121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grpSp>
        <p:nvGrpSpPr>
          <p:cNvPr id="50179" name="Group 14"/>
          <p:cNvGrpSpPr>
            <a:grpSpLocks/>
          </p:cNvGrpSpPr>
          <p:nvPr/>
        </p:nvGrpSpPr>
        <p:grpSpPr bwMode="auto">
          <a:xfrm>
            <a:off x="1143000" y="3"/>
            <a:ext cx="6858000" cy="2189163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2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688" y="249165"/>
              <a:ext cx="3008312" cy="1939357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  <a:cs typeface="Arial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  <a:cs typeface="Arial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  <a:cs typeface="Arial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  <a:cs typeface="Arial" pitchFamily="34" charset="0"/>
              </a:endParaRPr>
            </a:p>
          </p:txBody>
        </p:sp>
      </p:grpSp>
      <p:sp>
        <p:nvSpPr>
          <p:cNvPr id="50180" name="TextBox 8"/>
          <p:cNvSpPr txBox="1">
            <a:spLocks noChangeArrowheads="1"/>
          </p:cNvSpPr>
          <p:nvPr/>
        </p:nvSpPr>
        <p:spPr bwMode="auto">
          <a:xfrm>
            <a:off x="2000250" y="533403"/>
            <a:ext cx="932208" cy="176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71" tIns="60936" rIns="121871" bIns="6093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700" b="1" dirty="0">
                <a:latin typeface="Times New Roman" pitchFamily="18" charset="0"/>
              </a:rPr>
              <a:t>9</a:t>
            </a:r>
            <a:endParaRPr lang="vi-VN" sz="10700" b="1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69277"/>
            <a:ext cx="5410200" cy="553949"/>
          </a:xfrm>
          <a:prstGeom prst="rect">
            <a:avLst/>
          </a:prstGeom>
          <a:noFill/>
        </p:spPr>
        <p:txBody>
          <a:bodyPr wrap="square" lIns="121871" tIns="60936" rIns="121871" bIns="60936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</a:t>
            </a:r>
            <a:endParaRPr lang="vi-VN" sz="2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171700" y="4724400"/>
            <a:ext cx="4800600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76 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77)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8">
            <a:extLst>
              <a:ext uri="{FF2B5EF4-FFF2-40B4-BE49-F238E27FC236}"/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2627852"/>
            <a:ext cx="6324600" cy="1334551"/>
          </a:xfrm>
          <a:prstGeom prst="rect">
            <a:avLst/>
          </a:prstGeom>
          <a:solidFill>
            <a:srgbClr val="00B050"/>
          </a:solidFill>
        </p:spPr>
        <p:txBody>
          <a:bodyPr wrap="none" fromWordArt="1"/>
          <a:lstStyle/>
          <a:p>
            <a:pPr algn="ctr">
              <a:defRPr/>
            </a:pP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35: </a:t>
            </a:r>
            <a:r>
              <a:rPr lang="en-US" sz="32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CÁC</a:t>
            </a:r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NGÀY</a:t>
            </a:r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TRONG</a:t>
            </a:r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TUẦN</a:t>
            </a:r>
            <a:endParaRPr lang="vi-VN" sz="3200" b="1" kern="10" dirty="0"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1582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65140"/>
            <a:ext cx="2343122" cy="13601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562636"/>
            <a:ext cx="1872266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3" y="228949"/>
            <a:ext cx="5969463" cy="66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27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87450"/>
            <a:ext cx="2251238" cy="1272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414447"/>
            <a:ext cx="8573304" cy="52405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2102592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5820724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5319081"/>
            <a:ext cx="8573304" cy="11171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5939389"/>
            <a:ext cx="8972550" cy="4843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11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B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3" y="-61749"/>
            <a:ext cx="86387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94438" y="2433663"/>
            <a:ext cx="6201901" cy="938731"/>
          </a:xfrm>
          <a:prstGeom prst="rect">
            <a:avLst/>
          </a:prstGeom>
          <a:noFill/>
        </p:spPr>
        <p:txBody>
          <a:bodyPr lIns="91451" tIns="45726" rIns="91451" bIns="4572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Nghỉ</a:t>
            </a:r>
            <a:r>
              <a:rPr lang="en-US" sz="5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giải</a:t>
            </a:r>
            <a:r>
              <a:rPr lang="en-US" sz="5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lao</a:t>
            </a:r>
            <a:endParaRPr lang="en-US" sz="55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3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87450"/>
            <a:ext cx="2851150" cy="1611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798611"/>
            <a:ext cx="7713662" cy="3962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9" y="4909242"/>
            <a:ext cx="1340285" cy="7181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7" y="4909242"/>
            <a:ext cx="1340285" cy="7181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87450"/>
            <a:ext cx="2851150" cy="1611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625600"/>
            <a:ext cx="7759701" cy="5232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1" y="3768809"/>
            <a:ext cx="875099" cy="11189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3768809"/>
            <a:ext cx="915646" cy="11189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2" y="3768809"/>
            <a:ext cx="855991" cy="11189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4" y="3697544"/>
            <a:ext cx="889667" cy="11189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2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B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3" y="-61749"/>
            <a:ext cx="86387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94438" y="2433663"/>
            <a:ext cx="6201901" cy="1785116"/>
          </a:xfrm>
          <a:prstGeom prst="rect">
            <a:avLst/>
          </a:prstGeom>
          <a:noFill/>
        </p:spPr>
        <p:txBody>
          <a:bodyPr lIns="91451" tIns="45726" rIns="91451" bIns="4572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KẾT</a:t>
            </a:r>
            <a:r>
              <a:rPr lang="en-US" sz="5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NỐI</a:t>
            </a:r>
            <a:r>
              <a:rPr lang="en-US" sz="5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VÀ</a:t>
            </a:r>
            <a:r>
              <a:rPr lang="en-US" sz="5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VẬN</a:t>
            </a:r>
            <a:r>
              <a:rPr lang="en-US" sz="5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DỤNG</a:t>
            </a:r>
            <a:endParaRPr lang="en-US" sz="55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115</Words>
  <Application>Microsoft Office PowerPoint</Application>
  <PresentationFormat>On-screen Show (4:3)</PresentationFormat>
  <Paragraphs>25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(</vt:lpstr>
      <vt:lpstr>PowerPoint Presentation</vt:lpstr>
      <vt:lpstr>PowerPoint Presentation</vt:lpstr>
      <vt:lpstr>(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AD</cp:lastModifiedBy>
  <cp:revision>69</cp:revision>
  <dcterms:created xsi:type="dcterms:W3CDTF">2020-08-14T12:58:13Z</dcterms:created>
  <dcterms:modified xsi:type="dcterms:W3CDTF">2022-04-21T10:11:44Z</dcterms:modified>
</cp:coreProperties>
</file>