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312" r:id="rId3"/>
    <p:sldId id="313" r:id="rId4"/>
    <p:sldId id="256" r:id="rId5"/>
    <p:sldId id="314" r:id="rId6"/>
    <p:sldId id="315" r:id="rId7"/>
    <p:sldId id="316" r:id="rId8"/>
    <p:sldId id="317" r:id="rId9"/>
    <p:sldId id="260" r:id="rId10"/>
    <p:sldId id="301" r:id="rId11"/>
    <p:sldId id="302" r:id="rId12"/>
    <p:sldId id="259" r:id="rId13"/>
    <p:sldId id="261" r:id="rId14"/>
    <p:sldId id="262" r:id="rId15"/>
    <p:sldId id="319" r:id="rId16"/>
    <p:sldId id="290" r:id="rId17"/>
    <p:sldId id="270" r:id="rId18"/>
    <p:sldId id="303" r:id="rId19"/>
    <p:sldId id="307" r:id="rId20"/>
    <p:sldId id="310" r:id="rId21"/>
    <p:sldId id="308" r:id="rId22"/>
    <p:sldId id="309" r:id="rId23"/>
    <p:sldId id="311" r:id="rId24"/>
    <p:sldId id="305" r:id="rId25"/>
    <p:sldId id="292" r:id="rId26"/>
  </p:sldIdLst>
  <p:sldSz cx="9144000" cy="5143500" type="screen16x9"/>
  <p:notesSz cx="6858000" cy="9144000"/>
  <p:custDataLst>
    <p:tags r:id="rId28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 varScale="1">
        <p:scale>
          <a:sx n="107" d="100"/>
          <a:sy n="107" d="100"/>
        </p:scale>
        <p:origin x="-888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2022/9/14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609A2-6F60-4916-BAB3-60F2DE31846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5075-40FD-4DA6-B606-D6188BE3A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59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67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19.png"/><Relationship Id="rId4" Type="http://schemas.openxmlformats.org/officeDocument/2006/relationships/video" Target="../media/media2.mp4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3"/>
            <a:ext cx="9144000" cy="5077334"/>
          </a:xfrm>
        </p:spPr>
      </p:pic>
      <p:sp>
        <p:nvSpPr>
          <p:cNvPr id="6" name="TextBox 5"/>
          <p:cNvSpPr txBox="1"/>
          <p:nvPr/>
        </p:nvSpPr>
        <p:spPr>
          <a:xfrm>
            <a:off x="3199950" y="1229525"/>
            <a:ext cx="1897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>
                <a:solidFill>
                  <a:schemeClr val="bg1"/>
                </a:solidFill>
                <a:latin typeface="HP001 4 hàng" panose="020B0603050302020204" pitchFamily="34" charset="0"/>
              </a:rPr>
              <a:t>Toán</a:t>
            </a:r>
            <a:endParaRPr lang="en-US" sz="2700" b="1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97768" y="2087574"/>
            <a:ext cx="8748464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rgbClr val="FFFF00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rgbClr val="FFFF00"/>
                </a:solidFill>
                <a:latin typeface="HP001 4 hàng" pitchFamily="34" charset="0"/>
              </a:rPr>
              <a:t> 2: </a:t>
            </a:r>
            <a:r>
              <a:rPr lang="en-US" altLang="en-US" sz="4050" b="1" dirty="0" err="1">
                <a:solidFill>
                  <a:srgbClr val="FFFF00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rgbClr val="FFFF00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rgbClr val="FFFF00"/>
                </a:solidFill>
                <a:latin typeface="HP001 4 hàng" pitchFamily="34" charset="0"/>
              </a:rPr>
              <a:t> 6, 7, 8, 9</a:t>
            </a:r>
            <a:r>
              <a:rPr lang="en-US" altLang="en-US" sz="4050" b="1">
                <a:solidFill>
                  <a:srgbClr val="FFFF00"/>
                </a:solidFill>
                <a:latin typeface="HP001 4 hàng" pitchFamily="34" charset="0"/>
              </a:rPr>
              <a:t>, 10</a:t>
            </a:r>
            <a:r>
              <a:rPr lang="vi-VN" altLang="en-US" sz="4050" b="1">
                <a:solidFill>
                  <a:srgbClr val="FFFF00"/>
                </a:solidFill>
                <a:latin typeface="HP001 4 hàng" pitchFamily="34" charset="0"/>
              </a:rPr>
              <a:t> (14, 15)</a:t>
            </a:r>
            <a:endParaRPr lang="en-US" altLang="en-US" sz="405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21335"/>
            <a:ext cx="3096344" cy="792088"/>
            <a:chOff x="107504" y="987574"/>
            <a:chExt cx="3096344" cy="792088"/>
          </a:xfrm>
        </p:grpSpPr>
        <p:sp>
          <p:nvSpPr>
            <p:cNvPr id="15" name="Oval 14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số 6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986" y="1057016"/>
            <a:ext cx="2430300" cy="2430300"/>
          </a:xfrm>
          <a:prstGeom prst="rect">
            <a:avLst/>
          </a:prstGeom>
        </p:spPr>
      </p:pic>
      <p:pic>
        <p:nvPicPr>
          <p:cNvPr id="6" name="Số 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5856" y="1057016"/>
            <a:ext cx="2753326" cy="2753326"/>
          </a:xfrm>
          <a:prstGeom prst="rect">
            <a:avLst/>
          </a:prstGeom>
        </p:spPr>
      </p:pic>
      <p:pic>
        <p:nvPicPr>
          <p:cNvPr id="7" name="Số 8 (video-converter.com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25618" y="1057016"/>
            <a:ext cx="2769802" cy="27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2" t="9526"/>
          <a:stretch/>
        </p:blipFill>
        <p:spPr>
          <a:xfrm>
            <a:off x="1619672" y="627534"/>
            <a:ext cx="6191333" cy="430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ố 9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483518"/>
            <a:ext cx="410445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440" t="1318" r="7028" b="2473"/>
          <a:stretch/>
        </p:blipFill>
        <p:spPr>
          <a:xfrm rot="16200000">
            <a:off x="2806881" y="-703691"/>
            <a:ext cx="3384376" cy="633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88454"/>
            <a:ext cx="1722324" cy="792088"/>
            <a:chOff x="8559" y="1491630"/>
            <a:chExt cx="1571621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722780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16084" y="1731937"/>
              <a:ext cx="864096" cy="67151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7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9193" y="3391813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10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9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 </a:t>
            </a: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5440824" y="4207573"/>
            <a:ext cx="643344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latin typeface="Times New Roman" pitchFamily="18" charset="0"/>
                <a:cs typeface="Times New Roman" pitchFamily="18" charset="0"/>
              </a:rPr>
              <a:t>A.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15938" y="4096745"/>
            <a:ext cx="422592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vi-VN" sz="2000" b="1">
                <a:latin typeface="Times New Roman" pitchFamily="18" charset="0"/>
                <a:cs typeface="Times New Roman" pitchFamily="18" charset="0"/>
              </a:rPr>
              <a:t>B.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8354" y="112917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en-US" sz="40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78"/>
          <a:stretch/>
        </p:blipFill>
        <p:spPr>
          <a:xfrm>
            <a:off x="773819" y="2176239"/>
            <a:ext cx="2651659" cy="1763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89"/>
          <a:stretch/>
        </p:blipFill>
        <p:spPr>
          <a:xfrm>
            <a:off x="5436096" y="2254389"/>
            <a:ext cx="2808312" cy="15764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30446" y="4116780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32483" y="4201411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87624" y="308906"/>
            <a:ext cx="4464496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 câu trả lời đúng.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771888"/>
            <a:ext cx="4464496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thêm bánh lên đĩa để: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6" t="69100"/>
          <a:stretch/>
        </p:blipFill>
        <p:spPr>
          <a:xfrm>
            <a:off x="2285900" y="3852442"/>
            <a:ext cx="1139578" cy="8970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0" r="55455"/>
          <a:stretch/>
        </p:blipFill>
        <p:spPr>
          <a:xfrm>
            <a:off x="291878" y="3953476"/>
            <a:ext cx="1329541" cy="7520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8" t="68690"/>
          <a:stretch/>
        </p:blipFill>
        <p:spPr>
          <a:xfrm>
            <a:off x="7022740" y="4026419"/>
            <a:ext cx="1221668" cy="7783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9" t="64515" r="49912"/>
          <a:stretch/>
        </p:blipFill>
        <p:spPr>
          <a:xfrm>
            <a:off x="5847935" y="3956407"/>
            <a:ext cx="899578" cy="9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-0.02438 L -0.01684 -0.274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14201 -0.1904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10" grpId="0" animBg="1"/>
      <p:bldP spid="15" grpId="0" animBg="1"/>
      <p:bldP spid="16" grpId="0" animBg="1"/>
      <p:bldP spid="9" grpId="0" animBg="1"/>
      <p:bldP spid="12" grpId="0" animBg="1"/>
      <p:bldP spid="13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92367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r>
              <a:rPr lang="vi-VN" sz="3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KT, KN </a:t>
            </a:r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THỰC TIỄN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80565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HỌC SINH </a:t>
            </a:r>
          </a:p>
          <a:p>
            <a:pPr algn="ctr"/>
            <a:r>
              <a: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 TOÁN</a:t>
            </a:r>
          </a:p>
          <a:p>
            <a:pPr algn="ctr"/>
            <a:r>
              <a: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10, 11</a:t>
            </a:r>
            <a:endParaRPr lang="en-US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95486"/>
            <a:ext cx="3383573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2775150361847_9489c98760585a98ec8995db8f197d49.jpg"/>
          <p:cNvPicPr>
            <a:picLocks noGrp="1" noChangeAspect="1"/>
          </p:cNvPicPr>
          <p:nvPr>
            <p:ph idx="1"/>
          </p:nvPr>
        </p:nvPicPr>
        <p:blipFill>
          <a:blip r:embed="rId2"/>
          <a:srcRect t="17415" b="46012"/>
          <a:stretch>
            <a:fillRect/>
          </a:stretch>
        </p:blipFill>
        <p:spPr>
          <a:xfrm>
            <a:off x="2143108" y="0"/>
            <a:ext cx="5500726" cy="4786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90" y="6846"/>
            <a:ext cx="3775308" cy="515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598" y="6846"/>
            <a:ext cx="3816424" cy="517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z2775150361847_9489c98760585a98ec8995db8f197d49.jpg"/>
          <p:cNvPicPr>
            <a:picLocks noGrp="1" noChangeAspect="1"/>
          </p:cNvPicPr>
          <p:nvPr>
            <p:ph idx="1"/>
          </p:nvPr>
        </p:nvPicPr>
        <p:blipFill>
          <a:blip r:embed="rId2"/>
          <a:srcRect t="52808"/>
          <a:stretch>
            <a:fillRect/>
          </a:stretch>
        </p:blipFill>
        <p:spPr>
          <a:xfrm>
            <a:off x="2143108" y="0"/>
            <a:ext cx="5500726" cy="4929204"/>
          </a:xfrm>
        </p:spPr>
      </p:pic>
      <p:sp>
        <p:nvSpPr>
          <p:cNvPr id="8" name="Rectangle 7"/>
          <p:cNvSpPr/>
          <p:nvPr/>
        </p:nvSpPr>
        <p:spPr>
          <a:xfrm>
            <a:off x="3714744" y="1285866"/>
            <a:ext cx="35719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3504" y="1285866"/>
            <a:ext cx="285752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16" y="1285866"/>
            <a:ext cx="357190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8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4810" y="2786064"/>
            <a:ext cx="285752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9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5140" y="2786064"/>
            <a:ext cx="785818" cy="42862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</a:t>
            </a:r>
            <a:endParaRPr lang="vi-VN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z2775150409894_45de640818477591bcafa64d180fe9d2.jpg"/>
          <p:cNvPicPr>
            <a:picLocks noChangeAspect="1"/>
          </p:cNvPicPr>
          <p:nvPr/>
        </p:nvPicPr>
        <p:blipFill>
          <a:blip r:embed="rId2"/>
          <a:srcRect t="10800" b="36181"/>
          <a:stretch>
            <a:fillRect/>
          </a:stretch>
        </p:blipFill>
        <p:spPr>
          <a:xfrm>
            <a:off x="2000232" y="0"/>
            <a:ext cx="5715040" cy="48577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00694" y="3429006"/>
            <a:ext cx="428628" cy="357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3428992" y="4643452"/>
            <a:ext cx="428628" cy="357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5072066" y="4572014"/>
            <a:ext cx="428628" cy="357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6572264" y="2357436"/>
            <a:ext cx="428628" cy="3571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z2775150409894_45de640818477591bcafa64d180fe9d2.jpg"/>
          <p:cNvPicPr>
            <a:picLocks noChangeAspect="1"/>
          </p:cNvPicPr>
          <p:nvPr/>
        </p:nvPicPr>
        <p:blipFill>
          <a:blip r:embed="rId2"/>
          <a:srcRect t="63646"/>
          <a:stretch>
            <a:fillRect/>
          </a:stretch>
        </p:blipFill>
        <p:spPr>
          <a:xfrm>
            <a:off x="428596" y="1"/>
            <a:ext cx="8442231" cy="5146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2"/>
          <p:cNvSpPr txBox="1"/>
          <p:nvPr/>
        </p:nvSpPr>
        <p:spPr bwMode="auto">
          <a:xfrm rot="21307475">
            <a:off x="4852988" y="1544697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文本框 63"/>
          <p:cNvSpPr txBox="1"/>
          <p:nvPr/>
        </p:nvSpPr>
        <p:spPr bwMode="auto">
          <a:xfrm rot="21205640">
            <a:off x="4422618" y="2074776"/>
            <a:ext cx="3446777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Về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</a:t>
            </a:r>
            <a:endParaRPr lang="vi-VN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Xem trước 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Các số 6, 7, 8, 9, 10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QUÝ THẦY 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1089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483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43558"/>
            <a:ext cx="5295617" cy="295383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580112" y="1923678"/>
            <a:ext cx="1152128" cy="8640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80" t="19068" r="12994"/>
          <a:stretch/>
        </p:blipFill>
        <p:spPr>
          <a:xfrm>
            <a:off x="6909231" y="1348496"/>
            <a:ext cx="1958549" cy="24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9542"/>
            <a:ext cx="4621875" cy="304728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436096" y="1755129"/>
            <a:ext cx="864096" cy="9361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4474" r="15027" b="17502"/>
          <a:stretch/>
        </p:blipFill>
        <p:spPr>
          <a:xfrm>
            <a:off x="6444208" y="1159988"/>
            <a:ext cx="2376264" cy="26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8839"/>
            <a:ext cx="5445571" cy="334708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40152" y="2027539"/>
            <a:ext cx="883089" cy="90968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3" t="44467" r="3980" b="41344"/>
          <a:stretch/>
        </p:blipFill>
        <p:spPr>
          <a:xfrm>
            <a:off x="7210318" y="1707654"/>
            <a:ext cx="1461761" cy="20882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57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78"/>
            <a:ext cx="5700043" cy="4011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84168" y="1707654"/>
            <a:ext cx="873005" cy="90506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123" r="16297" b="21258"/>
          <a:stretch/>
        </p:blipFill>
        <p:spPr>
          <a:xfrm>
            <a:off x="7164288" y="1491630"/>
            <a:ext cx="1656184" cy="184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1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75506"/>
            <a:ext cx="6729976" cy="36724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405432" y="1818564"/>
            <a:ext cx="1040310" cy="7862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6" t="84598" r="3993" b="2632"/>
          <a:stretch/>
        </p:blipFill>
        <p:spPr>
          <a:xfrm>
            <a:off x="7668344" y="1563638"/>
            <a:ext cx="1313567" cy="172819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47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470"/>
            <a:ext cx="1400958" cy="561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349"/>
            <a:ext cx="5904656" cy="50749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64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1924219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147</Words>
  <Application>Microsoft Office PowerPoint</Application>
  <PresentationFormat>On-screen Show (16:9)</PresentationFormat>
  <Paragraphs>42</Paragraphs>
  <Slides>24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SKY</cp:lastModifiedBy>
  <cp:revision>216</cp:revision>
  <dcterms:created xsi:type="dcterms:W3CDTF">2014-04-01T16:27:38Z</dcterms:created>
  <dcterms:modified xsi:type="dcterms:W3CDTF">2022-09-14T04:36:19Z</dcterms:modified>
</cp:coreProperties>
</file>