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9" r:id="rId4"/>
    <p:sldId id="277" r:id="rId5"/>
    <p:sldId id="261" r:id="rId6"/>
    <p:sldId id="281"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73" d="100"/>
          <a:sy n="73" d="100"/>
        </p:scale>
        <p:origin x="52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8220D5-2782-4184-9BB1-1713B8F6A414}" type="datetimeFigureOut">
              <a:rPr lang="en-US" smtClean="0"/>
              <a:t>16/10/2021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3928B6-00B3-4543-AB89-A0A7093364AE}" type="slidenum">
              <a:rPr lang="en-US" smtClean="0"/>
              <a:t>‹#›</a:t>
            </a:fld>
            <a:endParaRPr lang="en-US"/>
          </a:p>
        </p:txBody>
      </p:sp>
    </p:spTree>
    <p:extLst>
      <p:ext uri="{BB962C8B-B14F-4D97-AF65-F5344CB8AC3E}">
        <p14:creationId xmlns:p14="http://schemas.microsoft.com/office/powerpoint/2010/main" val="9633698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幻灯片图像占位符 55297"/>
          <p:cNvSpPr>
            <a:spLocks noGrp="1" noRot="1" noChangeAspect="1" noTextEdit="1"/>
          </p:cNvSpPr>
          <p:nvPr>
            <p:ph type="sldImg"/>
          </p:nvPr>
        </p:nvSpPr>
        <p:spPr>
          <a:ln/>
        </p:spPr>
      </p:sp>
      <p:sp>
        <p:nvSpPr>
          <p:cNvPr id="55299" name="文本占位符 55298"/>
          <p:cNvSpPr>
            <a:spLocks noGrp="1"/>
          </p:cNvSpPr>
          <p:nvPr>
            <p:ph type="body" idx="1"/>
          </p:nvPr>
        </p:nvSpPr>
        <p:spPr>
          <a:ln/>
        </p:spPr>
        <p:txBody>
          <a:bodyPr/>
          <a:lstStyle/>
          <a:p>
            <a:pPr lvl="0"/>
            <a:endParaRPr dirty="0"/>
          </a:p>
        </p:txBody>
      </p:sp>
      <p:sp>
        <p:nvSpPr>
          <p:cNvPr id="2" name="灯片编号占位符 1"/>
          <p:cNvSpPr>
            <a:spLocks noGrp="1"/>
          </p:cNvSpPr>
          <p:nvPr>
            <p:ph type="sldNum" sz="quarter" idx="2"/>
          </p:nvPr>
        </p:nvSpPr>
        <p:spPr/>
        <p:txBody>
          <a:bodyPr/>
          <a:lstStyle/>
          <a:p>
            <a:pPr lvl="0" algn="r"/>
            <a:fld id="{9A0DB2DC-4C9A-4742-B13C-FB6460FD3503}" type="slidenum">
              <a:rPr lang="en-US" altLang="zh-CN" sz="1200" dirty="0"/>
              <a:t>4</a:t>
            </a:fld>
            <a:endParaRPr lang="zh-CN" sz="1200" dirty="0"/>
          </a:p>
        </p:txBody>
      </p:sp>
    </p:spTree>
    <p:extLst>
      <p:ext uri="{BB962C8B-B14F-4D97-AF65-F5344CB8AC3E}">
        <p14:creationId xmlns:p14="http://schemas.microsoft.com/office/powerpoint/2010/main" val="1446693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幻灯片图像占位符 18433"/>
          <p:cNvSpPr>
            <a:spLocks noGrp="1" noRot="1" noChangeAspect="1" noTextEdit="1"/>
          </p:cNvSpPr>
          <p:nvPr>
            <p:ph type="sldImg"/>
          </p:nvPr>
        </p:nvSpPr>
        <p:spPr>
          <a:ln/>
        </p:spPr>
      </p:sp>
      <p:sp>
        <p:nvSpPr>
          <p:cNvPr id="18435" name="文本占位符 18434"/>
          <p:cNvSpPr>
            <a:spLocks noGrp="1"/>
          </p:cNvSpPr>
          <p:nvPr>
            <p:ph type="body" idx="1"/>
          </p:nvPr>
        </p:nvSpPr>
        <p:spPr>
          <a:ln/>
        </p:spPr>
        <p:txBody>
          <a:bodyPr/>
          <a:lstStyle/>
          <a:p>
            <a:pPr lvl="0"/>
            <a:r>
              <a:rPr lang="en-US"/>
              <a:t>Các</a:t>
            </a:r>
            <a:r>
              <a:rPr lang="en-US" baseline="0"/>
              <a:t> bạn nhỏ yêu mến của cô ơi, cô hiểu để rời xa mái trường mầm non bao yêu dấu là cả một sự khó khăn. Nhưng chúng mình sẽ làm được, phải không nào?</a:t>
            </a:r>
            <a:endParaRPr dirty="0"/>
          </a:p>
        </p:txBody>
      </p:sp>
      <p:sp>
        <p:nvSpPr>
          <p:cNvPr id="2" name="灯片编号占位符 1"/>
          <p:cNvSpPr>
            <a:spLocks noGrp="1"/>
          </p:cNvSpPr>
          <p:nvPr>
            <p:ph type="sldNum" sz="quarter" idx="2"/>
          </p:nvPr>
        </p:nvSpPr>
        <p:spPr/>
        <p:txBody>
          <a:bodyPr/>
          <a:lstStyle/>
          <a:p>
            <a:pPr lvl="0" algn="r"/>
            <a:fld id="{9A0DB2DC-4C9A-4742-B13C-FB6460FD3503}" type="slidenum">
              <a:rPr lang="en-US" altLang="zh-CN" sz="1200" dirty="0"/>
              <a:t>6</a:t>
            </a:fld>
            <a:endParaRPr lang="zh-CN" sz="1200" dirty="0"/>
          </a:p>
        </p:txBody>
      </p:sp>
    </p:spTree>
    <p:extLst>
      <p:ext uri="{BB962C8B-B14F-4D97-AF65-F5344CB8AC3E}">
        <p14:creationId xmlns:p14="http://schemas.microsoft.com/office/powerpoint/2010/main" val="18006004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F0D96B8-6C5F-4957-84F2-557B0DABA990}" type="datetimeFigureOut">
              <a:rPr lang="en-US" smtClean="0"/>
              <a:t>16/10/2021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CC57CE-B18A-42C0-BD01-2A956F0098B6}" type="slidenum">
              <a:rPr lang="en-US" smtClean="0"/>
              <a:t>‹#›</a:t>
            </a:fld>
            <a:endParaRPr lang="en-US"/>
          </a:p>
        </p:txBody>
      </p:sp>
    </p:spTree>
    <p:extLst>
      <p:ext uri="{BB962C8B-B14F-4D97-AF65-F5344CB8AC3E}">
        <p14:creationId xmlns:p14="http://schemas.microsoft.com/office/powerpoint/2010/main" val="25288272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F0D96B8-6C5F-4957-84F2-557B0DABA990}" type="datetimeFigureOut">
              <a:rPr lang="en-US" smtClean="0"/>
              <a:t>16/10/2021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CC57CE-B18A-42C0-BD01-2A956F0098B6}" type="slidenum">
              <a:rPr lang="en-US" smtClean="0"/>
              <a:t>‹#›</a:t>
            </a:fld>
            <a:endParaRPr lang="en-US"/>
          </a:p>
        </p:txBody>
      </p:sp>
    </p:spTree>
    <p:extLst>
      <p:ext uri="{BB962C8B-B14F-4D97-AF65-F5344CB8AC3E}">
        <p14:creationId xmlns:p14="http://schemas.microsoft.com/office/powerpoint/2010/main" val="3644417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F0D96B8-6C5F-4957-84F2-557B0DABA990}" type="datetimeFigureOut">
              <a:rPr lang="en-US" smtClean="0"/>
              <a:t>16/10/2021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CC57CE-B18A-42C0-BD01-2A956F0098B6}" type="slidenum">
              <a:rPr lang="en-US" smtClean="0"/>
              <a:t>‹#›</a:t>
            </a:fld>
            <a:endParaRPr lang="en-US"/>
          </a:p>
        </p:txBody>
      </p:sp>
    </p:spTree>
    <p:extLst>
      <p:ext uri="{BB962C8B-B14F-4D97-AF65-F5344CB8AC3E}">
        <p14:creationId xmlns:p14="http://schemas.microsoft.com/office/powerpoint/2010/main" val="860511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F0D96B8-6C5F-4957-84F2-557B0DABA990}" type="datetimeFigureOut">
              <a:rPr lang="en-US" smtClean="0"/>
              <a:t>16/10/2021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CC57CE-B18A-42C0-BD01-2A956F0098B6}" type="slidenum">
              <a:rPr lang="en-US" smtClean="0"/>
              <a:t>‹#›</a:t>
            </a:fld>
            <a:endParaRPr lang="en-US"/>
          </a:p>
        </p:txBody>
      </p:sp>
    </p:spTree>
    <p:extLst>
      <p:ext uri="{BB962C8B-B14F-4D97-AF65-F5344CB8AC3E}">
        <p14:creationId xmlns:p14="http://schemas.microsoft.com/office/powerpoint/2010/main" val="2771002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F0D96B8-6C5F-4957-84F2-557B0DABA990}" type="datetimeFigureOut">
              <a:rPr lang="en-US" smtClean="0"/>
              <a:t>16/10/2021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CC57CE-B18A-42C0-BD01-2A956F0098B6}" type="slidenum">
              <a:rPr lang="en-US" smtClean="0"/>
              <a:t>‹#›</a:t>
            </a:fld>
            <a:endParaRPr lang="en-US"/>
          </a:p>
        </p:txBody>
      </p:sp>
    </p:spTree>
    <p:extLst>
      <p:ext uri="{BB962C8B-B14F-4D97-AF65-F5344CB8AC3E}">
        <p14:creationId xmlns:p14="http://schemas.microsoft.com/office/powerpoint/2010/main" val="4240995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F0D96B8-6C5F-4957-84F2-557B0DABA990}" type="datetimeFigureOut">
              <a:rPr lang="en-US" smtClean="0"/>
              <a:t>16/10/2021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CC57CE-B18A-42C0-BD01-2A956F0098B6}" type="slidenum">
              <a:rPr lang="en-US" smtClean="0"/>
              <a:t>‹#›</a:t>
            </a:fld>
            <a:endParaRPr lang="en-US"/>
          </a:p>
        </p:txBody>
      </p:sp>
    </p:spTree>
    <p:extLst>
      <p:ext uri="{BB962C8B-B14F-4D97-AF65-F5344CB8AC3E}">
        <p14:creationId xmlns:p14="http://schemas.microsoft.com/office/powerpoint/2010/main" val="1277419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F0D96B8-6C5F-4957-84F2-557B0DABA990}" type="datetimeFigureOut">
              <a:rPr lang="en-US" smtClean="0"/>
              <a:t>16/10/2021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CC57CE-B18A-42C0-BD01-2A956F0098B6}" type="slidenum">
              <a:rPr lang="en-US" smtClean="0"/>
              <a:t>‹#›</a:t>
            </a:fld>
            <a:endParaRPr lang="en-US"/>
          </a:p>
        </p:txBody>
      </p:sp>
    </p:spTree>
    <p:extLst>
      <p:ext uri="{BB962C8B-B14F-4D97-AF65-F5344CB8AC3E}">
        <p14:creationId xmlns:p14="http://schemas.microsoft.com/office/powerpoint/2010/main" val="38352112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F0D96B8-6C5F-4957-84F2-557B0DABA990}" type="datetimeFigureOut">
              <a:rPr lang="en-US" smtClean="0"/>
              <a:t>16/10/2021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CC57CE-B18A-42C0-BD01-2A956F0098B6}" type="slidenum">
              <a:rPr lang="en-US" smtClean="0"/>
              <a:t>‹#›</a:t>
            </a:fld>
            <a:endParaRPr lang="en-US"/>
          </a:p>
        </p:txBody>
      </p:sp>
    </p:spTree>
    <p:extLst>
      <p:ext uri="{BB962C8B-B14F-4D97-AF65-F5344CB8AC3E}">
        <p14:creationId xmlns:p14="http://schemas.microsoft.com/office/powerpoint/2010/main" val="3814054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0D96B8-6C5F-4957-84F2-557B0DABA990}" type="datetimeFigureOut">
              <a:rPr lang="en-US" smtClean="0"/>
              <a:t>16/10/2021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CC57CE-B18A-42C0-BD01-2A956F0098B6}" type="slidenum">
              <a:rPr lang="en-US" smtClean="0"/>
              <a:t>‹#›</a:t>
            </a:fld>
            <a:endParaRPr lang="en-US"/>
          </a:p>
        </p:txBody>
      </p:sp>
    </p:spTree>
    <p:extLst>
      <p:ext uri="{BB962C8B-B14F-4D97-AF65-F5344CB8AC3E}">
        <p14:creationId xmlns:p14="http://schemas.microsoft.com/office/powerpoint/2010/main" val="4191726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F0D96B8-6C5F-4957-84F2-557B0DABA990}" type="datetimeFigureOut">
              <a:rPr lang="en-US" smtClean="0"/>
              <a:t>16/10/2021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CC57CE-B18A-42C0-BD01-2A956F0098B6}" type="slidenum">
              <a:rPr lang="en-US" smtClean="0"/>
              <a:t>‹#›</a:t>
            </a:fld>
            <a:endParaRPr lang="en-US"/>
          </a:p>
        </p:txBody>
      </p:sp>
    </p:spTree>
    <p:extLst>
      <p:ext uri="{BB962C8B-B14F-4D97-AF65-F5344CB8AC3E}">
        <p14:creationId xmlns:p14="http://schemas.microsoft.com/office/powerpoint/2010/main" val="3117524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F0D96B8-6C5F-4957-84F2-557B0DABA990}" type="datetimeFigureOut">
              <a:rPr lang="en-US" smtClean="0"/>
              <a:t>16/10/2021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CC57CE-B18A-42C0-BD01-2A956F0098B6}" type="slidenum">
              <a:rPr lang="en-US" smtClean="0"/>
              <a:t>‹#›</a:t>
            </a:fld>
            <a:endParaRPr lang="en-US"/>
          </a:p>
        </p:txBody>
      </p:sp>
    </p:spTree>
    <p:extLst>
      <p:ext uri="{BB962C8B-B14F-4D97-AF65-F5344CB8AC3E}">
        <p14:creationId xmlns:p14="http://schemas.microsoft.com/office/powerpoint/2010/main" val="146776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0D96B8-6C5F-4957-84F2-557B0DABA990}" type="datetimeFigureOut">
              <a:rPr lang="en-US" smtClean="0"/>
              <a:t>16/10/2021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CC57CE-B18A-42C0-BD01-2A956F0098B6}" type="slidenum">
              <a:rPr lang="en-US" smtClean="0"/>
              <a:t>‹#›</a:t>
            </a:fld>
            <a:endParaRPr lang="en-US"/>
          </a:p>
        </p:txBody>
      </p:sp>
    </p:spTree>
    <p:extLst>
      <p:ext uri="{BB962C8B-B14F-4D97-AF65-F5344CB8AC3E}">
        <p14:creationId xmlns:p14="http://schemas.microsoft.com/office/powerpoint/2010/main" val="35099608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7.gif"/><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0" b="-20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381125" y="0"/>
            <a:ext cx="9429750" cy="480434"/>
          </a:xfrm>
        </p:spPr>
        <p:txBody>
          <a:bodyPr>
            <a:normAutofit/>
          </a:bodyPr>
          <a:lstStyle/>
          <a:p>
            <a:endParaRPr lang="en-US" sz="2400" dirty="0"/>
          </a:p>
        </p:txBody>
      </p:sp>
      <p:sp>
        <p:nvSpPr>
          <p:cNvPr id="3" name="Subtitle 2"/>
          <p:cNvSpPr>
            <a:spLocks noGrp="1"/>
          </p:cNvSpPr>
          <p:nvPr>
            <p:ph type="subTitle" idx="1"/>
          </p:nvPr>
        </p:nvSpPr>
        <p:spPr>
          <a:xfrm>
            <a:off x="785813" y="1185863"/>
            <a:ext cx="10629900" cy="3929063"/>
          </a:xfrm>
        </p:spPr>
        <p:txBody>
          <a:bodyPr/>
          <a:lstStyle/>
          <a:p>
            <a:r>
              <a:rPr lang="en-US" sz="3200" b="1" dirty="0">
                <a:solidFill>
                  <a:srgbClr val="FFC000"/>
                </a:solidFill>
                <a:latin typeface="Times New Roman" panose="02020603050405020304" pitchFamily="18" charset="0"/>
                <a:cs typeface="Times New Roman" panose="02020603050405020304" pitchFamily="18" charset="0"/>
              </a:rPr>
              <a:t>MÔN THỂ DỤC  - LỚP </a:t>
            </a:r>
            <a:r>
              <a:rPr lang="en-US" sz="3200" b="1" dirty="0" smtClean="0">
                <a:solidFill>
                  <a:srgbClr val="FFC000"/>
                </a:solidFill>
                <a:latin typeface="Times New Roman" panose="02020603050405020304" pitchFamily="18" charset="0"/>
                <a:cs typeface="Times New Roman" panose="02020603050405020304" pitchFamily="18" charset="0"/>
              </a:rPr>
              <a:t>2</a:t>
            </a:r>
            <a:endParaRPr lang="en-US" sz="3200" b="1" dirty="0">
              <a:solidFill>
                <a:srgbClr val="FFC000"/>
              </a:solidFill>
              <a:latin typeface="Times New Roman" panose="02020603050405020304" pitchFamily="18" charset="0"/>
              <a:cs typeface="Times New Roman" panose="02020603050405020304" pitchFamily="18" charset="0"/>
            </a:endParaRPr>
          </a:p>
          <a:p>
            <a:endParaRPr lang="en-US" sz="2000" b="1" dirty="0">
              <a:solidFill>
                <a:srgbClr val="002060"/>
              </a:solidFill>
              <a:latin typeface="Times New Roman" panose="02020603050405020304" pitchFamily="18" charset="0"/>
              <a:cs typeface="Times New Roman" panose="02020603050405020304" pitchFamily="18" charset="0"/>
            </a:endParaRPr>
          </a:p>
          <a:p>
            <a:r>
              <a:rPr lang="en-US" sz="2600" b="1" smtClean="0">
                <a:solidFill>
                  <a:schemeClr val="accent2"/>
                </a:solidFill>
                <a:latin typeface="Times New Roman" panose="02020603050405020304" pitchFamily="18" charset="0"/>
                <a:cs typeface="Times New Roman" panose="02020603050405020304" pitchFamily="18" charset="0"/>
              </a:rPr>
              <a:t>ĐI THƯỜNG THEO VẠCH KẺ THẲNG</a:t>
            </a:r>
            <a:endParaRPr lang="en-US" sz="2600" b="1" dirty="0">
              <a:solidFill>
                <a:schemeClr val="accent2"/>
              </a:solidFill>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285238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nodePh="1">
                                  <p:stCondLst>
                                    <p:cond delay="0"/>
                                  </p:stCondLst>
                                  <p:endCondLst>
                                    <p:cond evt="begin" delay="0">
                                      <p:tn val="5"/>
                                    </p:cond>
                                  </p:end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42" presetClass="entr" presetSubtype="0" fill="hold"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5" fill="hold">
                            <p:stCondLst>
                              <p:cond delay="1500"/>
                            </p:stCondLst>
                            <p:childTnLst>
                              <p:par>
                                <p:cTn id="16" presetID="42" presetClass="entr" presetSubtype="0" fill="hold" nodeType="after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1000"/>
                                        <p:tgtEl>
                                          <p:spTgt spid="3">
                                            <p:txEl>
                                              <p:pRg st="2" end="2"/>
                                            </p:txEl>
                                          </p:spTgt>
                                        </p:tgtEl>
                                      </p:cBhvr>
                                    </p:animEffect>
                                    <p:anim calcmode="lin" valueType="num">
                                      <p:cBhvr>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490258" y="277092"/>
            <a:ext cx="7689272" cy="541057"/>
          </a:xfrm>
        </p:spPr>
        <p:txBody>
          <a:bodyPr>
            <a:normAutofit/>
          </a:bodyPr>
          <a:lstStyle/>
          <a:p>
            <a:pPr algn="ctr"/>
            <a:r>
              <a:rPr lang="en-US" sz="2800" b="1" dirty="0">
                <a:solidFill>
                  <a:srgbClr val="FF0000"/>
                </a:solidFill>
                <a:latin typeface="Times New Roman" panose="02020603050405020304" pitchFamily="18" charset="0"/>
                <a:cs typeface="Times New Roman" panose="02020603050405020304" pitchFamily="18" charset="0"/>
              </a:rPr>
              <a:t>I. YÊU CẦU CẦN ĐẠT</a:t>
            </a:r>
            <a:endParaRPr lang="en-US" sz="2800" dirty="0">
              <a:solidFill>
                <a:srgbClr val="FF0000"/>
              </a:solidFill>
            </a:endParaRPr>
          </a:p>
        </p:txBody>
      </p:sp>
      <p:sp>
        <p:nvSpPr>
          <p:cNvPr id="10" name="TextBox 9">
            <a:extLst>
              <a:ext uri="{FF2B5EF4-FFF2-40B4-BE49-F238E27FC236}">
                <a16:creationId xmlns:a16="http://schemas.microsoft.com/office/drawing/2014/main" id="{A071B556-B396-457B-BE4E-91EF473F9236}"/>
              </a:ext>
            </a:extLst>
          </p:cNvPr>
          <p:cNvSpPr txBox="1"/>
          <p:nvPr/>
        </p:nvSpPr>
        <p:spPr>
          <a:xfrm>
            <a:off x="737937" y="573014"/>
            <a:ext cx="10668000" cy="5782032"/>
          </a:xfrm>
          <a:prstGeom prst="rect">
            <a:avLst/>
          </a:prstGeom>
          <a:noFill/>
        </p:spPr>
        <p:txBody>
          <a:bodyPr wrap="square">
            <a:spAutoFit/>
          </a:bodyPr>
          <a:lstStyle/>
          <a:p>
            <a:pPr>
              <a:lnSpc>
                <a:spcPct val="110000"/>
              </a:lnSpc>
            </a:pPr>
            <a:r>
              <a:rPr lang="en-US" sz="2600" b="1" dirty="0">
                <a:solidFill>
                  <a:srgbClr val="0070C0"/>
                </a:solidFill>
                <a:latin typeface="Times New Roman" panose="02020603050405020304" pitchFamily="18" charset="0"/>
                <a:cs typeface="Times New Roman" panose="02020603050405020304" pitchFamily="18" charset="0"/>
              </a:rPr>
              <a:t>1. </a:t>
            </a:r>
            <a:r>
              <a:rPr lang="en-US" sz="2600" b="1" dirty="0" err="1">
                <a:solidFill>
                  <a:srgbClr val="0070C0"/>
                </a:solidFill>
                <a:latin typeface="Times New Roman" panose="02020603050405020304" pitchFamily="18" charset="0"/>
                <a:cs typeface="Times New Roman" panose="02020603050405020304" pitchFamily="18" charset="0"/>
              </a:rPr>
              <a:t>Năng</a:t>
            </a:r>
            <a:r>
              <a:rPr lang="en-US" sz="2600" b="1" dirty="0">
                <a:solidFill>
                  <a:srgbClr val="0070C0"/>
                </a:solidFill>
                <a:latin typeface="Times New Roman" panose="02020603050405020304" pitchFamily="18" charset="0"/>
                <a:cs typeface="Times New Roman" panose="02020603050405020304" pitchFamily="18" charset="0"/>
              </a:rPr>
              <a:t> </a:t>
            </a:r>
            <a:r>
              <a:rPr lang="en-US" sz="2600" b="1" dirty="0" err="1">
                <a:solidFill>
                  <a:srgbClr val="0070C0"/>
                </a:solidFill>
                <a:latin typeface="Times New Roman" panose="02020603050405020304" pitchFamily="18" charset="0"/>
                <a:cs typeface="Times New Roman" panose="02020603050405020304" pitchFamily="18" charset="0"/>
              </a:rPr>
              <a:t>lực</a:t>
            </a:r>
            <a:r>
              <a:rPr lang="en-US" sz="2600" b="1" dirty="0">
                <a:solidFill>
                  <a:srgbClr val="0070C0"/>
                </a:solidFill>
                <a:latin typeface="Times New Roman" panose="02020603050405020304" pitchFamily="18" charset="0"/>
                <a:cs typeface="Times New Roman" panose="02020603050405020304" pitchFamily="18" charset="0"/>
              </a:rPr>
              <a:t> </a:t>
            </a:r>
            <a:r>
              <a:rPr lang="en-US" sz="2600" b="1" dirty="0" err="1">
                <a:solidFill>
                  <a:srgbClr val="0070C0"/>
                </a:solidFill>
                <a:latin typeface="Times New Roman" panose="02020603050405020304" pitchFamily="18" charset="0"/>
                <a:cs typeface="Times New Roman" panose="02020603050405020304" pitchFamily="18" charset="0"/>
              </a:rPr>
              <a:t>đặc</a:t>
            </a:r>
            <a:r>
              <a:rPr lang="en-US" sz="2600" b="1" dirty="0">
                <a:solidFill>
                  <a:srgbClr val="0070C0"/>
                </a:solidFill>
                <a:latin typeface="Times New Roman" panose="02020603050405020304" pitchFamily="18" charset="0"/>
                <a:cs typeface="Times New Roman" panose="02020603050405020304" pitchFamily="18" charset="0"/>
              </a:rPr>
              <a:t> </a:t>
            </a:r>
            <a:r>
              <a:rPr lang="en-US" sz="2600" b="1" dirty="0" err="1">
                <a:solidFill>
                  <a:srgbClr val="0070C0"/>
                </a:solidFill>
                <a:latin typeface="Times New Roman" panose="02020603050405020304" pitchFamily="18" charset="0"/>
                <a:cs typeface="Times New Roman" panose="02020603050405020304" pitchFamily="18" charset="0"/>
              </a:rPr>
              <a:t>thù</a:t>
            </a:r>
            <a:r>
              <a:rPr lang="en-US" sz="2600" b="1" dirty="0">
                <a:solidFill>
                  <a:srgbClr val="0070C0"/>
                </a:solidFill>
                <a:latin typeface="Times New Roman" panose="02020603050405020304" pitchFamily="18" charset="0"/>
                <a:cs typeface="Times New Roman" panose="02020603050405020304" pitchFamily="18" charset="0"/>
              </a:rPr>
              <a:t>:</a:t>
            </a:r>
          </a:p>
          <a:p>
            <a:pPr>
              <a:lnSpc>
                <a:spcPct val="110000"/>
              </a:lnSpc>
            </a:pPr>
            <a:r>
              <a:rPr lang="en-US" sz="2600" dirty="0">
                <a:solidFill>
                  <a:srgbClr val="0070C0"/>
                </a:solidFill>
                <a:latin typeface="Times New Roman" panose="02020603050405020304" pitchFamily="18" charset="0"/>
                <a:cs typeface="Times New Roman" panose="02020603050405020304" pitchFamily="18" charset="0"/>
              </a:rPr>
              <a:t>- </a:t>
            </a:r>
            <a:r>
              <a:rPr lang="en-US" sz="2600" dirty="0" err="1">
                <a:solidFill>
                  <a:srgbClr val="0070C0"/>
                </a:solidFill>
                <a:latin typeface="Times New Roman" panose="02020603050405020304" pitchFamily="18" charset="0"/>
                <a:cs typeface="Times New Roman" panose="02020603050405020304" pitchFamily="18" charset="0"/>
              </a:rPr>
              <a:t>Biết</a:t>
            </a:r>
            <a:r>
              <a:rPr lang="en-US" sz="2600" dirty="0">
                <a:solidFill>
                  <a:srgbClr val="0070C0"/>
                </a:solidFill>
                <a:latin typeface="Times New Roman" panose="02020603050405020304" pitchFamily="18" charset="0"/>
                <a:cs typeface="Times New Roman" panose="02020603050405020304" pitchFamily="18" charset="0"/>
              </a:rPr>
              <a:t> </a:t>
            </a:r>
            <a:r>
              <a:rPr lang="en-US" sz="2600" dirty="0" err="1">
                <a:solidFill>
                  <a:srgbClr val="0070C0"/>
                </a:solidFill>
                <a:latin typeface="Times New Roman" panose="02020603050405020304" pitchFamily="18" charset="0"/>
                <a:cs typeface="Times New Roman" panose="02020603050405020304" pitchFamily="18" charset="0"/>
              </a:rPr>
              <a:t>thực</a:t>
            </a:r>
            <a:r>
              <a:rPr lang="en-US" sz="2600" dirty="0">
                <a:solidFill>
                  <a:srgbClr val="0070C0"/>
                </a:solidFill>
                <a:latin typeface="Times New Roman" panose="02020603050405020304" pitchFamily="18" charset="0"/>
                <a:cs typeface="Times New Roman" panose="02020603050405020304" pitchFamily="18" charset="0"/>
              </a:rPr>
              <a:t> </a:t>
            </a:r>
            <a:r>
              <a:rPr lang="en-US" sz="2600" dirty="0" err="1">
                <a:solidFill>
                  <a:srgbClr val="0070C0"/>
                </a:solidFill>
                <a:latin typeface="Times New Roman" panose="02020603050405020304" pitchFamily="18" charset="0"/>
                <a:cs typeface="Times New Roman" panose="02020603050405020304" pitchFamily="18" charset="0"/>
              </a:rPr>
              <a:t>hiện</a:t>
            </a:r>
            <a:r>
              <a:rPr lang="en-US" sz="2600" dirty="0">
                <a:solidFill>
                  <a:srgbClr val="0070C0"/>
                </a:solidFill>
                <a:latin typeface="Times New Roman" panose="02020603050405020304" pitchFamily="18" charset="0"/>
                <a:cs typeface="Times New Roman" panose="02020603050405020304" pitchFamily="18" charset="0"/>
              </a:rPr>
              <a:t> </a:t>
            </a:r>
            <a:r>
              <a:rPr lang="en-US" sz="2600" dirty="0" err="1">
                <a:solidFill>
                  <a:srgbClr val="0070C0"/>
                </a:solidFill>
                <a:latin typeface="Times New Roman" panose="02020603050405020304" pitchFamily="18" charset="0"/>
                <a:cs typeface="Times New Roman" panose="02020603050405020304" pitchFamily="18" charset="0"/>
              </a:rPr>
              <a:t>vệ</a:t>
            </a:r>
            <a:r>
              <a:rPr lang="en-US" sz="2600" dirty="0">
                <a:solidFill>
                  <a:srgbClr val="0070C0"/>
                </a:solidFill>
                <a:latin typeface="Times New Roman" panose="02020603050405020304" pitchFamily="18" charset="0"/>
                <a:cs typeface="Times New Roman" panose="02020603050405020304" pitchFamily="18" charset="0"/>
              </a:rPr>
              <a:t> </a:t>
            </a:r>
            <a:r>
              <a:rPr lang="en-US" sz="2600" dirty="0" err="1">
                <a:solidFill>
                  <a:srgbClr val="0070C0"/>
                </a:solidFill>
                <a:latin typeface="Times New Roman" panose="02020603050405020304" pitchFamily="18" charset="0"/>
                <a:cs typeface="Times New Roman" panose="02020603050405020304" pitchFamily="18" charset="0"/>
              </a:rPr>
              <a:t>sinh</a:t>
            </a:r>
            <a:r>
              <a:rPr lang="en-US" sz="2600" dirty="0">
                <a:solidFill>
                  <a:srgbClr val="0070C0"/>
                </a:solidFill>
                <a:latin typeface="Times New Roman" panose="02020603050405020304" pitchFamily="18" charset="0"/>
                <a:cs typeface="Times New Roman" panose="02020603050405020304" pitchFamily="18" charset="0"/>
              </a:rPr>
              <a:t> </a:t>
            </a:r>
            <a:r>
              <a:rPr lang="en-US" sz="2600" dirty="0" err="1">
                <a:solidFill>
                  <a:srgbClr val="0070C0"/>
                </a:solidFill>
                <a:latin typeface="Times New Roman" panose="02020603050405020304" pitchFamily="18" charset="0"/>
                <a:cs typeface="Times New Roman" panose="02020603050405020304" pitchFamily="18" charset="0"/>
              </a:rPr>
              <a:t>sân</a:t>
            </a:r>
            <a:r>
              <a:rPr lang="en-US" sz="2600" dirty="0">
                <a:solidFill>
                  <a:srgbClr val="0070C0"/>
                </a:solidFill>
                <a:latin typeface="Times New Roman" panose="02020603050405020304" pitchFamily="18" charset="0"/>
                <a:cs typeface="Times New Roman" panose="02020603050405020304" pitchFamily="18" charset="0"/>
              </a:rPr>
              <a:t> </a:t>
            </a:r>
            <a:r>
              <a:rPr lang="en-US" sz="2600" dirty="0" err="1">
                <a:solidFill>
                  <a:srgbClr val="0070C0"/>
                </a:solidFill>
                <a:latin typeface="Times New Roman" panose="02020603050405020304" pitchFamily="18" charset="0"/>
                <a:cs typeface="Times New Roman" panose="02020603050405020304" pitchFamily="18" charset="0"/>
              </a:rPr>
              <a:t>tập</a:t>
            </a:r>
            <a:r>
              <a:rPr lang="en-US" sz="2600" dirty="0">
                <a:solidFill>
                  <a:srgbClr val="0070C0"/>
                </a:solidFill>
                <a:latin typeface="Times New Roman" panose="02020603050405020304" pitchFamily="18" charset="0"/>
                <a:cs typeface="Times New Roman" panose="02020603050405020304" pitchFamily="18" charset="0"/>
              </a:rPr>
              <a:t>, </a:t>
            </a:r>
            <a:r>
              <a:rPr lang="en-US" sz="2600" dirty="0" err="1">
                <a:solidFill>
                  <a:srgbClr val="0070C0"/>
                </a:solidFill>
                <a:latin typeface="Times New Roman" panose="02020603050405020304" pitchFamily="18" charset="0"/>
                <a:cs typeface="Times New Roman" panose="02020603050405020304" pitchFamily="18" charset="0"/>
              </a:rPr>
              <a:t>thực</a:t>
            </a:r>
            <a:r>
              <a:rPr lang="en-US" sz="2600" dirty="0">
                <a:solidFill>
                  <a:srgbClr val="0070C0"/>
                </a:solidFill>
                <a:latin typeface="Times New Roman" panose="02020603050405020304" pitchFamily="18" charset="0"/>
                <a:cs typeface="Times New Roman" panose="02020603050405020304" pitchFamily="18" charset="0"/>
              </a:rPr>
              <a:t> </a:t>
            </a:r>
            <a:r>
              <a:rPr lang="en-US" sz="2600" dirty="0" err="1">
                <a:solidFill>
                  <a:srgbClr val="0070C0"/>
                </a:solidFill>
                <a:latin typeface="Times New Roman" panose="02020603050405020304" pitchFamily="18" charset="0"/>
                <a:cs typeface="Times New Roman" panose="02020603050405020304" pitchFamily="18" charset="0"/>
              </a:rPr>
              <a:t>hiện</a:t>
            </a:r>
            <a:r>
              <a:rPr lang="en-US" sz="2600" dirty="0">
                <a:solidFill>
                  <a:srgbClr val="0070C0"/>
                </a:solidFill>
                <a:latin typeface="Times New Roman" panose="02020603050405020304" pitchFamily="18" charset="0"/>
                <a:cs typeface="Times New Roman" panose="02020603050405020304" pitchFamily="18" charset="0"/>
              </a:rPr>
              <a:t> </a:t>
            </a:r>
            <a:r>
              <a:rPr lang="en-US" sz="2600" dirty="0" err="1">
                <a:solidFill>
                  <a:srgbClr val="0070C0"/>
                </a:solidFill>
                <a:latin typeface="Times New Roman" panose="02020603050405020304" pitchFamily="18" charset="0"/>
                <a:cs typeface="Times New Roman" panose="02020603050405020304" pitchFamily="18" charset="0"/>
              </a:rPr>
              <a:t>vệ</a:t>
            </a:r>
            <a:r>
              <a:rPr lang="en-US" sz="2600" dirty="0">
                <a:solidFill>
                  <a:srgbClr val="0070C0"/>
                </a:solidFill>
                <a:latin typeface="Times New Roman" panose="02020603050405020304" pitchFamily="18" charset="0"/>
                <a:cs typeface="Times New Roman" panose="02020603050405020304" pitchFamily="18" charset="0"/>
              </a:rPr>
              <a:t> </a:t>
            </a:r>
            <a:r>
              <a:rPr lang="en-US" sz="2600" dirty="0" err="1">
                <a:solidFill>
                  <a:srgbClr val="0070C0"/>
                </a:solidFill>
                <a:latin typeface="Times New Roman" panose="02020603050405020304" pitchFamily="18" charset="0"/>
                <a:cs typeface="Times New Roman" panose="02020603050405020304" pitchFamily="18" charset="0"/>
              </a:rPr>
              <a:t>sinh</a:t>
            </a:r>
            <a:r>
              <a:rPr lang="en-US" sz="2600" dirty="0">
                <a:solidFill>
                  <a:srgbClr val="0070C0"/>
                </a:solidFill>
                <a:latin typeface="Times New Roman" panose="02020603050405020304" pitchFamily="18" charset="0"/>
                <a:cs typeface="Times New Roman" panose="02020603050405020304" pitchFamily="18" charset="0"/>
              </a:rPr>
              <a:t> </a:t>
            </a:r>
            <a:r>
              <a:rPr lang="en-US" sz="2600" dirty="0" err="1">
                <a:solidFill>
                  <a:srgbClr val="0070C0"/>
                </a:solidFill>
                <a:latin typeface="Times New Roman" panose="02020603050405020304" pitchFamily="18" charset="0"/>
                <a:cs typeface="Times New Roman" panose="02020603050405020304" pitchFamily="18" charset="0"/>
              </a:rPr>
              <a:t>cá</a:t>
            </a:r>
            <a:r>
              <a:rPr lang="en-US" sz="2600" dirty="0">
                <a:solidFill>
                  <a:srgbClr val="0070C0"/>
                </a:solidFill>
                <a:latin typeface="Times New Roman" panose="02020603050405020304" pitchFamily="18" charset="0"/>
                <a:cs typeface="Times New Roman" panose="02020603050405020304" pitchFamily="18" charset="0"/>
              </a:rPr>
              <a:t> </a:t>
            </a:r>
            <a:r>
              <a:rPr lang="en-US" sz="2600" dirty="0" err="1">
                <a:solidFill>
                  <a:srgbClr val="0070C0"/>
                </a:solidFill>
                <a:latin typeface="Times New Roman" panose="02020603050405020304" pitchFamily="18" charset="0"/>
                <a:cs typeface="Times New Roman" panose="02020603050405020304" pitchFamily="18" charset="0"/>
              </a:rPr>
              <a:t>nhân</a:t>
            </a:r>
            <a:r>
              <a:rPr lang="en-US" sz="2600" dirty="0">
                <a:solidFill>
                  <a:srgbClr val="0070C0"/>
                </a:solidFill>
                <a:latin typeface="Times New Roman" panose="02020603050405020304" pitchFamily="18" charset="0"/>
                <a:cs typeface="Times New Roman" panose="02020603050405020304" pitchFamily="18" charset="0"/>
              </a:rPr>
              <a:t> </a:t>
            </a:r>
            <a:r>
              <a:rPr lang="en-US" sz="2600" dirty="0" err="1">
                <a:solidFill>
                  <a:srgbClr val="0070C0"/>
                </a:solidFill>
                <a:latin typeface="Times New Roman" panose="02020603050405020304" pitchFamily="18" charset="0"/>
                <a:cs typeface="Times New Roman" panose="02020603050405020304" pitchFamily="18" charset="0"/>
              </a:rPr>
              <a:t>để</a:t>
            </a:r>
            <a:r>
              <a:rPr lang="en-US" sz="2600" dirty="0">
                <a:solidFill>
                  <a:srgbClr val="0070C0"/>
                </a:solidFill>
                <a:latin typeface="Times New Roman" panose="02020603050405020304" pitchFamily="18" charset="0"/>
                <a:cs typeface="Times New Roman" panose="02020603050405020304" pitchFamily="18" charset="0"/>
              </a:rPr>
              <a:t> </a:t>
            </a:r>
            <a:r>
              <a:rPr lang="en-US" sz="2600" dirty="0" err="1">
                <a:solidFill>
                  <a:srgbClr val="0070C0"/>
                </a:solidFill>
                <a:latin typeface="Times New Roman" panose="02020603050405020304" pitchFamily="18" charset="0"/>
                <a:cs typeface="Times New Roman" panose="02020603050405020304" pitchFamily="18" charset="0"/>
              </a:rPr>
              <a:t>đảm</a:t>
            </a:r>
            <a:r>
              <a:rPr lang="en-US" sz="2600" dirty="0">
                <a:solidFill>
                  <a:srgbClr val="0070C0"/>
                </a:solidFill>
                <a:latin typeface="Times New Roman" panose="02020603050405020304" pitchFamily="18" charset="0"/>
                <a:cs typeface="Times New Roman" panose="02020603050405020304" pitchFamily="18" charset="0"/>
              </a:rPr>
              <a:t> </a:t>
            </a:r>
            <a:r>
              <a:rPr lang="en-US" sz="2600" dirty="0" err="1">
                <a:solidFill>
                  <a:srgbClr val="0070C0"/>
                </a:solidFill>
                <a:latin typeface="Times New Roman" panose="02020603050405020304" pitchFamily="18" charset="0"/>
                <a:cs typeface="Times New Roman" panose="02020603050405020304" pitchFamily="18" charset="0"/>
              </a:rPr>
              <a:t>bảo</a:t>
            </a:r>
            <a:r>
              <a:rPr lang="en-US" sz="2600" dirty="0">
                <a:solidFill>
                  <a:srgbClr val="0070C0"/>
                </a:solidFill>
                <a:latin typeface="Times New Roman" panose="02020603050405020304" pitchFamily="18" charset="0"/>
                <a:cs typeface="Times New Roman" panose="02020603050405020304" pitchFamily="18" charset="0"/>
              </a:rPr>
              <a:t> an </a:t>
            </a:r>
            <a:r>
              <a:rPr lang="en-US" sz="2600" dirty="0" err="1">
                <a:solidFill>
                  <a:srgbClr val="0070C0"/>
                </a:solidFill>
                <a:latin typeface="Times New Roman" panose="02020603050405020304" pitchFamily="18" charset="0"/>
                <a:cs typeface="Times New Roman" panose="02020603050405020304" pitchFamily="18" charset="0"/>
              </a:rPr>
              <a:t>toàn</a:t>
            </a:r>
            <a:r>
              <a:rPr lang="en-US" sz="2600" dirty="0">
                <a:solidFill>
                  <a:srgbClr val="0070C0"/>
                </a:solidFill>
                <a:latin typeface="Times New Roman" panose="02020603050405020304" pitchFamily="18" charset="0"/>
                <a:cs typeface="Times New Roman" panose="02020603050405020304" pitchFamily="18" charset="0"/>
              </a:rPr>
              <a:t> </a:t>
            </a:r>
            <a:r>
              <a:rPr lang="en-US" sz="2600" dirty="0" err="1">
                <a:solidFill>
                  <a:srgbClr val="0070C0"/>
                </a:solidFill>
                <a:latin typeface="Times New Roman" panose="02020603050405020304" pitchFamily="18" charset="0"/>
                <a:cs typeface="Times New Roman" panose="02020603050405020304" pitchFamily="18" charset="0"/>
              </a:rPr>
              <a:t>trong</a:t>
            </a:r>
            <a:r>
              <a:rPr lang="en-US" sz="2600" dirty="0">
                <a:solidFill>
                  <a:srgbClr val="0070C0"/>
                </a:solidFill>
                <a:latin typeface="Times New Roman" panose="02020603050405020304" pitchFamily="18" charset="0"/>
                <a:cs typeface="Times New Roman" panose="02020603050405020304" pitchFamily="18" charset="0"/>
              </a:rPr>
              <a:t> </a:t>
            </a:r>
            <a:r>
              <a:rPr lang="en-US" sz="2600" dirty="0" err="1">
                <a:solidFill>
                  <a:srgbClr val="0070C0"/>
                </a:solidFill>
                <a:latin typeface="Times New Roman" panose="02020603050405020304" pitchFamily="18" charset="0"/>
                <a:cs typeface="Times New Roman" panose="02020603050405020304" pitchFamily="18" charset="0"/>
              </a:rPr>
              <a:t>tập</a:t>
            </a:r>
            <a:r>
              <a:rPr lang="en-US" sz="2600" dirty="0">
                <a:solidFill>
                  <a:srgbClr val="0070C0"/>
                </a:solidFill>
                <a:latin typeface="Times New Roman" panose="02020603050405020304" pitchFamily="18" charset="0"/>
                <a:cs typeface="Times New Roman" panose="02020603050405020304" pitchFamily="18" charset="0"/>
              </a:rPr>
              <a:t> </a:t>
            </a:r>
            <a:r>
              <a:rPr lang="en-US" sz="2600" dirty="0" err="1">
                <a:solidFill>
                  <a:srgbClr val="0070C0"/>
                </a:solidFill>
                <a:latin typeface="Times New Roman" panose="02020603050405020304" pitchFamily="18" charset="0"/>
                <a:cs typeface="Times New Roman" panose="02020603050405020304" pitchFamily="18" charset="0"/>
              </a:rPr>
              <a:t>luyện</a:t>
            </a:r>
            <a:r>
              <a:rPr lang="en-US" sz="2600" dirty="0">
                <a:solidFill>
                  <a:srgbClr val="0070C0"/>
                </a:solidFill>
                <a:latin typeface="Times New Roman" panose="02020603050405020304" pitchFamily="18" charset="0"/>
                <a:cs typeface="Times New Roman" panose="02020603050405020304" pitchFamily="18" charset="0"/>
              </a:rPr>
              <a:t>.</a:t>
            </a:r>
          </a:p>
          <a:p>
            <a:pPr>
              <a:lnSpc>
                <a:spcPct val="110000"/>
              </a:lnSpc>
            </a:pPr>
            <a:r>
              <a:rPr lang="en-US" sz="2600" dirty="0">
                <a:solidFill>
                  <a:srgbClr val="0070C0"/>
                </a:solidFill>
                <a:latin typeface="Times New Roman" panose="02020603050405020304" pitchFamily="18" charset="0"/>
                <a:cs typeface="Times New Roman" panose="02020603050405020304" pitchFamily="18" charset="0"/>
              </a:rPr>
              <a:t>- T</a:t>
            </a:r>
            <a:r>
              <a:rPr lang="vi-VN" sz="2600" dirty="0">
                <a:solidFill>
                  <a:srgbClr val="0070C0"/>
                </a:solidFill>
                <a:latin typeface="Times New Roman" panose="02020603050405020304" pitchFamily="18" charset="0"/>
                <a:cs typeface="Times New Roman" panose="02020603050405020304" pitchFamily="18" charset="0"/>
              </a:rPr>
              <a:t>hực hiện được </a:t>
            </a:r>
            <a:r>
              <a:rPr lang="en-US" sz="2600" dirty="0" err="1">
                <a:solidFill>
                  <a:srgbClr val="0070C0"/>
                </a:solidFill>
                <a:latin typeface="Times New Roman" panose="02020603050405020304" pitchFamily="18" charset="0"/>
                <a:cs typeface="Times New Roman" panose="02020603050405020304" pitchFamily="18" charset="0"/>
              </a:rPr>
              <a:t>tập</a:t>
            </a:r>
            <a:r>
              <a:rPr lang="en-US" sz="2600" dirty="0">
                <a:solidFill>
                  <a:srgbClr val="0070C0"/>
                </a:solidFill>
                <a:latin typeface="Times New Roman" panose="02020603050405020304" pitchFamily="18" charset="0"/>
                <a:cs typeface="Times New Roman" panose="02020603050405020304" pitchFamily="18" charset="0"/>
              </a:rPr>
              <a:t> </a:t>
            </a:r>
            <a:r>
              <a:rPr lang="en-US" sz="2600" dirty="0" err="1">
                <a:solidFill>
                  <a:srgbClr val="0070C0"/>
                </a:solidFill>
                <a:latin typeface="Times New Roman" panose="02020603050405020304" pitchFamily="18" charset="0"/>
                <a:cs typeface="Times New Roman" panose="02020603050405020304" pitchFamily="18" charset="0"/>
              </a:rPr>
              <a:t>hợp</a:t>
            </a:r>
            <a:r>
              <a:rPr lang="en-US" sz="2600" dirty="0">
                <a:solidFill>
                  <a:srgbClr val="0070C0"/>
                </a:solidFill>
                <a:latin typeface="Times New Roman" panose="02020603050405020304" pitchFamily="18" charset="0"/>
                <a:cs typeface="Times New Roman" panose="02020603050405020304" pitchFamily="18" charset="0"/>
              </a:rPr>
              <a:t> hang </a:t>
            </a:r>
            <a:r>
              <a:rPr lang="en-US" sz="2600" dirty="0" err="1">
                <a:solidFill>
                  <a:srgbClr val="0070C0"/>
                </a:solidFill>
                <a:latin typeface="Times New Roman" panose="02020603050405020304" pitchFamily="18" charset="0"/>
                <a:cs typeface="Times New Roman" panose="02020603050405020304" pitchFamily="18" charset="0"/>
              </a:rPr>
              <a:t>dọc</a:t>
            </a:r>
            <a:r>
              <a:rPr lang="en-US" sz="2600" dirty="0">
                <a:solidFill>
                  <a:srgbClr val="0070C0"/>
                </a:solidFill>
                <a:latin typeface="Times New Roman" panose="02020603050405020304" pitchFamily="18" charset="0"/>
                <a:cs typeface="Times New Roman" panose="02020603050405020304" pitchFamily="18" charset="0"/>
              </a:rPr>
              <a:t>, </a:t>
            </a:r>
            <a:r>
              <a:rPr lang="en-US" sz="2600" dirty="0" err="1">
                <a:solidFill>
                  <a:srgbClr val="0070C0"/>
                </a:solidFill>
                <a:latin typeface="Times New Roman" panose="02020603050405020304" pitchFamily="18" charset="0"/>
                <a:cs typeface="Times New Roman" panose="02020603050405020304" pitchFamily="18" charset="0"/>
              </a:rPr>
              <a:t>dóng</a:t>
            </a:r>
            <a:r>
              <a:rPr lang="en-US" sz="2600" dirty="0">
                <a:solidFill>
                  <a:srgbClr val="0070C0"/>
                </a:solidFill>
                <a:latin typeface="Times New Roman" panose="02020603050405020304" pitchFamily="18" charset="0"/>
                <a:cs typeface="Times New Roman" panose="02020603050405020304" pitchFamily="18" charset="0"/>
              </a:rPr>
              <a:t> </a:t>
            </a:r>
            <a:r>
              <a:rPr lang="en-US" sz="2600" dirty="0" err="1">
                <a:solidFill>
                  <a:srgbClr val="0070C0"/>
                </a:solidFill>
                <a:latin typeface="Times New Roman" panose="02020603050405020304" pitchFamily="18" charset="0"/>
                <a:cs typeface="Times New Roman" panose="02020603050405020304" pitchFamily="18" charset="0"/>
              </a:rPr>
              <a:t>hàng</a:t>
            </a:r>
            <a:r>
              <a:rPr lang="en-US" sz="2600" dirty="0">
                <a:solidFill>
                  <a:srgbClr val="0070C0"/>
                </a:solidFill>
                <a:latin typeface="Times New Roman" panose="02020603050405020304" pitchFamily="18" charset="0"/>
                <a:cs typeface="Times New Roman" panose="02020603050405020304" pitchFamily="18" charset="0"/>
              </a:rPr>
              <a:t>, </a:t>
            </a:r>
            <a:r>
              <a:rPr lang="en-US" sz="2600" dirty="0" err="1">
                <a:solidFill>
                  <a:srgbClr val="0070C0"/>
                </a:solidFill>
                <a:latin typeface="Times New Roman" panose="02020603050405020304" pitchFamily="18" charset="0"/>
                <a:cs typeface="Times New Roman" panose="02020603050405020304" pitchFamily="18" charset="0"/>
              </a:rPr>
              <a:t>điểm</a:t>
            </a:r>
            <a:r>
              <a:rPr lang="en-US" sz="2600" dirty="0">
                <a:solidFill>
                  <a:srgbClr val="0070C0"/>
                </a:solidFill>
                <a:latin typeface="Times New Roman" panose="02020603050405020304" pitchFamily="18" charset="0"/>
                <a:cs typeface="Times New Roman" panose="02020603050405020304" pitchFamily="18" charset="0"/>
              </a:rPr>
              <a:t> </a:t>
            </a:r>
            <a:r>
              <a:rPr lang="en-US" sz="2600" dirty="0" err="1">
                <a:solidFill>
                  <a:srgbClr val="0070C0"/>
                </a:solidFill>
                <a:latin typeface="Times New Roman" panose="02020603050405020304" pitchFamily="18" charset="0"/>
                <a:cs typeface="Times New Roman" panose="02020603050405020304" pitchFamily="18" charset="0"/>
              </a:rPr>
              <a:t>số</a:t>
            </a:r>
            <a:r>
              <a:rPr lang="en-US" sz="2600" dirty="0">
                <a:solidFill>
                  <a:srgbClr val="0070C0"/>
                </a:solidFill>
                <a:latin typeface="Times New Roman" panose="02020603050405020304" pitchFamily="18" charset="0"/>
                <a:cs typeface="Times New Roman" panose="02020603050405020304" pitchFamily="18" charset="0"/>
              </a:rPr>
              <a:t>, </a:t>
            </a:r>
            <a:r>
              <a:rPr lang="en-US" sz="2600" dirty="0" err="1">
                <a:solidFill>
                  <a:srgbClr val="0070C0"/>
                </a:solidFill>
                <a:latin typeface="Times New Roman" panose="02020603050405020304" pitchFamily="18" charset="0"/>
                <a:cs typeface="Times New Roman" panose="02020603050405020304" pitchFamily="18" charset="0"/>
              </a:rPr>
              <a:t>đứng</a:t>
            </a:r>
            <a:r>
              <a:rPr lang="en-US" sz="2600" dirty="0">
                <a:solidFill>
                  <a:srgbClr val="0070C0"/>
                </a:solidFill>
                <a:latin typeface="Times New Roman" panose="02020603050405020304" pitchFamily="18" charset="0"/>
                <a:cs typeface="Times New Roman" panose="02020603050405020304" pitchFamily="18" charset="0"/>
              </a:rPr>
              <a:t> </a:t>
            </a:r>
            <a:r>
              <a:rPr lang="en-US" sz="2600" dirty="0" err="1">
                <a:solidFill>
                  <a:srgbClr val="0070C0"/>
                </a:solidFill>
                <a:latin typeface="Times New Roman" panose="02020603050405020304" pitchFamily="18" charset="0"/>
                <a:cs typeface="Times New Roman" panose="02020603050405020304" pitchFamily="18" charset="0"/>
              </a:rPr>
              <a:t>nghiêm</a:t>
            </a:r>
            <a:r>
              <a:rPr lang="en-US" sz="2600" dirty="0">
                <a:solidFill>
                  <a:srgbClr val="0070C0"/>
                </a:solidFill>
                <a:latin typeface="Times New Roman" panose="02020603050405020304" pitchFamily="18" charset="0"/>
                <a:cs typeface="Times New Roman" panose="02020603050405020304" pitchFamily="18" charset="0"/>
              </a:rPr>
              <a:t>, </a:t>
            </a:r>
            <a:r>
              <a:rPr lang="en-US" sz="2600" dirty="0" err="1">
                <a:solidFill>
                  <a:srgbClr val="0070C0"/>
                </a:solidFill>
                <a:latin typeface="Times New Roman" panose="02020603050405020304" pitchFamily="18" charset="0"/>
                <a:cs typeface="Times New Roman" panose="02020603050405020304" pitchFamily="18" charset="0"/>
              </a:rPr>
              <a:t>nghỉ</a:t>
            </a:r>
            <a:endParaRPr lang="en-US" sz="2600" dirty="0">
              <a:solidFill>
                <a:srgbClr val="0070C0"/>
              </a:solidFill>
              <a:latin typeface="Times New Roman" panose="02020603050405020304" pitchFamily="18" charset="0"/>
              <a:cs typeface="Times New Roman" panose="02020603050405020304" pitchFamily="18" charset="0"/>
            </a:endParaRPr>
          </a:p>
          <a:p>
            <a:pPr>
              <a:lnSpc>
                <a:spcPct val="110000"/>
              </a:lnSpc>
            </a:pPr>
            <a:r>
              <a:rPr lang="en-US" sz="2600" dirty="0">
                <a:solidFill>
                  <a:srgbClr val="0070C0"/>
                </a:solidFill>
                <a:latin typeface="Times New Roman" panose="02020603050405020304" pitchFamily="18" charset="0"/>
                <a:cs typeface="Times New Roman" panose="02020603050405020304" pitchFamily="18" charset="0"/>
              </a:rPr>
              <a:t>- </a:t>
            </a:r>
            <a:r>
              <a:rPr lang="en-US" sz="2600" dirty="0" err="1">
                <a:solidFill>
                  <a:srgbClr val="0070C0"/>
                </a:solidFill>
                <a:latin typeface="Times New Roman" panose="02020603050405020304" pitchFamily="18" charset="0"/>
                <a:cs typeface="Times New Roman" panose="02020603050405020304" pitchFamily="18" charset="0"/>
              </a:rPr>
              <a:t>Biết</a:t>
            </a:r>
            <a:r>
              <a:rPr lang="en-US" sz="2600" dirty="0">
                <a:solidFill>
                  <a:srgbClr val="0070C0"/>
                </a:solidFill>
                <a:latin typeface="Times New Roman" panose="02020603050405020304" pitchFamily="18" charset="0"/>
                <a:cs typeface="Times New Roman" panose="02020603050405020304" pitchFamily="18" charset="0"/>
              </a:rPr>
              <a:t> </a:t>
            </a:r>
            <a:r>
              <a:rPr lang="en-US" sz="2600" dirty="0" err="1">
                <a:solidFill>
                  <a:srgbClr val="0070C0"/>
                </a:solidFill>
                <a:latin typeface="Times New Roman" panose="02020603050405020304" pitchFamily="18" charset="0"/>
                <a:cs typeface="Times New Roman" panose="02020603050405020304" pitchFamily="18" charset="0"/>
              </a:rPr>
              <a:t>quan</a:t>
            </a:r>
            <a:r>
              <a:rPr lang="en-US" sz="2600" dirty="0">
                <a:solidFill>
                  <a:srgbClr val="0070C0"/>
                </a:solidFill>
                <a:latin typeface="Times New Roman" panose="02020603050405020304" pitchFamily="18" charset="0"/>
                <a:cs typeface="Times New Roman" panose="02020603050405020304" pitchFamily="18" charset="0"/>
              </a:rPr>
              <a:t> </a:t>
            </a:r>
            <a:r>
              <a:rPr lang="en-US" sz="2600" dirty="0" err="1">
                <a:solidFill>
                  <a:srgbClr val="0070C0"/>
                </a:solidFill>
                <a:latin typeface="Times New Roman" panose="02020603050405020304" pitchFamily="18" charset="0"/>
                <a:cs typeface="Times New Roman" panose="02020603050405020304" pitchFamily="18" charset="0"/>
              </a:rPr>
              <a:t>sát</a:t>
            </a:r>
            <a:r>
              <a:rPr lang="en-US" sz="2600" dirty="0">
                <a:solidFill>
                  <a:srgbClr val="0070C0"/>
                </a:solidFill>
                <a:latin typeface="Times New Roman" panose="02020603050405020304" pitchFamily="18" charset="0"/>
                <a:cs typeface="Times New Roman" panose="02020603050405020304" pitchFamily="18" charset="0"/>
              </a:rPr>
              <a:t> </a:t>
            </a:r>
            <a:r>
              <a:rPr lang="en-US" sz="2600" dirty="0" err="1">
                <a:solidFill>
                  <a:srgbClr val="0070C0"/>
                </a:solidFill>
                <a:latin typeface="Times New Roman" panose="02020603050405020304" pitchFamily="18" charset="0"/>
                <a:cs typeface="Times New Roman" panose="02020603050405020304" pitchFamily="18" charset="0"/>
              </a:rPr>
              <a:t>tranh</a:t>
            </a:r>
            <a:r>
              <a:rPr lang="vi-VN" sz="2600" dirty="0">
                <a:solidFill>
                  <a:srgbClr val="0070C0"/>
                </a:solidFill>
                <a:latin typeface="Times New Roman" panose="02020603050405020304" pitchFamily="18" charset="0"/>
                <a:cs typeface="Times New Roman" panose="02020603050405020304" pitchFamily="18" charset="0"/>
              </a:rPr>
              <a:t>, </a:t>
            </a:r>
            <a:r>
              <a:rPr lang="en-US" sz="2600" dirty="0" err="1">
                <a:solidFill>
                  <a:srgbClr val="0070C0"/>
                </a:solidFill>
                <a:latin typeface="Times New Roman" panose="02020603050405020304" pitchFamily="18" charset="0"/>
                <a:cs typeface="Times New Roman" panose="02020603050405020304" pitchFamily="18" charset="0"/>
              </a:rPr>
              <a:t>xem</a:t>
            </a:r>
            <a:r>
              <a:rPr lang="en-US" sz="2600" dirty="0">
                <a:solidFill>
                  <a:srgbClr val="0070C0"/>
                </a:solidFill>
                <a:latin typeface="Times New Roman" panose="02020603050405020304" pitchFamily="18" charset="0"/>
                <a:cs typeface="Times New Roman" panose="02020603050405020304" pitchFamily="18" charset="0"/>
              </a:rPr>
              <a:t> </a:t>
            </a:r>
            <a:r>
              <a:rPr lang="en-US" sz="2600" dirty="0" err="1">
                <a:solidFill>
                  <a:srgbClr val="0070C0"/>
                </a:solidFill>
                <a:latin typeface="Times New Roman" panose="02020603050405020304" pitchFamily="18" charset="0"/>
                <a:cs typeface="Times New Roman" panose="02020603050405020304" pitchFamily="18" charset="0"/>
              </a:rPr>
              <a:t>trước</a:t>
            </a:r>
            <a:r>
              <a:rPr lang="vi-VN" sz="2600" dirty="0">
                <a:solidFill>
                  <a:srgbClr val="0070C0"/>
                </a:solidFill>
                <a:latin typeface="Times New Roman" panose="02020603050405020304" pitchFamily="18" charset="0"/>
                <a:cs typeface="Times New Roman" panose="02020603050405020304" pitchFamily="18" charset="0"/>
              </a:rPr>
              <a:t> bài</a:t>
            </a:r>
            <a:r>
              <a:rPr lang="en-US" sz="2600" dirty="0">
                <a:solidFill>
                  <a:srgbClr val="0070C0"/>
                </a:solidFill>
                <a:latin typeface="Times New Roman" panose="02020603050405020304" pitchFamily="18" charset="0"/>
                <a:cs typeface="Times New Roman" panose="02020603050405020304" pitchFamily="18" charset="0"/>
              </a:rPr>
              <a:t> </a:t>
            </a:r>
            <a:r>
              <a:rPr lang="en-US" sz="2600" dirty="0" err="1">
                <a:solidFill>
                  <a:srgbClr val="0070C0"/>
                </a:solidFill>
                <a:latin typeface="Times New Roman" panose="02020603050405020304" pitchFamily="18" charset="0"/>
                <a:cs typeface="Times New Roman" panose="02020603050405020304" pitchFamily="18" charset="0"/>
              </a:rPr>
              <a:t>và</a:t>
            </a:r>
            <a:r>
              <a:rPr lang="en-US" sz="2600" dirty="0">
                <a:solidFill>
                  <a:srgbClr val="0070C0"/>
                </a:solidFill>
                <a:latin typeface="Times New Roman" panose="02020603050405020304" pitchFamily="18" charset="0"/>
                <a:cs typeface="Times New Roman" panose="02020603050405020304" pitchFamily="18" charset="0"/>
              </a:rPr>
              <a:t> </a:t>
            </a:r>
            <a:r>
              <a:rPr lang="vi-VN" sz="2600" dirty="0">
                <a:solidFill>
                  <a:srgbClr val="0070C0"/>
                </a:solidFill>
                <a:latin typeface="Times New Roman" panose="02020603050405020304" pitchFamily="18" charset="0"/>
                <a:cs typeface="Times New Roman" panose="02020603050405020304" pitchFamily="18" charset="0"/>
              </a:rPr>
              <a:t>quan sát </a:t>
            </a:r>
            <a:r>
              <a:rPr lang="en-US" sz="2600" dirty="0" err="1">
                <a:solidFill>
                  <a:srgbClr val="0070C0"/>
                </a:solidFill>
                <a:latin typeface="Times New Roman" panose="02020603050405020304" pitchFamily="18" charset="0"/>
                <a:cs typeface="Times New Roman" panose="02020603050405020304" pitchFamily="18" charset="0"/>
              </a:rPr>
              <a:t>động</a:t>
            </a:r>
            <a:r>
              <a:rPr lang="en-US" sz="2600" dirty="0">
                <a:solidFill>
                  <a:srgbClr val="0070C0"/>
                </a:solidFill>
                <a:latin typeface="Times New Roman" panose="02020603050405020304" pitchFamily="18" charset="0"/>
                <a:cs typeface="Times New Roman" panose="02020603050405020304" pitchFamily="18" charset="0"/>
              </a:rPr>
              <a:t> </a:t>
            </a:r>
            <a:r>
              <a:rPr lang="en-US" sz="2600" dirty="0" err="1">
                <a:solidFill>
                  <a:srgbClr val="0070C0"/>
                </a:solidFill>
                <a:latin typeface="Times New Roman" panose="02020603050405020304" pitchFamily="18" charset="0"/>
                <a:cs typeface="Times New Roman" panose="02020603050405020304" pitchFamily="18" charset="0"/>
              </a:rPr>
              <a:t>tác</a:t>
            </a:r>
            <a:r>
              <a:rPr lang="en-US" sz="2600" dirty="0">
                <a:solidFill>
                  <a:srgbClr val="0070C0"/>
                </a:solidFill>
                <a:latin typeface="Times New Roman" panose="02020603050405020304" pitchFamily="18" charset="0"/>
                <a:cs typeface="Times New Roman" panose="02020603050405020304" pitchFamily="18" charset="0"/>
              </a:rPr>
              <a:t> </a:t>
            </a:r>
            <a:r>
              <a:rPr lang="en-US" sz="2600" dirty="0" err="1">
                <a:solidFill>
                  <a:srgbClr val="0070C0"/>
                </a:solidFill>
                <a:latin typeface="Times New Roman" panose="02020603050405020304" pitchFamily="18" charset="0"/>
                <a:cs typeface="Times New Roman" panose="02020603050405020304" pitchFamily="18" charset="0"/>
              </a:rPr>
              <a:t>làm</a:t>
            </a:r>
            <a:r>
              <a:rPr lang="en-US" sz="2600" dirty="0">
                <a:solidFill>
                  <a:srgbClr val="0070C0"/>
                </a:solidFill>
                <a:latin typeface="Times New Roman" panose="02020603050405020304" pitchFamily="18" charset="0"/>
                <a:cs typeface="Times New Roman" panose="02020603050405020304" pitchFamily="18" charset="0"/>
              </a:rPr>
              <a:t> </a:t>
            </a:r>
            <a:r>
              <a:rPr lang="en-US" sz="2600" dirty="0" err="1">
                <a:solidFill>
                  <a:srgbClr val="0070C0"/>
                </a:solidFill>
                <a:latin typeface="Times New Roman" panose="02020603050405020304" pitchFamily="18" charset="0"/>
                <a:cs typeface="Times New Roman" panose="02020603050405020304" pitchFamily="18" charset="0"/>
              </a:rPr>
              <a:t>mẫu</a:t>
            </a:r>
            <a:r>
              <a:rPr lang="en-US" sz="2600" dirty="0">
                <a:solidFill>
                  <a:srgbClr val="0070C0"/>
                </a:solidFill>
                <a:latin typeface="Times New Roman" panose="02020603050405020304" pitchFamily="18" charset="0"/>
                <a:cs typeface="Times New Roman" panose="02020603050405020304" pitchFamily="18" charset="0"/>
              </a:rPr>
              <a:t> </a:t>
            </a:r>
            <a:r>
              <a:rPr lang="en-US" sz="2600" dirty="0" err="1">
                <a:solidFill>
                  <a:srgbClr val="0070C0"/>
                </a:solidFill>
                <a:latin typeface="Times New Roman" panose="02020603050405020304" pitchFamily="18" charset="0"/>
                <a:cs typeface="Times New Roman" panose="02020603050405020304" pitchFamily="18" charset="0"/>
              </a:rPr>
              <a:t>của</a:t>
            </a:r>
            <a:r>
              <a:rPr lang="en-US" sz="2600" dirty="0">
                <a:solidFill>
                  <a:srgbClr val="0070C0"/>
                </a:solidFill>
                <a:latin typeface="Times New Roman" panose="02020603050405020304" pitchFamily="18" charset="0"/>
                <a:cs typeface="Times New Roman" panose="02020603050405020304" pitchFamily="18" charset="0"/>
              </a:rPr>
              <a:t> </a:t>
            </a:r>
            <a:r>
              <a:rPr lang="en-US" sz="2600" dirty="0" err="1">
                <a:solidFill>
                  <a:srgbClr val="0070C0"/>
                </a:solidFill>
                <a:latin typeface="Times New Roman" panose="02020603050405020304" pitchFamily="18" charset="0"/>
                <a:cs typeface="Times New Roman" panose="02020603050405020304" pitchFamily="18" charset="0"/>
              </a:rPr>
              <a:t>giáo</a:t>
            </a:r>
            <a:r>
              <a:rPr lang="en-US" sz="2600" dirty="0">
                <a:solidFill>
                  <a:srgbClr val="0070C0"/>
                </a:solidFill>
                <a:latin typeface="Times New Roman" panose="02020603050405020304" pitchFamily="18" charset="0"/>
                <a:cs typeface="Times New Roman" panose="02020603050405020304" pitchFamily="18" charset="0"/>
              </a:rPr>
              <a:t> </a:t>
            </a:r>
            <a:r>
              <a:rPr lang="en-US" sz="2600" dirty="0" err="1">
                <a:solidFill>
                  <a:srgbClr val="0070C0"/>
                </a:solidFill>
                <a:latin typeface="Times New Roman" panose="02020603050405020304" pitchFamily="18" charset="0"/>
                <a:cs typeface="Times New Roman" panose="02020603050405020304" pitchFamily="18" charset="0"/>
              </a:rPr>
              <a:t>viên</a:t>
            </a:r>
            <a:r>
              <a:rPr lang="en-US" sz="2600" dirty="0">
                <a:solidFill>
                  <a:srgbClr val="0070C0"/>
                </a:solidFill>
                <a:latin typeface="Times New Roman" panose="02020603050405020304" pitchFamily="18" charset="0"/>
                <a:cs typeface="Times New Roman" panose="02020603050405020304" pitchFamily="18" charset="0"/>
              </a:rPr>
              <a:t> </a:t>
            </a:r>
            <a:r>
              <a:rPr lang="en-US" sz="2600" dirty="0" err="1">
                <a:solidFill>
                  <a:srgbClr val="0070C0"/>
                </a:solidFill>
                <a:latin typeface="Times New Roman" panose="02020603050405020304" pitchFamily="18" charset="0"/>
                <a:cs typeface="Times New Roman" panose="02020603050405020304" pitchFamily="18" charset="0"/>
              </a:rPr>
              <a:t>để</a:t>
            </a:r>
            <a:r>
              <a:rPr lang="en-US" sz="2600" dirty="0">
                <a:solidFill>
                  <a:srgbClr val="0070C0"/>
                </a:solidFill>
                <a:latin typeface="Times New Roman" panose="02020603050405020304" pitchFamily="18" charset="0"/>
                <a:cs typeface="Times New Roman" panose="02020603050405020304" pitchFamily="18" charset="0"/>
              </a:rPr>
              <a:t> </a:t>
            </a:r>
            <a:r>
              <a:rPr lang="en-US" sz="2600" dirty="0" err="1">
                <a:solidFill>
                  <a:srgbClr val="0070C0"/>
                </a:solidFill>
                <a:latin typeface="Times New Roman" panose="02020603050405020304" pitchFamily="18" charset="0"/>
                <a:cs typeface="Times New Roman" panose="02020603050405020304" pitchFamily="18" charset="0"/>
              </a:rPr>
              <a:t>tập</a:t>
            </a:r>
            <a:r>
              <a:rPr lang="en-US" sz="2600" dirty="0">
                <a:solidFill>
                  <a:srgbClr val="0070C0"/>
                </a:solidFill>
                <a:latin typeface="Times New Roman" panose="02020603050405020304" pitchFamily="18" charset="0"/>
                <a:cs typeface="Times New Roman" panose="02020603050405020304" pitchFamily="18" charset="0"/>
              </a:rPr>
              <a:t> </a:t>
            </a:r>
            <a:r>
              <a:rPr lang="en-US" sz="2600" dirty="0" err="1">
                <a:solidFill>
                  <a:srgbClr val="0070C0"/>
                </a:solidFill>
                <a:latin typeface="Times New Roman" panose="02020603050405020304" pitchFamily="18" charset="0"/>
                <a:cs typeface="Times New Roman" panose="02020603050405020304" pitchFamily="18" charset="0"/>
              </a:rPr>
              <a:t>luyện</a:t>
            </a:r>
            <a:r>
              <a:rPr lang="en-US" sz="2600" dirty="0">
                <a:solidFill>
                  <a:srgbClr val="0070C0"/>
                </a:solidFill>
                <a:latin typeface="Times New Roman" panose="02020603050405020304" pitchFamily="18" charset="0"/>
                <a:cs typeface="Times New Roman" panose="02020603050405020304" pitchFamily="18" charset="0"/>
              </a:rPr>
              <a:t>. </a:t>
            </a:r>
          </a:p>
          <a:p>
            <a:pPr>
              <a:lnSpc>
                <a:spcPct val="110000"/>
              </a:lnSpc>
            </a:pPr>
            <a:r>
              <a:rPr lang="en-US" sz="2600" b="1" dirty="0">
                <a:solidFill>
                  <a:srgbClr val="0070C0"/>
                </a:solidFill>
                <a:latin typeface="Times New Roman" panose="02020603050405020304" pitchFamily="18" charset="0"/>
                <a:cs typeface="Times New Roman" panose="02020603050405020304" pitchFamily="18" charset="0"/>
              </a:rPr>
              <a:t>2. </a:t>
            </a:r>
            <a:r>
              <a:rPr lang="en-US" sz="2600" b="1" dirty="0" err="1">
                <a:solidFill>
                  <a:srgbClr val="0070C0"/>
                </a:solidFill>
                <a:latin typeface="Times New Roman" panose="02020603050405020304" pitchFamily="18" charset="0"/>
                <a:cs typeface="Times New Roman" panose="02020603050405020304" pitchFamily="18" charset="0"/>
              </a:rPr>
              <a:t>Năng</a:t>
            </a:r>
            <a:r>
              <a:rPr lang="en-US" sz="2600" b="1" dirty="0">
                <a:solidFill>
                  <a:srgbClr val="0070C0"/>
                </a:solidFill>
                <a:latin typeface="Times New Roman" panose="02020603050405020304" pitchFamily="18" charset="0"/>
                <a:cs typeface="Times New Roman" panose="02020603050405020304" pitchFamily="18" charset="0"/>
              </a:rPr>
              <a:t> </a:t>
            </a:r>
            <a:r>
              <a:rPr lang="en-US" sz="2600" b="1" dirty="0" err="1">
                <a:solidFill>
                  <a:srgbClr val="0070C0"/>
                </a:solidFill>
                <a:latin typeface="Times New Roman" panose="02020603050405020304" pitchFamily="18" charset="0"/>
                <a:cs typeface="Times New Roman" panose="02020603050405020304" pitchFamily="18" charset="0"/>
              </a:rPr>
              <a:t>lực</a:t>
            </a:r>
            <a:r>
              <a:rPr lang="en-US" sz="2600" b="1" dirty="0">
                <a:solidFill>
                  <a:srgbClr val="0070C0"/>
                </a:solidFill>
                <a:latin typeface="Times New Roman" panose="02020603050405020304" pitchFamily="18" charset="0"/>
                <a:cs typeface="Times New Roman" panose="02020603050405020304" pitchFamily="18" charset="0"/>
              </a:rPr>
              <a:t> </a:t>
            </a:r>
            <a:r>
              <a:rPr lang="en-US" sz="2600" b="1" dirty="0" err="1">
                <a:solidFill>
                  <a:srgbClr val="0070C0"/>
                </a:solidFill>
                <a:latin typeface="Times New Roman" panose="02020603050405020304" pitchFamily="18" charset="0"/>
                <a:cs typeface="Times New Roman" panose="02020603050405020304" pitchFamily="18" charset="0"/>
              </a:rPr>
              <a:t>chung</a:t>
            </a:r>
            <a:r>
              <a:rPr lang="en-US" sz="2600" b="1" dirty="0">
                <a:solidFill>
                  <a:srgbClr val="0070C0"/>
                </a:solidFill>
                <a:latin typeface="Times New Roman" panose="02020603050405020304" pitchFamily="18" charset="0"/>
                <a:cs typeface="Times New Roman" panose="02020603050405020304" pitchFamily="18" charset="0"/>
              </a:rPr>
              <a:t>:</a:t>
            </a:r>
          </a:p>
          <a:p>
            <a:pPr>
              <a:lnSpc>
                <a:spcPct val="110000"/>
              </a:lnSpc>
            </a:pPr>
            <a:r>
              <a:rPr lang="en-US" sz="2600" dirty="0">
                <a:solidFill>
                  <a:srgbClr val="0070C0"/>
                </a:solidFill>
                <a:latin typeface="Times New Roman" panose="02020603050405020304" pitchFamily="18" charset="0"/>
                <a:cs typeface="Times New Roman" panose="02020603050405020304" pitchFamily="18" charset="0"/>
              </a:rPr>
              <a:t>- </a:t>
            </a:r>
            <a:r>
              <a:rPr lang="vi-VN" sz="2600" dirty="0">
                <a:solidFill>
                  <a:srgbClr val="0070C0"/>
                </a:solidFill>
                <a:latin typeface="Times New Roman" panose="02020603050405020304" pitchFamily="18" charset="0"/>
                <a:cs typeface="Times New Roman" panose="02020603050405020304" pitchFamily="18" charset="0"/>
              </a:rPr>
              <a:t>Chủ động và khám phá, tích cực chủ động trong tập luyện</a:t>
            </a:r>
            <a:r>
              <a:rPr lang="en-US" sz="2600" dirty="0">
                <a:solidFill>
                  <a:srgbClr val="0070C0"/>
                </a:solidFill>
                <a:latin typeface="Times New Roman" panose="02020603050405020304" pitchFamily="18" charset="0"/>
                <a:cs typeface="Times New Roman" panose="02020603050405020304" pitchFamily="18" charset="0"/>
              </a:rPr>
              <a:t>.</a:t>
            </a:r>
          </a:p>
          <a:p>
            <a:pPr>
              <a:lnSpc>
                <a:spcPct val="110000"/>
              </a:lnSpc>
            </a:pPr>
            <a:r>
              <a:rPr lang="en-US" sz="2600" dirty="0">
                <a:solidFill>
                  <a:srgbClr val="0070C0"/>
                </a:solidFill>
                <a:latin typeface="Times New Roman" panose="02020603050405020304" pitchFamily="18" charset="0"/>
                <a:cs typeface="Times New Roman" panose="02020603050405020304" pitchFamily="18" charset="0"/>
              </a:rPr>
              <a:t>- </a:t>
            </a:r>
            <a:r>
              <a:rPr lang="en-US" sz="2600" dirty="0" err="1">
                <a:solidFill>
                  <a:srgbClr val="0070C0"/>
                </a:solidFill>
                <a:latin typeface="Times New Roman" panose="02020603050405020304" pitchFamily="18" charset="0"/>
                <a:cs typeface="Times New Roman" panose="02020603050405020304" pitchFamily="18" charset="0"/>
              </a:rPr>
              <a:t>Biết</a:t>
            </a:r>
            <a:r>
              <a:rPr lang="en-US" sz="2600" dirty="0">
                <a:solidFill>
                  <a:srgbClr val="0070C0"/>
                </a:solidFill>
                <a:latin typeface="Times New Roman" panose="02020603050405020304" pitchFamily="18" charset="0"/>
                <a:cs typeface="Times New Roman" panose="02020603050405020304" pitchFamily="18" charset="0"/>
              </a:rPr>
              <a:t> </a:t>
            </a:r>
            <a:r>
              <a:rPr lang="en-US" sz="2600" dirty="0" err="1">
                <a:solidFill>
                  <a:srgbClr val="0070C0"/>
                </a:solidFill>
                <a:latin typeface="Times New Roman" panose="02020603050405020304" pitchFamily="18" charset="0"/>
                <a:cs typeface="Times New Roman" panose="02020603050405020304" pitchFamily="18" charset="0"/>
              </a:rPr>
              <a:t>phân</a:t>
            </a:r>
            <a:r>
              <a:rPr lang="en-US" sz="2600" dirty="0">
                <a:solidFill>
                  <a:srgbClr val="0070C0"/>
                </a:solidFill>
                <a:latin typeface="Times New Roman" panose="02020603050405020304" pitchFamily="18" charset="0"/>
                <a:cs typeface="Times New Roman" panose="02020603050405020304" pitchFamily="18" charset="0"/>
              </a:rPr>
              <a:t> </a:t>
            </a:r>
            <a:r>
              <a:rPr lang="en-US" sz="2600" dirty="0" err="1">
                <a:solidFill>
                  <a:srgbClr val="0070C0"/>
                </a:solidFill>
                <a:latin typeface="Times New Roman" panose="02020603050405020304" pitchFamily="18" charset="0"/>
                <a:cs typeface="Times New Roman" panose="02020603050405020304" pitchFamily="18" charset="0"/>
              </a:rPr>
              <a:t>công</a:t>
            </a:r>
            <a:r>
              <a:rPr lang="en-US" sz="2600" dirty="0">
                <a:solidFill>
                  <a:srgbClr val="0070C0"/>
                </a:solidFill>
                <a:latin typeface="Times New Roman" panose="02020603050405020304" pitchFamily="18" charset="0"/>
                <a:cs typeface="Times New Roman" panose="02020603050405020304" pitchFamily="18" charset="0"/>
              </a:rPr>
              <a:t>, </a:t>
            </a:r>
            <a:r>
              <a:rPr lang="en-US" sz="2600" dirty="0" err="1">
                <a:solidFill>
                  <a:srgbClr val="0070C0"/>
                </a:solidFill>
                <a:latin typeface="Times New Roman" panose="02020603050405020304" pitchFamily="18" charset="0"/>
                <a:cs typeface="Times New Roman" panose="02020603050405020304" pitchFamily="18" charset="0"/>
              </a:rPr>
              <a:t>hợp</a:t>
            </a:r>
            <a:r>
              <a:rPr lang="en-US" sz="2600" dirty="0">
                <a:solidFill>
                  <a:srgbClr val="0070C0"/>
                </a:solidFill>
                <a:latin typeface="Times New Roman" panose="02020603050405020304" pitchFamily="18" charset="0"/>
                <a:cs typeface="Times New Roman" panose="02020603050405020304" pitchFamily="18" charset="0"/>
              </a:rPr>
              <a:t> </a:t>
            </a:r>
            <a:r>
              <a:rPr lang="en-US" sz="2600" dirty="0" err="1">
                <a:solidFill>
                  <a:srgbClr val="0070C0"/>
                </a:solidFill>
                <a:latin typeface="Times New Roman" panose="02020603050405020304" pitchFamily="18" charset="0"/>
                <a:cs typeface="Times New Roman" panose="02020603050405020304" pitchFamily="18" charset="0"/>
              </a:rPr>
              <a:t>tác</a:t>
            </a:r>
            <a:r>
              <a:rPr lang="en-US" sz="2600" dirty="0">
                <a:solidFill>
                  <a:srgbClr val="0070C0"/>
                </a:solidFill>
                <a:latin typeface="Times New Roman" panose="02020603050405020304" pitchFamily="18" charset="0"/>
                <a:cs typeface="Times New Roman" panose="02020603050405020304" pitchFamily="18" charset="0"/>
              </a:rPr>
              <a:t> </a:t>
            </a:r>
            <a:r>
              <a:rPr lang="en-US" sz="2600" dirty="0" err="1">
                <a:solidFill>
                  <a:srgbClr val="0070C0"/>
                </a:solidFill>
                <a:latin typeface="Times New Roman" panose="02020603050405020304" pitchFamily="18" charset="0"/>
                <a:cs typeface="Times New Roman" panose="02020603050405020304" pitchFamily="18" charset="0"/>
              </a:rPr>
              <a:t>trong</a:t>
            </a:r>
            <a:r>
              <a:rPr lang="en-US" sz="2600" dirty="0">
                <a:solidFill>
                  <a:srgbClr val="0070C0"/>
                </a:solidFill>
                <a:latin typeface="Times New Roman" panose="02020603050405020304" pitchFamily="18" charset="0"/>
                <a:cs typeface="Times New Roman" panose="02020603050405020304" pitchFamily="18" charset="0"/>
              </a:rPr>
              <a:t> </a:t>
            </a:r>
            <a:r>
              <a:rPr lang="en-US" sz="2600" dirty="0" err="1">
                <a:solidFill>
                  <a:srgbClr val="0070C0"/>
                </a:solidFill>
                <a:latin typeface="Times New Roman" panose="02020603050405020304" pitchFamily="18" charset="0"/>
                <a:cs typeface="Times New Roman" panose="02020603050405020304" pitchFamily="18" charset="0"/>
              </a:rPr>
              <a:t>nhóm</a:t>
            </a:r>
            <a:r>
              <a:rPr lang="en-US" sz="2600" dirty="0">
                <a:solidFill>
                  <a:srgbClr val="0070C0"/>
                </a:solidFill>
                <a:latin typeface="Times New Roman" panose="02020603050405020304" pitchFamily="18" charset="0"/>
                <a:cs typeface="Times New Roman" panose="02020603050405020304" pitchFamily="18" charset="0"/>
              </a:rPr>
              <a:t> </a:t>
            </a:r>
            <a:r>
              <a:rPr lang="en-US" sz="2600" dirty="0" err="1">
                <a:solidFill>
                  <a:srgbClr val="0070C0"/>
                </a:solidFill>
                <a:latin typeface="Times New Roman" panose="02020603050405020304" pitchFamily="18" charset="0"/>
                <a:cs typeface="Times New Roman" panose="02020603050405020304" pitchFamily="18" charset="0"/>
              </a:rPr>
              <a:t>để</a:t>
            </a:r>
            <a:r>
              <a:rPr lang="en-US" sz="2600" dirty="0">
                <a:solidFill>
                  <a:srgbClr val="0070C0"/>
                </a:solidFill>
                <a:latin typeface="Times New Roman" panose="02020603050405020304" pitchFamily="18" charset="0"/>
                <a:cs typeface="Times New Roman" panose="02020603050405020304" pitchFamily="18" charset="0"/>
              </a:rPr>
              <a:t> </a:t>
            </a:r>
            <a:r>
              <a:rPr lang="en-US" sz="2600" dirty="0" err="1">
                <a:solidFill>
                  <a:srgbClr val="0070C0"/>
                </a:solidFill>
                <a:latin typeface="Times New Roman" panose="02020603050405020304" pitchFamily="18" charset="0"/>
                <a:cs typeface="Times New Roman" panose="02020603050405020304" pitchFamily="18" charset="0"/>
              </a:rPr>
              <a:t>thực</a:t>
            </a:r>
            <a:r>
              <a:rPr lang="en-US" sz="2600" dirty="0">
                <a:solidFill>
                  <a:srgbClr val="0070C0"/>
                </a:solidFill>
                <a:latin typeface="Times New Roman" panose="02020603050405020304" pitchFamily="18" charset="0"/>
                <a:cs typeface="Times New Roman" panose="02020603050405020304" pitchFamily="18" charset="0"/>
              </a:rPr>
              <a:t> </a:t>
            </a:r>
            <a:r>
              <a:rPr lang="en-US" sz="2600" dirty="0" err="1">
                <a:solidFill>
                  <a:srgbClr val="0070C0"/>
                </a:solidFill>
                <a:latin typeface="Times New Roman" panose="02020603050405020304" pitchFamily="18" charset="0"/>
                <a:cs typeface="Times New Roman" panose="02020603050405020304" pitchFamily="18" charset="0"/>
              </a:rPr>
              <a:t>hiện</a:t>
            </a:r>
            <a:r>
              <a:rPr lang="en-US" sz="2600" dirty="0">
                <a:solidFill>
                  <a:srgbClr val="0070C0"/>
                </a:solidFill>
                <a:latin typeface="Times New Roman" panose="02020603050405020304" pitchFamily="18" charset="0"/>
                <a:cs typeface="Times New Roman" panose="02020603050405020304" pitchFamily="18" charset="0"/>
              </a:rPr>
              <a:t> </a:t>
            </a:r>
            <a:r>
              <a:rPr lang="en-US" sz="2600" dirty="0" err="1">
                <a:solidFill>
                  <a:srgbClr val="0070C0"/>
                </a:solidFill>
                <a:latin typeface="Times New Roman" panose="02020603050405020304" pitchFamily="18" charset="0"/>
                <a:cs typeface="Times New Roman" panose="02020603050405020304" pitchFamily="18" charset="0"/>
              </a:rPr>
              <a:t>các</a:t>
            </a:r>
            <a:r>
              <a:rPr lang="en-US" sz="2600" dirty="0">
                <a:solidFill>
                  <a:srgbClr val="0070C0"/>
                </a:solidFill>
                <a:latin typeface="Times New Roman" panose="02020603050405020304" pitchFamily="18" charset="0"/>
                <a:cs typeface="Times New Roman" panose="02020603050405020304" pitchFamily="18" charset="0"/>
              </a:rPr>
              <a:t> </a:t>
            </a:r>
            <a:r>
              <a:rPr lang="en-US" sz="2600" dirty="0" err="1">
                <a:solidFill>
                  <a:srgbClr val="0070C0"/>
                </a:solidFill>
                <a:latin typeface="Times New Roman" panose="02020603050405020304" pitchFamily="18" charset="0"/>
                <a:cs typeface="Times New Roman" panose="02020603050405020304" pitchFamily="18" charset="0"/>
              </a:rPr>
              <a:t>động</a:t>
            </a:r>
            <a:r>
              <a:rPr lang="en-US" sz="2600" dirty="0">
                <a:solidFill>
                  <a:srgbClr val="0070C0"/>
                </a:solidFill>
                <a:latin typeface="Times New Roman" panose="02020603050405020304" pitchFamily="18" charset="0"/>
                <a:cs typeface="Times New Roman" panose="02020603050405020304" pitchFamily="18" charset="0"/>
              </a:rPr>
              <a:t> </a:t>
            </a:r>
            <a:r>
              <a:rPr lang="en-US" sz="2600" dirty="0" err="1">
                <a:solidFill>
                  <a:srgbClr val="0070C0"/>
                </a:solidFill>
                <a:latin typeface="Times New Roman" panose="02020603050405020304" pitchFamily="18" charset="0"/>
                <a:cs typeface="Times New Roman" panose="02020603050405020304" pitchFamily="18" charset="0"/>
              </a:rPr>
              <a:t>tác</a:t>
            </a:r>
            <a:r>
              <a:rPr lang="en-US" sz="2600" dirty="0">
                <a:solidFill>
                  <a:srgbClr val="0070C0"/>
                </a:solidFill>
                <a:latin typeface="Times New Roman" panose="02020603050405020304" pitchFamily="18" charset="0"/>
                <a:cs typeface="Times New Roman" panose="02020603050405020304" pitchFamily="18" charset="0"/>
              </a:rPr>
              <a:t> </a:t>
            </a:r>
            <a:r>
              <a:rPr lang="en-US" sz="2600" dirty="0" err="1">
                <a:solidFill>
                  <a:srgbClr val="0070C0"/>
                </a:solidFill>
                <a:latin typeface="Times New Roman" panose="02020603050405020304" pitchFamily="18" charset="0"/>
                <a:cs typeface="Times New Roman" panose="02020603050405020304" pitchFamily="18" charset="0"/>
              </a:rPr>
              <a:t>và</a:t>
            </a:r>
            <a:r>
              <a:rPr lang="en-US" sz="2600" dirty="0">
                <a:solidFill>
                  <a:srgbClr val="0070C0"/>
                </a:solidFill>
                <a:latin typeface="Times New Roman" panose="02020603050405020304" pitchFamily="18" charset="0"/>
                <a:cs typeface="Times New Roman" panose="02020603050405020304" pitchFamily="18" charset="0"/>
              </a:rPr>
              <a:t> </a:t>
            </a:r>
            <a:r>
              <a:rPr lang="en-US" sz="2600" dirty="0" err="1">
                <a:solidFill>
                  <a:srgbClr val="0070C0"/>
                </a:solidFill>
                <a:latin typeface="Times New Roman" panose="02020603050405020304" pitchFamily="18" charset="0"/>
                <a:cs typeface="Times New Roman" panose="02020603050405020304" pitchFamily="18" charset="0"/>
              </a:rPr>
              <a:t>trò</a:t>
            </a:r>
            <a:r>
              <a:rPr lang="en-US" sz="2600" dirty="0">
                <a:solidFill>
                  <a:srgbClr val="0070C0"/>
                </a:solidFill>
                <a:latin typeface="Times New Roman" panose="02020603050405020304" pitchFamily="18" charset="0"/>
                <a:cs typeface="Times New Roman" panose="02020603050405020304" pitchFamily="18" charset="0"/>
              </a:rPr>
              <a:t> </a:t>
            </a:r>
            <a:r>
              <a:rPr lang="en-US" sz="2600" dirty="0" err="1">
                <a:solidFill>
                  <a:srgbClr val="0070C0"/>
                </a:solidFill>
                <a:latin typeface="Times New Roman" panose="02020603050405020304" pitchFamily="18" charset="0"/>
                <a:cs typeface="Times New Roman" panose="02020603050405020304" pitchFamily="18" charset="0"/>
              </a:rPr>
              <a:t>chơi</a:t>
            </a:r>
            <a:r>
              <a:rPr lang="en-US" sz="2600" dirty="0">
                <a:solidFill>
                  <a:srgbClr val="0070C0"/>
                </a:solidFill>
                <a:latin typeface="Times New Roman" panose="02020603050405020304" pitchFamily="18" charset="0"/>
                <a:cs typeface="Times New Roman" panose="02020603050405020304" pitchFamily="18" charset="0"/>
              </a:rPr>
              <a:t>.</a:t>
            </a:r>
          </a:p>
          <a:p>
            <a:pPr>
              <a:lnSpc>
                <a:spcPct val="110000"/>
              </a:lnSpc>
            </a:pPr>
            <a:r>
              <a:rPr lang="en-US" sz="2600" dirty="0">
                <a:solidFill>
                  <a:srgbClr val="0070C0"/>
                </a:solidFill>
                <a:latin typeface="Times New Roman" panose="02020603050405020304" pitchFamily="18" charset="0"/>
                <a:cs typeface="Times New Roman" panose="02020603050405020304" pitchFamily="18" charset="0"/>
              </a:rPr>
              <a:t>- B</a:t>
            </a:r>
            <a:r>
              <a:rPr lang="vi-VN" sz="2600" b="0" i="0" u="none" strike="noStrike" kern="1200" baseline="0" dirty="0">
                <a:solidFill>
                  <a:srgbClr val="0070C0"/>
                </a:solidFill>
                <a:latin typeface="Times New Roman" panose="02020603050405020304" pitchFamily="18" charset="0"/>
              </a:rPr>
              <a:t>iết c</a:t>
            </a:r>
            <a:r>
              <a:rPr lang="en-US" sz="2600" b="0" i="0" u="none" strike="noStrike" kern="1200" baseline="0" dirty="0" err="1">
                <a:solidFill>
                  <a:srgbClr val="0070C0"/>
                </a:solidFill>
                <a:latin typeface="Times New Roman" panose="02020603050405020304" pitchFamily="18" charset="0"/>
              </a:rPr>
              <a:t>ách</a:t>
            </a:r>
            <a:r>
              <a:rPr lang="vi-VN" sz="2600" b="0" i="0" u="none" strike="noStrike" kern="1200" baseline="0" dirty="0">
                <a:solidFill>
                  <a:srgbClr val="0070C0"/>
                </a:solidFill>
                <a:latin typeface="Times New Roman" panose="02020603050405020304" pitchFamily="18" charset="0"/>
              </a:rPr>
              <a:t> chơi v</a:t>
            </a:r>
            <a:r>
              <a:rPr lang="en-US" sz="2600" dirty="0">
                <a:solidFill>
                  <a:srgbClr val="0070C0"/>
                </a:solidFill>
                <a:latin typeface="Times New Roman" panose="02020603050405020304" pitchFamily="18" charset="0"/>
              </a:rPr>
              <a:t>à</a:t>
            </a:r>
            <a:r>
              <a:rPr lang="vi-VN" sz="2600" b="0" i="0" u="none" strike="noStrike" kern="1200" baseline="0" dirty="0">
                <a:solidFill>
                  <a:srgbClr val="0070C0"/>
                </a:solidFill>
                <a:latin typeface="Times New Roman" panose="02020603050405020304" pitchFamily="18" charset="0"/>
              </a:rPr>
              <a:t> tham gia tr</a:t>
            </a:r>
            <a:r>
              <a:rPr lang="en-US" sz="2600" dirty="0">
                <a:solidFill>
                  <a:srgbClr val="0070C0"/>
                </a:solidFill>
                <a:latin typeface="Times New Roman" panose="02020603050405020304" pitchFamily="18" charset="0"/>
              </a:rPr>
              <a:t>ò</a:t>
            </a:r>
            <a:r>
              <a:rPr lang="vi-VN" sz="2600" b="0" i="0" u="none" strike="noStrike" kern="1200" baseline="0" dirty="0">
                <a:solidFill>
                  <a:srgbClr val="0070C0"/>
                </a:solidFill>
                <a:latin typeface="Times New Roman" panose="02020603050405020304" pitchFamily="18" charset="0"/>
              </a:rPr>
              <a:t> chơi đ</a:t>
            </a:r>
            <a:r>
              <a:rPr lang="en-US" sz="2600" dirty="0">
                <a:solidFill>
                  <a:srgbClr val="0070C0"/>
                </a:solidFill>
                <a:latin typeface="Times New Roman" panose="02020603050405020304" pitchFamily="18" charset="0"/>
              </a:rPr>
              <a:t>ú</a:t>
            </a:r>
            <a:r>
              <a:rPr lang="vi-VN" sz="2600" b="0" i="0" u="none" strike="noStrike" kern="1200" baseline="0" dirty="0">
                <a:solidFill>
                  <a:srgbClr val="0070C0"/>
                </a:solidFill>
                <a:latin typeface="Times New Roman" panose="02020603050405020304" pitchFamily="18" charset="0"/>
              </a:rPr>
              <a:t>ng luật</a:t>
            </a:r>
            <a:endParaRPr lang="en-US" sz="2600" dirty="0">
              <a:solidFill>
                <a:srgbClr val="0070C0"/>
              </a:solidFill>
              <a:latin typeface="Times New Roman" panose="02020603050405020304" pitchFamily="18" charset="0"/>
              <a:cs typeface="Times New Roman" panose="02020603050405020304" pitchFamily="18" charset="0"/>
            </a:endParaRPr>
          </a:p>
          <a:p>
            <a:pPr>
              <a:lnSpc>
                <a:spcPct val="110000"/>
              </a:lnSpc>
            </a:pPr>
            <a:r>
              <a:rPr lang="en-US" sz="2600" b="1" dirty="0">
                <a:solidFill>
                  <a:srgbClr val="0070C0"/>
                </a:solidFill>
                <a:latin typeface="Times New Roman" panose="02020603050405020304" pitchFamily="18" charset="0"/>
                <a:cs typeface="Times New Roman" panose="02020603050405020304" pitchFamily="18" charset="0"/>
              </a:rPr>
              <a:t>3. </a:t>
            </a:r>
            <a:r>
              <a:rPr lang="en-US" sz="2600" b="1" dirty="0" err="1">
                <a:solidFill>
                  <a:srgbClr val="0070C0"/>
                </a:solidFill>
                <a:latin typeface="Times New Roman" panose="02020603050405020304" pitchFamily="18" charset="0"/>
                <a:cs typeface="Times New Roman" panose="02020603050405020304" pitchFamily="18" charset="0"/>
              </a:rPr>
              <a:t>Phẩm</a:t>
            </a:r>
            <a:r>
              <a:rPr lang="en-US" sz="2600" b="1" dirty="0">
                <a:solidFill>
                  <a:srgbClr val="0070C0"/>
                </a:solidFill>
                <a:latin typeface="Times New Roman" panose="02020603050405020304" pitchFamily="18" charset="0"/>
                <a:cs typeface="Times New Roman" panose="02020603050405020304" pitchFamily="18" charset="0"/>
              </a:rPr>
              <a:t> </a:t>
            </a:r>
            <a:r>
              <a:rPr lang="en-US" sz="2600" b="1" dirty="0" err="1">
                <a:solidFill>
                  <a:srgbClr val="0070C0"/>
                </a:solidFill>
                <a:latin typeface="Times New Roman" panose="02020603050405020304" pitchFamily="18" charset="0"/>
                <a:cs typeface="Times New Roman" panose="02020603050405020304" pitchFamily="18" charset="0"/>
              </a:rPr>
              <a:t>chất</a:t>
            </a:r>
            <a:r>
              <a:rPr lang="en-US" sz="2600" b="1" dirty="0">
                <a:solidFill>
                  <a:srgbClr val="0070C0"/>
                </a:solidFill>
                <a:latin typeface="Times New Roman" panose="02020603050405020304" pitchFamily="18" charset="0"/>
                <a:cs typeface="Times New Roman" panose="02020603050405020304" pitchFamily="18" charset="0"/>
              </a:rPr>
              <a:t>:</a:t>
            </a:r>
          </a:p>
          <a:p>
            <a:pPr>
              <a:lnSpc>
                <a:spcPct val="110000"/>
              </a:lnSpc>
            </a:pPr>
            <a:r>
              <a:rPr lang="en-US" sz="2600" dirty="0">
                <a:solidFill>
                  <a:srgbClr val="0070C0"/>
                </a:solidFill>
                <a:latin typeface="Times New Roman" panose="02020603050405020304" pitchFamily="18" charset="0"/>
                <a:cs typeface="Times New Roman" panose="02020603050405020304" pitchFamily="18" charset="0"/>
              </a:rPr>
              <a:t>- </a:t>
            </a:r>
            <a:r>
              <a:rPr lang="en-US" sz="2600" dirty="0" err="1">
                <a:solidFill>
                  <a:srgbClr val="0070C0"/>
                </a:solidFill>
                <a:latin typeface="Times New Roman" panose="02020603050405020304" pitchFamily="18" charset="0"/>
                <a:cs typeface="Times New Roman" panose="02020603050405020304" pitchFamily="18" charset="0"/>
              </a:rPr>
              <a:t>Đoàn</a:t>
            </a:r>
            <a:r>
              <a:rPr lang="en-US" sz="2600" dirty="0">
                <a:solidFill>
                  <a:srgbClr val="0070C0"/>
                </a:solidFill>
                <a:latin typeface="Times New Roman" panose="02020603050405020304" pitchFamily="18" charset="0"/>
                <a:cs typeface="Times New Roman" panose="02020603050405020304" pitchFamily="18" charset="0"/>
              </a:rPr>
              <a:t> </a:t>
            </a:r>
            <a:r>
              <a:rPr lang="en-US" sz="2600" dirty="0" err="1">
                <a:solidFill>
                  <a:srgbClr val="0070C0"/>
                </a:solidFill>
                <a:latin typeface="Times New Roman" panose="02020603050405020304" pitchFamily="18" charset="0"/>
                <a:cs typeface="Times New Roman" panose="02020603050405020304" pitchFamily="18" charset="0"/>
              </a:rPr>
              <a:t>kết</a:t>
            </a:r>
            <a:r>
              <a:rPr lang="en-US" sz="2600" dirty="0">
                <a:solidFill>
                  <a:srgbClr val="0070C0"/>
                </a:solidFill>
                <a:latin typeface="Times New Roman" panose="02020603050405020304" pitchFamily="18" charset="0"/>
                <a:cs typeface="Times New Roman" panose="02020603050405020304" pitchFamily="18" charset="0"/>
              </a:rPr>
              <a:t>, </a:t>
            </a:r>
            <a:r>
              <a:rPr lang="en-US" sz="2600" dirty="0" err="1">
                <a:solidFill>
                  <a:srgbClr val="0070C0"/>
                </a:solidFill>
                <a:latin typeface="Times New Roman" panose="02020603050405020304" pitchFamily="18" charset="0"/>
                <a:cs typeface="Times New Roman" panose="02020603050405020304" pitchFamily="18" charset="0"/>
              </a:rPr>
              <a:t>nghiêm</a:t>
            </a:r>
            <a:r>
              <a:rPr lang="en-US" sz="2600" dirty="0">
                <a:solidFill>
                  <a:srgbClr val="0070C0"/>
                </a:solidFill>
                <a:latin typeface="Times New Roman" panose="02020603050405020304" pitchFamily="18" charset="0"/>
                <a:cs typeface="Times New Roman" panose="02020603050405020304" pitchFamily="18" charset="0"/>
              </a:rPr>
              <a:t> </a:t>
            </a:r>
            <a:r>
              <a:rPr lang="en-US" sz="2600" dirty="0" err="1">
                <a:solidFill>
                  <a:srgbClr val="0070C0"/>
                </a:solidFill>
                <a:latin typeface="Times New Roman" panose="02020603050405020304" pitchFamily="18" charset="0"/>
                <a:cs typeface="Times New Roman" panose="02020603050405020304" pitchFamily="18" charset="0"/>
              </a:rPr>
              <a:t>túc</a:t>
            </a:r>
            <a:r>
              <a:rPr lang="en-US" sz="2600" dirty="0">
                <a:solidFill>
                  <a:srgbClr val="0070C0"/>
                </a:solidFill>
                <a:latin typeface="Times New Roman" panose="02020603050405020304" pitchFamily="18" charset="0"/>
                <a:cs typeface="Times New Roman" panose="02020603050405020304" pitchFamily="18" charset="0"/>
              </a:rPr>
              <a:t>, </a:t>
            </a:r>
            <a:r>
              <a:rPr lang="en-US" sz="2600" dirty="0" err="1">
                <a:solidFill>
                  <a:srgbClr val="0070C0"/>
                </a:solidFill>
                <a:latin typeface="Times New Roman" panose="02020603050405020304" pitchFamily="18" charset="0"/>
                <a:cs typeface="Times New Roman" panose="02020603050405020304" pitchFamily="18" charset="0"/>
              </a:rPr>
              <a:t>tích</a:t>
            </a:r>
            <a:r>
              <a:rPr lang="en-US" sz="2600" dirty="0">
                <a:solidFill>
                  <a:srgbClr val="0070C0"/>
                </a:solidFill>
                <a:latin typeface="Times New Roman" panose="02020603050405020304" pitchFamily="18" charset="0"/>
                <a:cs typeface="Times New Roman" panose="02020603050405020304" pitchFamily="18" charset="0"/>
              </a:rPr>
              <a:t> </a:t>
            </a:r>
            <a:r>
              <a:rPr lang="en-US" sz="2600" dirty="0" err="1">
                <a:solidFill>
                  <a:srgbClr val="0070C0"/>
                </a:solidFill>
                <a:latin typeface="Times New Roman" panose="02020603050405020304" pitchFamily="18" charset="0"/>
                <a:cs typeface="Times New Roman" panose="02020603050405020304" pitchFamily="18" charset="0"/>
              </a:rPr>
              <a:t>cực</a:t>
            </a:r>
            <a:r>
              <a:rPr lang="en-US" sz="2600" dirty="0">
                <a:solidFill>
                  <a:srgbClr val="0070C0"/>
                </a:solidFill>
                <a:latin typeface="Times New Roman" panose="02020603050405020304" pitchFamily="18" charset="0"/>
                <a:cs typeface="Times New Roman" panose="02020603050405020304" pitchFamily="18" charset="0"/>
              </a:rPr>
              <a:t> </a:t>
            </a:r>
            <a:r>
              <a:rPr lang="en-US" sz="2600" dirty="0" err="1">
                <a:solidFill>
                  <a:srgbClr val="0070C0"/>
                </a:solidFill>
                <a:latin typeface="Times New Roman" panose="02020603050405020304" pitchFamily="18" charset="0"/>
                <a:cs typeface="Times New Roman" panose="02020603050405020304" pitchFamily="18" charset="0"/>
              </a:rPr>
              <a:t>trong</a:t>
            </a:r>
            <a:r>
              <a:rPr lang="en-US" sz="2600" dirty="0">
                <a:solidFill>
                  <a:srgbClr val="0070C0"/>
                </a:solidFill>
                <a:latin typeface="Times New Roman" panose="02020603050405020304" pitchFamily="18" charset="0"/>
                <a:cs typeface="Times New Roman" panose="02020603050405020304" pitchFamily="18" charset="0"/>
              </a:rPr>
              <a:t> </a:t>
            </a:r>
            <a:r>
              <a:rPr lang="en-US" sz="2600" dirty="0" err="1">
                <a:solidFill>
                  <a:srgbClr val="0070C0"/>
                </a:solidFill>
                <a:latin typeface="Times New Roman" panose="02020603050405020304" pitchFamily="18" charset="0"/>
                <a:cs typeface="Times New Roman" panose="02020603050405020304" pitchFamily="18" charset="0"/>
              </a:rPr>
              <a:t>tập</a:t>
            </a:r>
            <a:r>
              <a:rPr lang="en-US" sz="2600" dirty="0">
                <a:solidFill>
                  <a:srgbClr val="0070C0"/>
                </a:solidFill>
                <a:latin typeface="Times New Roman" panose="02020603050405020304" pitchFamily="18" charset="0"/>
                <a:cs typeface="Times New Roman" panose="02020603050405020304" pitchFamily="18" charset="0"/>
              </a:rPr>
              <a:t> </a:t>
            </a:r>
            <a:r>
              <a:rPr lang="en-US" sz="2600" dirty="0" err="1">
                <a:solidFill>
                  <a:srgbClr val="0070C0"/>
                </a:solidFill>
                <a:latin typeface="Times New Roman" panose="02020603050405020304" pitchFamily="18" charset="0"/>
                <a:cs typeface="Times New Roman" panose="02020603050405020304" pitchFamily="18" charset="0"/>
              </a:rPr>
              <a:t>luyện</a:t>
            </a:r>
            <a:r>
              <a:rPr lang="en-US" sz="2600" dirty="0">
                <a:solidFill>
                  <a:srgbClr val="0070C0"/>
                </a:solidFill>
                <a:latin typeface="Times New Roman" panose="02020603050405020304" pitchFamily="18" charset="0"/>
                <a:cs typeface="Times New Roman" panose="02020603050405020304" pitchFamily="18" charset="0"/>
              </a:rPr>
              <a:t> </a:t>
            </a:r>
            <a:r>
              <a:rPr lang="en-US" sz="2600" dirty="0" err="1">
                <a:solidFill>
                  <a:srgbClr val="0070C0"/>
                </a:solidFill>
                <a:latin typeface="Times New Roman" panose="02020603050405020304" pitchFamily="18" charset="0"/>
                <a:cs typeface="Times New Roman" panose="02020603050405020304" pitchFamily="18" charset="0"/>
              </a:rPr>
              <a:t>và</a:t>
            </a:r>
            <a:r>
              <a:rPr lang="en-US" sz="2600" dirty="0">
                <a:solidFill>
                  <a:srgbClr val="0070C0"/>
                </a:solidFill>
                <a:latin typeface="Times New Roman" panose="02020603050405020304" pitchFamily="18" charset="0"/>
                <a:cs typeface="Times New Roman" panose="02020603050405020304" pitchFamily="18" charset="0"/>
              </a:rPr>
              <a:t> </a:t>
            </a:r>
            <a:r>
              <a:rPr lang="en-US" sz="2600" dirty="0" err="1">
                <a:solidFill>
                  <a:srgbClr val="0070C0"/>
                </a:solidFill>
                <a:latin typeface="Times New Roman" panose="02020603050405020304" pitchFamily="18" charset="0"/>
                <a:cs typeface="Times New Roman" panose="02020603050405020304" pitchFamily="18" charset="0"/>
              </a:rPr>
              <a:t>hoạt</a:t>
            </a:r>
            <a:r>
              <a:rPr lang="en-US" sz="2600" dirty="0">
                <a:solidFill>
                  <a:srgbClr val="0070C0"/>
                </a:solidFill>
                <a:latin typeface="Times New Roman" panose="02020603050405020304" pitchFamily="18" charset="0"/>
                <a:cs typeface="Times New Roman" panose="02020603050405020304" pitchFamily="18" charset="0"/>
              </a:rPr>
              <a:t> </a:t>
            </a:r>
            <a:r>
              <a:rPr lang="en-US" sz="2600" dirty="0" err="1">
                <a:solidFill>
                  <a:srgbClr val="0070C0"/>
                </a:solidFill>
                <a:latin typeface="Times New Roman" panose="02020603050405020304" pitchFamily="18" charset="0"/>
                <a:cs typeface="Times New Roman" panose="02020603050405020304" pitchFamily="18" charset="0"/>
              </a:rPr>
              <a:t>động</a:t>
            </a:r>
            <a:r>
              <a:rPr lang="en-US" sz="2600" dirty="0">
                <a:solidFill>
                  <a:srgbClr val="0070C0"/>
                </a:solidFill>
                <a:latin typeface="Times New Roman" panose="02020603050405020304" pitchFamily="18" charset="0"/>
                <a:cs typeface="Times New Roman" panose="02020603050405020304" pitchFamily="18" charset="0"/>
              </a:rPr>
              <a:t> </a:t>
            </a:r>
            <a:r>
              <a:rPr lang="en-US" sz="2600" dirty="0" err="1">
                <a:solidFill>
                  <a:srgbClr val="0070C0"/>
                </a:solidFill>
                <a:latin typeface="Times New Roman" panose="02020603050405020304" pitchFamily="18" charset="0"/>
                <a:cs typeface="Times New Roman" panose="02020603050405020304" pitchFamily="18" charset="0"/>
              </a:rPr>
              <a:t>tập</a:t>
            </a:r>
            <a:r>
              <a:rPr lang="en-US" sz="2600" dirty="0">
                <a:solidFill>
                  <a:srgbClr val="0070C0"/>
                </a:solidFill>
                <a:latin typeface="Times New Roman" panose="02020603050405020304" pitchFamily="18" charset="0"/>
                <a:cs typeface="Times New Roman" panose="02020603050405020304" pitchFamily="18" charset="0"/>
              </a:rPr>
              <a:t> </a:t>
            </a:r>
            <a:r>
              <a:rPr lang="en-US" sz="2600" dirty="0" err="1">
                <a:solidFill>
                  <a:srgbClr val="0070C0"/>
                </a:solidFill>
                <a:latin typeface="Times New Roman" panose="02020603050405020304" pitchFamily="18" charset="0"/>
                <a:cs typeface="Times New Roman" panose="02020603050405020304" pitchFamily="18" charset="0"/>
              </a:rPr>
              <a:t>thể</a:t>
            </a:r>
            <a:r>
              <a:rPr lang="en-US" sz="2600" dirty="0">
                <a:solidFill>
                  <a:srgbClr val="0070C0"/>
                </a:solidFill>
                <a:latin typeface="Times New Roman" panose="02020603050405020304" pitchFamily="18" charset="0"/>
                <a:cs typeface="Times New Roman" panose="02020603050405020304" pitchFamily="18" charset="0"/>
              </a:rPr>
              <a:t>.</a:t>
            </a:r>
          </a:p>
          <a:p>
            <a:pPr>
              <a:lnSpc>
                <a:spcPct val="110000"/>
              </a:lnSpc>
            </a:pPr>
            <a:r>
              <a:rPr lang="en-US" sz="2600" dirty="0">
                <a:solidFill>
                  <a:srgbClr val="0070C0"/>
                </a:solidFill>
                <a:latin typeface="Times New Roman" panose="02020603050405020304" pitchFamily="18" charset="0"/>
                <a:cs typeface="Times New Roman" panose="02020603050405020304" pitchFamily="18" charset="0"/>
              </a:rPr>
              <a:t>- </a:t>
            </a:r>
            <a:r>
              <a:rPr lang="vi-VN" sz="2600" dirty="0">
                <a:solidFill>
                  <a:srgbClr val="0070C0"/>
                </a:solidFill>
                <a:latin typeface="Times New Roman" panose="02020603050405020304" pitchFamily="18" charset="0"/>
                <a:cs typeface="Times New Roman" panose="02020603050405020304" pitchFamily="18" charset="0"/>
              </a:rPr>
              <a:t>T</a:t>
            </a:r>
            <a:r>
              <a:rPr lang="en-US" sz="2600" dirty="0" err="1">
                <a:solidFill>
                  <a:srgbClr val="0070C0"/>
                </a:solidFill>
                <a:latin typeface="Times New Roman" panose="02020603050405020304" pitchFamily="18" charset="0"/>
                <a:cs typeface="Times New Roman" panose="02020603050405020304" pitchFamily="18" charset="0"/>
              </a:rPr>
              <a:t>ích</a:t>
            </a:r>
            <a:r>
              <a:rPr lang="en-US" sz="2600" dirty="0">
                <a:solidFill>
                  <a:srgbClr val="0070C0"/>
                </a:solidFill>
                <a:latin typeface="Times New Roman" panose="02020603050405020304" pitchFamily="18" charset="0"/>
                <a:cs typeface="Times New Roman" panose="02020603050405020304" pitchFamily="18" charset="0"/>
              </a:rPr>
              <a:t> </a:t>
            </a:r>
            <a:r>
              <a:rPr lang="en-US" sz="2600" dirty="0" err="1">
                <a:solidFill>
                  <a:srgbClr val="0070C0"/>
                </a:solidFill>
                <a:latin typeface="Times New Roman" panose="02020603050405020304" pitchFamily="18" charset="0"/>
                <a:cs typeface="Times New Roman" panose="02020603050405020304" pitchFamily="18" charset="0"/>
              </a:rPr>
              <a:t>cự</a:t>
            </a:r>
            <a:r>
              <a:rPr lang="vi-VN" sz="2600" dirty="0">
                <a:solidFill>
                  <a:srgbClr val="0070C0"/>
                </a:solidFill>
                <a:latin typeface="Times New Roman" panose="02020603050405020304" pitchFamily="18" charset="0"/>
                <a:cs typeface="Times New Roman" panose="02020603050405020304" pitchFamily="18" charset="0"/>
              </a:rPr>
              <a:t>c</a:t>
            </a:r>
            <a:r>
              <a:rPr lang="en-US" sz="2600" dirty="0">
                <a:solidFill>
                  <a:srgbClr val="0070C0"/>
                </a:solidFill>
                <a:latin typeface="Times New Roman" panose="02020603050405020304" pitchFamily="18" charset="0"/>
                <a:cs typeface="Times New Roman" panose="02020603050405020304" pitchFamily="18" charset="0"/>
              </a:rPr>
              <a:t> </a:t>
            </a:r>
            <a:r>
              <a:rPr lang="en-US" sz="2600" dirty="0" err="1">
                <a:solidFill>
                  <a:srgbClr val="0070C0"/>
                </a:solidFill>
                <a:latin typeface="Times New Roman" panose="02020603050405020304" pitchFamily="18" charset="0"/>
                <a:cs typeface="Times New Roman" panose="02020603050405020304" pitchFamily="18" charset="0"/>
              </a:rPr>
              <a:t>tham</a:t>
            </a:r>
            <a:r>
              <a:rPr lang="en-US" sz="2600" dirty="0">
                <a:solidFill>
                  <a:srgbClr val="0070C0"/>
                </a:solidFill>
                <a:latin typeface="Times New Roman" panose="02020603050405020304" pitchFamily="18" charset="0"/>
                <a:cs typeface="Times New Roman" panose="02020603050405020304" pitchFamily="18" charset="0"/>
              </a:rPr>
              <a:t> </a:t>
            </a:r>
            <a:r>
              <a:rPr lang="en-US" sz="2600" dirty="0" err="1">
                <a:solidFill>
                  <a:srgbClr val="0070C0"/>
                </a:solidFill>
                <a:latin typeface="Times New Roman" panose="02020603050405020304" pitchFamily="18" charset="0"/>
                <a:cs typeface="Times New Roman" panose="02020603050405020304" pitchFamily="18" charset="0"/>
              </a:rPr>
              <a:t>gia</a:t>
            </a:r>
            <a:r>
              <a:rPr lang="en-US" sz="2600" dirty="0">
                <a:solidFill>
                  <a:srgbClr val="0070C0"/>
                </a:solidFill>
                <a:latin typeface="Times New Roman" panose="02020603050405020304" pitchFamily="18" charset="0"/>
                <a:cs typeface="Times New Roman" panose="02020603050405020304" pitchFamily="18" charset="0"/>
              </a:rPr>
              <a:t> </a:t>
            </a:r>
            <a:r>
              <a:rPr lang="en-US" sz="2600" dirty="0" err="1">
                <a:solidFill>
                  <a:srgbClr val="0070C0"/>
                </a:solidFill>
                <a:latin typeface="Times New Roman" panose="02020603050405020304" pitchFamily="18" charset="0"/>
                <a:cs typeface="Times New Roman" panose="02020603050405020304" pitchFamily="18" charset="0"/>
              </a:rPr>
              <a:t>các</a:t>
            </a:r>
            <a:r>
              <a:rPr lang="en-US" sz="2600" dirty="0">
                <a:solidFill>
                  <a:srgbClr val="0070C0"/>
                </a:solidFill>
                <a:latin typeface="Times New Roman" panose="02020603050405020304" pitchFamily="18" charset="0"/>
                <a:cs typeface="Times New Roman" panose="02020603050405020304" pitchFamily="18" charset="0"/>
              </a:rPr>
              <a:t> </a:t>
            </a:r>
            <a:r>
              <a:rPr lang="en-US" sz="2600" dirty="0" err="1">
                <a:solidFill>
                  <a:srgbClr val="0070C0"/>
                </a:solidFill>
                <a:latin typeface="Times New Roman" panose="02020603050405020304" pitchFamily="18" charset="0"/>
                <a:cs typeface="Times New Roman" panose="02020603050405020304" pitchFamily="18" charset="0"/>
              </a:rPr>
              <a:t>trò</a:t>
            </a:r>
            <a:r>
              <a:rPr lang="en-US" sz="2600" dirty="0">
                <a:solidFill>
                  <a:srgbClr val="0070C0"/>
                </a:solidFill>
                <a:latin typeface="Times New Roman" panose="02020603050405020304" pitchFamily="18" charset="0"/>
                <a:cs typeface="Times New Roman" panose="02020603050405020304" pitchFamily="18" charset="0"/>
              </a:rPr>
              <a:t> </a:t>
            </a:r>
            <a:r>
              <a:rPr lang="en-US" sz="2600" dirty="0" err="1">
                <a:solidFill>
                  <a:srgbClr val="0070C0"/>
                </a:solidFill>
                <a:latin typeface="Times New Roman" panose="02020603050405020304" pitchFamily="18" charset="0"/>
                <a:cs typeface="Times New Roman" panose="02020603050405020304" pitchFamily="18" charset="0"/>
              </a:rPr>
              <a:t>chơi</a:t>
            </a:r>
            <a:r>
              <a:rPr lang="en-US" sz="2600" dirty="0">
                <a:solidFill>
                  <a:srgbClr val="0070C0"/>
                </a:solidFill>
                <a:latin typeface="Times New Roman" panose="02020603050405020304" pitchFamily="18" charset="0"/>
                <a:cs typeface="Times New Roman" panose="02020603050405020304" pitchFamily="18" charset="0"/>
              </a:rPr>
              <a:t> </a:t>
            </a:r>
            <a:r>
              <a:rPr lang="en-US" sz="2600" dirty="0" err="1">
                <a:solidFill>
                  <a:srgbClr val="0070C0"/>
                </a:solidFill>
                <a:latin typeface="Times New Roman" panose="02020603050405020304" pitchFamily="18" charset="0"/>
                <a:cs typeface="Times New Roman" panose="02020603050405020304" pitchFamily="18" charset="0"/>
              </a:rPr>
              <a:t>vận</a:t>
            </a:r>
            <a:r>
              <a:rPr lang="en-US" sz="2600" dirty="0">
                <a:solidFill>
                  <a:srgbClr val="0070C0"/>
                </a:solidFill>
                <a:latin typeface="Times New Roman" panose="02020603050405020304" pitchFamily="18" charset="0"/>
                <a:cs typeface="Times New Roman" panose="02020603050405020304" pitchFamily="18" charset="0"/>
              </a:rPr>
              <a:t> </a:t>
            </a:r>
            <a:r>
              <a:rPr lang="en-US" sz="2600" dirty="0" err="1">
                <a:solidFill>
                  <a:srgbClr val="0070C0"/>
                </a:solidFill>
                <a:latin typeface="Times New Roman" panose="02020603050405020304" pitchFamily="18" charset="0"/>
                <a:cs typeface="Times New Roman" panose="02020603050405020304" pitchFamily="18" charset="0"/>
              </a:rPr>
              <a:t>động</a:t>
            </a:r>
            <a:r>
              <a:rPr lang="en-US" sz="2600" dirty="0">
                <a:solidFill>
                  <a:srgbClr val="0070C0"/>
                </a:solidFill>
                <a:latin typeface="Times New Roman" panose="02020603050405020304" pitchFamily="18" charset="0"/>
                <a:cs typeface="Times New Roman" panose="02020603050405020304" pitchFamily="18" charset="0"/>
              </a:rPr>
              <a:t>, </a:t>
            </a:r>
            <a:r>
              <a:rPr lang="pt-BR" sz="2600" dirty="0">
                <a:solidFill>
                  <a:srgbClr val="0070C0"/>
                </a:solidFill>
                <a:latin typeface="Times New Roman" panose="02020603050405020304" pitchFamily="18" charset="0"/>
                <a:cs typeface="Times New Roman" panose="02020603050405020304" pitchFamily="18" charset="0"/>
              </a:rPr>
              <a:t>có thái độ học tập đúng.</a:t>
            </a:r>
            <a:endParaRPr lang="en-US" sz="2600"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782731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10">
                                            <p:txEl>
                                              <p:pRg st="0" end="0"/>
                                            </p:txEl>
                                          </p:spTgt>
                                        </p:tgtEl>
                                        <p:attrNameLst>
                                          <p:attrName>style.visibility</p:attrName>
                                        </p:attrNameLst>
                                      </p:cBhvr>
                                      <p:to>
                                        <p:strVal val="visible"/>
                                      </p:to>
                                    </p:set>
                                    <p:anim calcmode="lin" valueType="num">
                                      <p:cBhvr additive="base">
                                        <p:cTn id="15"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0">
                                            <p:txEl>
                                              <p:pRg st="0" end="0"/>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0">
                                            <p:txEl>
                                              <p:pRg st="1" end="1"/>
                                            </p:txEl>
                                          </p:spTgt>
                                        </p:tgtEl>
                                        <p:attrNameLst>
                                          <p:attrName>style.visibility</p:attrName>
                                        </p:attrNameLst>
                                      </p:cBhvr>
                                      <p:to>
                                        <p:strVal val="visible"/>
                                      </p:to>
                                    </p:set>
                                    <p:anim calcmode="lin" valueType="num">
                                      <p:cBhvr additive="base">
                                        <p:cTn id="19"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
                                            <p:txEl>
                                              <p:pRg st="1" end="1"/>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0">
                                            <p:txEl>
                                              <p:pRg st="2" end="2"/>
                                            </p:txEl>
                                          </p:spTgt>
                                        </p:tgtEl>
                                        <p:attrNameLst>
                                          <p:attrName>style.visibility</p:attrName>
                                        </p:attrNameLst>
                                      </p:cBhvr>
                                      <p:to>
                                        <p:strVal val="visible"/>
                                      </p:to>
                                    </p:set>
                                    <p:anim calcmode="lin" valueType="num">
                                      <p:cBhvr additive="base">
                                        <p:cTn id="23"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0">
                                            <p:txEl>
                                              <p:pRg st="2" end="2"/>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0">
                                            <p:txEl>
                                              <p:pRg st="3" end="3"/>
                                            </p:txEl>
                                          </p:spTgt>
                                        </p:tgtEl>
                                        <p:attrNameLst>
                                          <p:attrName>style.visibility</p:attrName>
                                        </p:attrNameLst>
                                      </p:cBhvr>
                                      <p:to>
                                        <p:strVal val="visible"/>
                                      </p:to>
                                    </p:set>
                                    <p:anim calcmode="lin" valueType="num">
                                      <p:cBhvr additive="base">
                                        <p:cTn id="27" dur="500" fill="hold"/>
                                        <p:tgtEl>
                                          <p:spTgt spid="10">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10">
                                            <p:txEl>
                                              <p:pRg st="4" end="4"/>
                                            </p:txEl>
                                          </p:spTgt>
                                        </p:tgtEl>
                                        <p:attrNameLst>
                                          <p:attrName>style.visibility</p:attrName>
                                        </p:attrNameLst>
                                      </p:cBhvr>
                                      <p:to>
                                        <p:strVal val="visible"/>
                                      </p:to>
                                    </p:set>
                                    <p:animEffect transition="in" filter="fade">
                                      <p:cBhvr>
                                        <p:cTn id="33" dur="1000"/>
                                        <p:tgtEl>
                                          <p:spTgt spid="10">
                                            <p:txEl>
                                              <p:pRg st="4" end="4"/>
                                            </p:txEl>
                                          </p:spTgt>
                                        </p:tgtEl>
                                      </p:cBhvr>
                                    </p:animEffect>
                                    <p:anim calcmode="lin" valueType="num">
                                      <p:cBhvr>
                                        <p:cTn id="34" dur="1000" fill="hold"/>
                                        <p:tgtEl>
                                          <p:spTgt spid="10">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10">
                                            <p:txEl>
                                              <p:pRg st="4" end="4"/>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10">
                                            <p:txEl>
                                              <p:pRg st="5" end="5"/>
                                            </p:txEl>
                                          </p:spTgt>
                                        </p:tgtEl>
                                        <p:attrNameLst>
                                          <p:attrName>style.visibility</p:attrName>
                                        </p:attrNameLst>
                                      </p:cBhvr>
                                      <p:to>
                                        <p:strVal val="visible"/>
                                      </p:to>
                                    </p:set>
                                    <p:animEffect transition="in" filter="fade">
                                      <p:cBhvr>
                                        <p:cTn id="38" dur="1000"/>
                                        <p:tgtEl>
                                          <p:spTgt spid="10">
                                            <p:txEl>
                                              <p:pRg st="5" end="5"/>
                                            </p:txEl>
                                          </p:spTgt>
                                        </p:tgtEl>
                                      </p:cBhvr>
                                    </p:animEffect>
                                    <p:anim calcmode="lin" valueType="num">
                                      <p:cBhvr>
                                        <p:cTn id="39" dur="1000" fill="hold"/>
                                        <p:tgtEl>
                                          <p:spTgt spid="10">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10">
                                            <p:txEl>
                                              <p:pRg st="5" end="5"/>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10">
                                            <p:txEl>
                                              <p:pRg st="6" end="6"/>
                                            </p:txEl>
                                          </p:spTgt>
                                        </p:tgtEl>
                                        <p:attrNameLst>
                                          <p:attrName>style.visibility</p:attrName>
                                        </p:attrNameLst>
                                      </p:cBhvr>
                                      <p:to>
                                        <p:strVal val="visible"/>
                                      </p:to>
                                    </p:set>
                                    <p:animEffect transition="in" filter="fade">
                                      <p:cBhvr>
                                        <p:cTn id="43" dur="1000"/>
                                        <p:tgtEl>
                                          <p:spTgt spid="10">
                                            <p:txEl>
                                              <p:pRg st="6" end="6"/>
                                            </p:txEl>
                                          </p:spTgt>
                                        </p:tgtEl>
                                      </p:cBhvr>
                                    </p:animEffect>
                                    <p:anim calcmode="lin" valueType="num">
                                      <p:cBhvr>
                                        <p:cTn id="44" dur="1000" fill="hold"/>
                                        <p:tgtEl>
                                          <p:spTgt spid="10">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10">
                                            <p:txEl>
                                              <p:pRg st="6" end="6"/>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10">
                                            <p:txEl>
                                              <p:pRg st="7" end="7"/>
                                            </p:txEl>
                                          </p:spTgt>
                                        </p:tgtEl>
                                        <p:attrNameLst>
                                          <p:attrName>style.visibility</p:attrName>
                                        </p:attrNameLst>
                                      </p:cBhvr>
                                      <p:to>
                                        <p:strVal val="visible"/>
                                      </p:to>
                                    </p:set>
                                    <p:animEffect transition="in" filter="fade">
                                      <p:cBhvr>
                                        <p:cTn id="48" dur="1000"/>
                                        <p:tgtEl>
                                          <p:spTgt spid="10">
                                            <p:txEl>
                                              <p:pRg st="7" end="7"/>
                                            </p:txEl>
                                          </p:spTgt>
                                        </p:tgtEl>
                                      </p:cBhvr>
                                    </p:animEffect>
                                    <p:anim calcmode="lin" valueType="num">
                                      <p:cBhvr>
                                        <p:cTn id="49" dur="1000" fill="hold"/>
                                        <p:tgtEl>
                                          <p:spTgt spid="10">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10">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16" presetClass="entr" presetSubtype="21" fill="hold" nodeType="clickEffect">
                                  <p:stCondLst>
                                    <p:cond delay="0"/>
                                  </p:stCondLst>
                                  <p:childTnLst>
                                    <p:set>
                                      <p:cBhvr>
                                        <p:cTn id="54" dur="1" fill="hold">
                                          <p:stCondLst>
                                            <p:cond delay="0"/>
                                          </p:stCondLst>
                                        </p:cTn>
                                        <p:tgtEl>
                                          <p:spTgt spid="10">
                                            <p:txEl>
                                              <p:pRg st="8" end="8"/>
                                            </p:txEl>
                                          </p:spTgt>
                                        </p:tgtEl>
                                        <p:attrNameLst>
                                          <p:attrName>style.visibility</p:attrName>
                                        </p:attrNameLst>
                                      </p:cBhvr>
                                      <p:to>
                                        <p:strVal val="visible"/>
                                      </p:to>
                                    </p:set>
                                    <p:animEffect transition="in" filter="barn(inVertical)">
                                      <p:cBhvr>
                                        <p:cTn id="55" dur="500"/>
                                        <p:tgtEl>
                                          <p:spTgt spid="10">
                                            <p:txEl>
                                              <p:pRg st="8" end="8"/>
                                            </p:txEl>
                                          </p:spTgt>
                                        </p:tgtEl>
                                      </p:cBhvr>
                                    </p:animEffect>
                                  </p:childTnLst>
                                </p:cTn>
                              </p:par>
                              <p:par>
                                <p:cTn id="56" presetID="16" presetClass="entr" presetSubtype="21" fill="hold" nodeType="withEffect">
                                  <p:stCondLst>
                                    <p:cond delay="0"/>
                                  </p:stCondLst>
                                  <p:childTnLst>
                                    <p:set>
                                      <p:cBhvr>
                                        <p:cTn id="57" dur="1" fill="hold">
                                          <p:stCondLst>
                                            <p:cond delay="0"/>
                                          </p:stCondLst>
                                        </p:cTn>
                                        <p:tgtEl>
                                          <p:spTgt spid="10">
                                            <p:txEl>
                                              <p:pRg st="9" end="9"/>
                                            </p:txEl>
                                          </p:spTgt>
                                        </p:tgtEl>
                                        <p:attrNameLst>
                                          <p:attrName>style.visibility</p:attrName>
                                        </p:attrNameLst>
                                      </p:cBhvr>
                                      <p:to>
                                        <p:strVal val="visible"/>
                                      </p:to>
                                    </p:set>
                                    <p:animEffect transition="in" filter="barn(inVertical)">
                                      <p:cBhvr>
                                        <p:cTn id="58" dur="500"/>
                                        <p:tgtEl>
                                          <p:spTgt spid="10">
                                            <p:txEl>
                                              <p:pRg st="9" end="9"/>
                                            </p:txEl>
                                          </p:spTgt>
                                        </p:tgtEl>
                                      </p:cBhvr>
                                    </p:animEffect>
                                  </p:childTnLst>
                                </p:cTn>
                              </p:par>
                              <p:par>
                                <p:cTn id="59" presetID="16" presetClass="entr" presetSubtype="21" fill="hold" nodeType="withEffect">
                                  <p:stCondLst>
                                    <p:cond delay="0"/>
                                  </p:stCondLst>
                                  <p:childTnLst>
                                    <p:set>
                                      <p:cBhvr>
                                        <p:cTn id="60" dur="1" fill="hold">
                                          <p:stCondLst>
                                            <p:cond delay="0"/>
                                          </p:stCondLst>
                                        </p:cTn>
                                        <p:tgtEl>
                                          <p:spTgt spid="10">
                                            <p:txEl>
                                              <p:pRg st="10" end="10"/>
                                            </p:txEl>
                                          </p:spTgt>
                                        </p:tgtEl>
                                        <p:attrNameLst>
                                          <p:attrName>style.visibility</p:attrName>
                                        </p:attrNameLst>
                                      </p:cBhvr>
                                      <p:to>
                                        <p:strVal val="visible"/>
                                      </p:to>
                                    </p:set>
                                    <p:animEffect transition="in" filter="barn(inVertical)">
                                      <p:cBhvr>
                                        <p:cTn id="61" dur="500"/>
                                        <p:tgtEl>
                                          <p:spTgt spid="10">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9000" b="-19000"/>
          </a:stretch>
        </a:blipFill>
        <a:effectLst/>
      </p:bgPr>
    </p:bg>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0ACE4522-6F27-4F93-B897-E62A49F96553}"/>
              </a:ext>
            </a:extLst>
          </p:cNvPr>
          <p:cNvSpPr>
            <a:spLocks noGrp="1"/>
          </p:cNvSpPr>
          <p:nvPr>
            <p:ph type="title"/>
          </p:nvPr>
        </p:nvSpPr>
        <p:spPr>
          <a:xfrm>
            <a:off x="1259305" y="20768"/>
            <a:ext cx="10515600" cy="777875"/>
          </a:xfrm>
        </p:spPr>
        <p:txBody>
          <a:bodyPr>
            <a:normAutofit/>
          </a:bodyPr>
          <a:lstStyle/>
          <a:p>
            <a:pPr algn="ctr"/>
            <a:r>
              <a:rPr lang="en-US" sz="2800" b="1" i="0" u="none" strike="noStrike" kern="1200" baseline="0" dirty="0">
                <a:solidFill>
                  <a:srgbClr val="FF0000"/>
                </a:solidFill>
                <a:latin typeface="Times New Roman" panose="02020603050405020304" pitchFamily="18" charset="0"/>
              </a:rPr>
              <a:t>II.CÁC HOẠT ĐỘNG DẠY HỌC CHỦ YẾU</a:t>
            </a:r>
            <a:endParaRPr lang="en-US" sz="2800" dirty="0">
              <a:solidFill>
                <a:srgbClr val="FF0000"/>
              </a:solidFill>
            </a:endParaRPr>
          </a:p>
        </p:txBody>
      </p:sp>
      <p:sp>
        <p:nvSpPr>
          <p:cNvPr id="10" name="Thought Bubble: Cloud 9">
            <a:extLst>
              <a:ext uri="{FF2B5EF4-FFF2-40B4-BE49-F238E27FC236}">
                <a16:creationId xmlns:a16="http://schemas.microsoft.com/office/drawing/2014/main" id="{CBEED63F-24E8-4F93-8E4C-1FF3B492CDDD}"/>
              </a:ext>
            </a:extLst>
          </p:cNvPr>
          <p:cNvSpPr/>
          <p:nvPr/>
        </p:nvSpPr>
        <p:spPr>
          <a:xfrm rot="20958701">
            <a:off x="1994048" y="1170968"/>
            <a:ext cx="4141149" cy="1348374"/>
          </a:xfrm>
          <a:prstGeom prst="cloudCallout">
            <a:avLst>
              <a:gd name="adj1" fmla="val -48564"/>
              <a:gd name="adj2" fmla="val 109699"/>
            </a:avLst>
          </a:prstGeom>
          <a:solidFill>
            <a:schemeClr val="accent1">
              <a:lumMod val="20000"/>
              <a:lumOff val="80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ln w="0"/>
                <a:solidFill>
                  <a:schemeClr val="accent1">
                    <a:lumMod val="75000"/>
                  </a:schemeClr>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1. </a:t>
            </a:r>
            <a:r>
              <a:rPr lang="en-US" sz="2400" b="1" dirty="0" err="1">
                <a:ln w="0"/>
                <a:solidFill>
                  <a:schemeClr val="accent1">
                    <a:lumMod val="75000"/>
                  </a:schemeClr>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Đội</a:t>
            </a:r>
            <a:r>
              <a:rPr lang="en-US" sz="2400" b="1" dirty="0">
                <a:ln w="0"/>
                <a:solidFill>
                  <a:schemeClr val="accent1">
                    <a:lumMod val="75000"/>
                  </a:schemeClr>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hình </a:t>
            </a:r>
            <a:r>
              <a:rPr lang="en-US" sz="2400" b="1" dirty="0" err="1">
                <a:ln w="0"/>
                <a:solidFill>
                  <a:schemeClr val="accent1">
                    <a:lumMod val="75000"/>
                  </a:schemeClr>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đội</a:t>
            </a:r>
            <a:r>
              <a:rPr lang="en-US" sz="2400" b="1" dirty="0">
                <a:ln w="0"/>
                <a:solidFill>
                  <a:schemeClr val="accent1">
                    <a:lumMod val="75000"/>
                  </a:schemeClr>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en-US" sz="2400" b="1" dirty="0" err="1">
                <a:ln w="0"/>
                <a:solidFill>
                  <a:schemeClr val="accent1">
                    <a:lumMod val="75000"/>
                  </a:schemeClr>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ngũ</a:t>
            </a:r>
            <a:endParaRPr lang="en-US" sz="2400" b="1" dirty="0">
              <a:ln w="0"/>
              <a:solidFill>
                <a:schemeClr val="accent1">
                  <a:lumMod val="75000"/>
                </a:schemeClr>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
        <p:nvSpPr>
          <p:cNvPr id="13" name="Thought Bubble: Cloud 12">
            <a:extLst>
              <a:ext uri="{FF2B5EF4-FFF2-40B4-BE49-F238E27FC236}">
                <a16:creationId xmlns:a16="http://schemas.microsoft.com/office/drawing/2014/main" id="{E24B1FDA-0A7F-4CC9-A939-B7294B8D65ED}"/>
              </a:ext>
            </a:extLst>
          </p:cNvPr>
          <p:cNvSpPr/>
          <p:nvPr/>
        </p:nvSpPr>
        <p:spPr>
          <a:xfrm>
            <a:off x="6697579" y="781216"/>
            <a:ext cx="4235116" cy="1901826"/>
          </a:xfrm>
          <a:prstGeom prst="cloudCallout">
            <a:avLst>
              <a:gd name="adj1" fmla="val -48564"/>
              <a:gd name="adj2" fmla="val 109699"/>
            </a:avLst>
          </a:prstGeom>
          <a:solidFill>
            <a:schemeClr val="accent1">
              <a:lumMod val="20000"/>
              <a:lumOff val="80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en-US" sz="2400" b="1" dirty="0">
                <a:solidFill>
                  <a:schemeClr val="accent1">
                    <a:lumMod val="75000"/>
                  </a:schemeClr>
                </a:solidFill>
                <a:latin typeface="Times New Roman" panose="02020603050405020304" pitchFamily="18" charset="0"/>
                <a:cs typeface="Times New Roman" panose="02020603050405020304" pitchFamily="18" charset="0"/>
              </a:rPr>
              <a:t>2. </a:t>
            </a:r>
            <a:r>
              <a:rPr lang="en-US" sz="2400" b="1" dirty="0" err="1">
                <a:solidFill>
                  <a:schemeClr val="accent1">
                    <a:lumMod val="75000"/>
                  </a:schemeClr>
                </a:solidFill>
                <a:latin typeface="Times New Roman" panose="02020603050405020304" pitchFamily="18" charset="0"/>
                <a:cs typeface="Times New Roman" panose="02020603050405020304" pitchFamily="18" charset="0"/>
              </a:rPr>
              <a:t>Trò</a:t>
            </a:r>
            <a:r>
              <a:rPr lang="en-US" sz="2400" b="1" dirty="0">
                <a:solidFill>
                  <a:schemeClr val="accent1">
                    <a:lumMod val="75000"/>
                  </a:schemeClr>
                </a:solidFill>
                <a:latin typeface="Times New Roman" panose="02020603050405020304" pitchFamily="18" charset="0"/>
                <a:cs typeface="Times New Roman" panose="02020603050405020304" pitchFamily="18" charset="0"/>
              </a:rPr>
              <a:t> </a:t>
            </a:r>
            <a:r>
              <a:rPr lang="en-US" sz="2400" b="1" dirty="0" err="1">
                <a:solidFill>
                  <a:schemeClr val="accent1">
                    <a:lumMod val="75000"/>
                  </a:schemeClr>
                </a:solidFill>
                <a:latin typeface="Times New Roman" panose="02020603050405020304" pitchFamily="18" charset="0"/>
                <a:cs typeface="Times New Roman" panose="02020603050405020304" pitchFamily="18" charset="0"/>
              </a:rPr>
              <a:t>chơi</a:t>
            </a:r>
            <a:r>
              <a:rPr lang="en-US" sz="2400" b="1" dirty="0">
                <a:solidFill>
                  <a:schemeClr val="accent1">
                    <a:lumMod val="75000"/>
                  </a:schemeClr>
                </a:solidFill>
                <a:latin typeface="Times New Roman" panose="02020603050405020304" pitchFamily="18" charset="0"/>
                <a:cs typeface="Times New Roman" panose="02020603050405020304" pitchFamily="18" charset="0"/>
              </a:rPr>
              <a:t> </a:t>
            </a:r>
            <a:r>
              <a:rPr lang="en-US" sz="2400" b="1" dirty="0" err="1">
                <a:solidFill>
                  <a:schemeClr val="accent1">
                    <a:lumMod val="75000"/>
                  </a:schemeClr>
                </a:solidFill>
                <a:latin typeface="Times New Roman" panose="02020603050405020304" pitchFamily="18" charset="0"/>
                <a:cs typeface="Times New Roman" panose="02020603050405020304" pitchFamily="18" charset="0"/>
              </a:rPr>
              <a:t>chạy</a:t>
            </a:r>
            <a:r>
              <a:rPr lang="en-US" sz="2400" b="1" dirty="0">
                <a:solidFill>
                  <a:schemeClr val="accent1">
                    <a:lumMod val="75000"/>
                  </a:schemeClr>
                </a:solidFill>
                <a:latin typeface="Times New Roman" panose="02020603050405020304" pitchFamily="18" charset="0"/>
                <a:cs typeface="Times New Roman" panose="02020603050405020304" pitchFamily="18" charset="0"/>
              </a:rPr>
              <a:t> </a:t>
            </a:r>
            <a:r>
              <a:rPr lang="en-US" sz="2400" b="1" dirty="0" err="1">
                <a:solidFill>
                  <a:schemeClr val="accent1">
                    <a:lumMod val="75000"/>
                  </a:schemeClr>
                </a:solidFill>
                <a:latin typeface="Times New Roman" panose="02020603050405020304" pitchFamily="18" charset="0"/>
                <a:cs typeface="Times New Roman" panose="02020603050405020304" pitchFamily="18" charset="0"/>
              </a:rPr>
              <a:t>đổi</a:t>
            </a:r>
            <a:r>
              <a:rPr lang="en-US" sz="2400" b="1" dirty="0">
                <a:solidFill>
                  <a:schemeClr val="accent1">
                    <a:lumMod val="75000"/>
                  </a:schemeClr>
                </a:solidFill>
                <a:latin typeface="Times New Roman" panose="02020603050405020304" pitchFamily="18" charset="0"/>
                <a:cs typeface="Times New Roman" panose="02020603050405020304" pitchFamily="18" charset="0"/>
              </a:rPr>
              <a:t> </a:t>
            </a:r>
            <a:r>
              <a:rPr lang="en-US" sz="2400" b="1" dirty="0" err="1">
                <a:solidFill>
                  <a:schemeClr val="accent1">
                    <a:lumMod val="75000"/>
                  </a:schemeClr>
                </a:solidFill>
                <a:latin typeface="Times New Roman" panose="02020603050405020304" pitchFamily="18" charset="0"/>
                <a:cs typeface="Times New Roman" panose="02020603050405020304" pitchFamily="18" charset="0"/>
              </a:rPr>
              <a:t>chỗ</a:t>
            </a:r>
            <a:r>
              <a:rPr lang="en-US" sz="2400" b="1" dirty="0">
                <a:solidFill>
                  <a:schemeClr val="accent1">
                    <a:lumMod val="75000"/>
                  </a:schemeClr>
                </a:solidFill>
                <a:latin typeface="Times New Roman" panose="02020603050405020304" pitchFamily="18" charset="0"/>
                <a:cs typeface="Times New Roman" panose="02020603050405020304" pitchFamily="18" charset="0"/>
              </a:rPr>
              <a:t> </a:t>
            </a:r>
            <a:r>
              <a:rPr lang="en-US" sz="2400" b="1" dirty="0" err="1">
                <a:solidFill>
                  <a:schemeClr val="accent1">
                    <a:lumMod val="75000"/>
                  </a:schemeClr>
                </a:solidFill>
                <a:latin typeface="Times New Roman" panose="02020603050405020304" pitchFamily="18" charset="0"/>
                <a:cs typeface="Times New Roman" panose="02020603050405020304" pitchFamily="18" charset="0"/>
              </a:rPr>
              <a:t>vỗ</a:t>
            </a:r>
            <a:r>
              <a:rPr lang="en-US" sz="2400" b="1" dirty="0">
                <a:solidFill>
                  <a:schemeClr val="accent1">
                    <a:lumMod val="75000"/>
                  </a:schemeClr>
                </a:solidFill>
                <a:latin typeface="Times New Roman" panose="02020603050405020304" pitchFamily="18" charset="0"/>
                <a:cs typeface="Times New Roman" panose="02020603050405020304" pitchFamily="18" charset="0"/>
              </a:rPr>
              <a:t> </a:t>
            </a:r>
            <a:r>
              <a:rPr lang="en-US" sz="2400" b="1" dirty="0" err="1">
                <a:solidFill>
                  <a:schemeClr val="accent1">
                    <a:lumMod val="75000"/>
                  </a:schemeClr>
                </a:solidFill>
                <a:latin typeface="Times New Roman" panose="02020603050405020304" pitchFamily="18" charset="0"/>
                <a:cs typeface="Times New Roman" panose="02020603050405020304" pitchFamily="18" charset="0"/>
              </a:rPr>
              <a:t>tay</a:t>
            </a:r>
            <a:r>
              <a:rPr lang="en-US" sz="2400" b="1" dirty="0">
                <a:solidFill>
                  <a:schemeClr val="accent1">
                    <a:lumMod val="75000"/>
                  </a:schemeClr>
                </a:solidFill>
                <a:latin typeface="Times New Roman" panose="02020603050405020304" pitchFamily="18" charset="0"/>
                <a:cs typeface="Times New Roman" panose="02020603050405020304" pitchFamily="18" charset="0"/>
              </a:rPr>
              <a:t> </a:t>
            </a:r>
            <a:r>
              <a:rPr lang="en-US" sz="2400" b="1" dirty="0" err="1">
                <a:solidFill>
                  <a:schemeClr val="accent1">
                    <a:lumMod val="75000"/>
                  </a:schemeClr>
                </a:solidFill>
                <a:latin typeface="Times New Roman" panose="02020603050405020304" pitchFamily="18" charset="0"/>
                <a:cs typeface="Times New Roman" panose="02020603050405020304" pitchFamily="18" charset="0"/>
              </a:rPr>
              <a:t>và</a:t>
            </a:r>
            <a:r>
              <a:rPr lang="en-US" sz="2400" b="1" dirty="0">
                <a:solidFill>
                  <a:schemeClr val="accent1">
                    <a:lumMod val="75000"/>
                  </a:schemeClr>
                </a:solidFill>
                <a:latin typeface="Times New Roman" panose="02020603050405020304" pitchFamily="18" charset="0"/>
                <a:cs typeface="Times New Roman" panose="02020603050405020304" pitchFamily="18" charset="0"/>
              </a:rPr>
              <a:t> </a:t>
            </a:r>
            <a:r>
              <a:rPr lang="en-US" sz="2400" b="1" dirty="0" err="1">
                <a:solidFill>
                  <a:schemeClr val="accent1">
                    <a:lumMod val="75000"/>
                  </a:schemeClr>
                </a:solidFill>
                <a:latin typeface="Times New Roman" panose="02020603050405020304" pitchFamily="18" charset="0"/>
                <a:cs typeface="Times New Roman" panose="02020603050405020304" pitchFamily="18" charset="0"/>
              </a:rPr>
              <a:t>lò</a:t>
            </a:r>
            <a:r>
              <a:rPr lang="en-US" sz="2400" b="1" dirty="0">
                <a:solidFill>
                  <a:schemeClr val="accent1">
                    <a:lumMod val="75000"/>
                  </a:schemeClr>
                </a:solidFill>
                <a:latin typeface="Times New Roman" panose="02020603050405020304" pitchFamily="18" charset="0"/>
                <a:cs typeface="Times New Roman" panose="02020603050405020304" pitchFamily="18" charset="0"/>
              </a:rPr>
              <a:t> </a:t>
            </a:r>
            <a:r>
              <a:rPr lang="en-US" sz="2400" b="1" dirty="0" err="1">
                <a:solidFill>
                  <a:schemeClr val="accent1">
                    <a:lumMod val="75000"/>
                  </a:schemeClr>
                </a:solidFill>
                <a:latin typeface="Times New Roman" panose="02020603050405020304" pitchFamily="18" charset="0"/>
                <a:cs typeface="Times New Roman" panose="02020603050405020304" pitchFamily="18" charset="0"/>
              </a:rPr>
              <a:t>cò</a:t>
            </a:r>
            <a:r>
              <a:rPr lang="en-US" sz="2400" b="1" dirty="0">
                <a:solidFill>
                  <a:schemeClr val="accent1">
                    <a:lumMod val="75000"/>
                  </a:schemeClr>
                </a:solidFill>
                <a:latin typeface="Times New Roman" panose="02020603050405020304" pitchFamily="18" charset="0"/>
                <a:cs typeface="Times New Roman" panose="02020603050405020304" pitchFamily="18" charset="0"/>
              </a:rPr>
              <a:t> </a:t>
            </a:r>
            <a:r>
              <a:rPr lang="en-US" sz="2400" b="1" dirty="0" err="1">
                <a:solidFill>
                  <a:schemeClr val="accent1">
                    <a:lumMod val="75000"/>
                  </a:schemeClr>
                </a:solidFill>
                <a:latin typeface="Times New Roman" panose="02020603050405020304" pitchFamily="18" charset="0"/>
                <a:cs typeface="Times New Roman" panose="02020603050405020304" pitchFamily="18" charset="0"/>
              </a:rPr>
              <a:t>tiếp</a:t>
            </a:r>
            <a:r>
              <a:rPr lang="en-US" sz="2400" b="1" dirty="0">
                <a:solidFill>
                  <a:schemeClr val="accent1">
                    <a:lumMod val="75000"/>
                  </a:schemeClr>
                </a:solidFill>
                <a:latin typeface="Times New Roman" panose="02020603050405020304" pitchFamily="18" charset="0"/>
                <a:cs typeface="Times New Roman" panose="02020603050405020304" pitchFamily="18" charset="0"/>
              </a:rPr>
              <a:t> </a:t>
            </a:r>
            <a:r>
              <a:rPr lang="en-US" sz="2400" b="1" dirty="0" err="1">
                <a:solidFill>
                  <a:schemeClr val="accent1">
                    <a:lumMod val="75000"/>
                  </a:schemeClr>
                </a:solidFill>
                <a:latin typeface="Times New Roman" panose="02020603050405020304" pitchFamily="18" charset="0"/>
                <a:cs typeface="Times New Roman" panose="02020603050405020304" pitchFamily="18" charset="0"/>
              </a:rPr>
              <a:t>sức</a:t>
            </a:r>
            <a:endParaRPr lang="en-US" sz="2400" b="1"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0981674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p:cTn id="15" dur="500" fill="hold"/>
                                        <p:tgtEl>
                                          <p:spTgt spid="10"/>
                                        </p:tgtEl>
                                        <p:attrNameLst>
                                          <p:attrName>ppt_w</p:attrName>
                                        </p:attrNameLst>
                                      </p:cBhvr>
                                      <p:tavLst>
                                        <p:tav tm="0">
                                          <p:val>
                                            <p:fltVal val="0"/>
                                          </p:val>
                                        </p:tav>
                                        <p:tav tm="100000">
                                          <p:val>
                                            <p:strVal val="#ppt_w"/>
                                          </p:val>
                                        </p:tav>
                                      </p:tavLst>
                                    </p:anim>
                                    <p:anim calcmode="lin" valueType="num">
                                      <p:cBhvr>
                                        <p:cTn id="16" dur="500" fill="hold"/>
                                        <p:tgtEl>
                                          <p:spTgt spid="10"/>
                                        </p:tgtEl>
                                        <p:attrNameLst>
                                          <p:attrName>ppt_h</p:attrName>
                                        </p:attrNameLst>
                                      </p:cBhvr>
                                      <p:tavLst>
                                        <p:tav tm="0">
                                          <p:val>
                                            <p:fltVal val="0"/>
                                          </p:val>
                                        </p:tav>
                                        <p:tav tm="100000">
                                          <p:val>
                                            <p:strVal val="#ppt_h"/>
                                          </p:val>
                                        </p:tav>
                                      </p:tavLst>
                                    </p:anim>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diamond(in)">
                                      <p:cBhvr>
                                        <p:cTn id="22"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图片 44038" descr="1-33"/>
          <p:cNvPicPr>
            <a:picLocks noChangeAspect="1"/>
          </p:cNvPicPr>
          <p:nvPr/>
        </p:nvPicPr>
        <p:blipFill>
          <a:blip r:embed="rId3"/>
          <a:stretch>
            <a:fillRect/>
          </a:stretch>
        </p:blipFill>
        <p:spPr>
          <a:xfrm>
            <a:off x="7518301" y="25238"/>
            <a:ext cx="4856726" cy="7278511"/>
          </a:xfrm>
          <a:prstGeom prst="rect">
            <a:avLst/>
          </a:prstGeom>
          <a:noFill/>
          <a:ln w="9525">
            <a:noFill/>
          </a:ln>
        </p:spPr>
      </p:pic>
      <p:pic>
        <p:nvPicPr>
          <p:cNvPr id="43012" name="图片 43011" descr="1-17"/>
          <p:cNvPicPr>
            <a:picLocks noChangeAspect="1"/>
          </p:cNvPicPr>
          <p:nvPr/>
        </p:nvPicPr>
        <p:blipFill>
          <a:blip r:embed="rId4"/>
          <a:stretch>
            <a:fillRect/>
          </a:stretch>
        </p:blipFill>
        <p:spPr>
          <a:xfrm>
            <a:off x="117860" y="4038674"/>
            <a:ext cx="12221234" cy="2788468"/>
          </a:xfrm>
          <a:prstGeom prst="rect">
            <a:avLst/>
          </a:prstGeom>
          <a:noFill/>
          <a:ln w="9525">
            <a:noFill/>
          </a:ln>
        </p:spPr>
      </p:pic>
      <p:pic>
        <p:nvPicPr>
          <p:cNvPr id="43013" name="图片 43012" descr="1-31"/>
          <p:cNvPicPr>
            <a:picLocks noChangeAspect="1"/>
          </p:cNvPicPr>
          <p:nvPr/>
        </p:nvPicPr>
        <p:blipFill>
          <a:blip r:embed="rId5"/>
          <a:stretch>
            <a:fillRect/>
          </a:stretch>
        </p:blipFill>
        <p:spPr>
          <a:xfrm>
            <a:off x="817146" y="-28999"/>
            <a:ext cx="7609404" cy="7027289"/>
          </a:xfrm>
          <a:prstGeom prst="rect">
            <a:avLst/>
          </a:prstGeom>
          <a:noFill/>
          <a:ln w="9525">
            <a:noFill/>
          </a:ln>
        </p:spPr>
      </p:pic>
      <p:sp>
        <p:nvSpPr>
          <p:cNvPr id="12" name="文本框 5"/>
          <p:cNvSpPr txBox="1"/>
          <p:nvPr/>
        </p:nvSpPr>
        <p:spPr>
          <a:xfrm>
            <a:off x="7444151" y="1485459"/>
            <a:ext cx="4733909" cy="707886"/>
          </a:xfrm>
          <a:prstGeom prst="rect">
            <a:avLst/>
          </a:prstGeom>
          <a:noFill/>
          <a:ln w="9525">
            <a:noFill/>
          </a:ln>
        </p:spPr>
        <p:txBody>
          <a:bodyPr wrap="square">
            <a:spAutoFit/>
          </a:bodyPr>
          <a:lstStyle/>
          <a:p>
            <a:pPr algn="ctr" defTabSz="1085915">
              <a:spcBef>
                <a:spcPct val="50000"/>
              </a:spcBef>
            </a:pPr>
            <a:r>
              <a:rPr lang="en-US" altLang="zh-CN" sz="4000" b="1" dirty="0" err="1">
                <a:solidFill>
                  <a:srgbClr val="FF0000"/>
                </a:solidFill>
                <a:latin typeface="Times New Roman" panose="02020603050405020304" pitchFamily="18" charset="0"/>
                <a:cs typeface="Times New Roman" panose="02020603050405020304" pitchFamily="18" charset="0"/>
              </a:rPr>
              <a:t>Khởi</a:t>
            </a:r>
            <a:r>
              <a:rPr lang="en-US" altLang="zh-CN" sz="4000" b="1" dirty="0">
                <a:solidFill>
                  <a:srgbClr val="FF0000"/>
                </a:solidFill>
                <a:latin typeface="Times New Roman" panose="02020603050405020304" pitchFamily="18" charset="0"/>
                <a:cs typeface="Times New Roman" panose="02020603050405020304" pitchFamily="18" charset="0"/>
              </a:rPr>
              <a:t> </a:t>
            </a:r>
            <a:r>
              <a:rPr lang="en-US" altLang="zh-CN" sz="4000" b="1" dirty="0" err="1">
                <a:solidFill>
                  <a:srgbClr val="FF0000"/>
                </a:solidFill>
                <a:latin typeface="Times New Roman" panose="02020603050405020304" pitchFamily="18" charset="0"/>
                <a:cs typeface="Times New Roman" panose="02020603050405020304" pitchFamily="18" charset="0"/>
              </a:rPr>
              <a:t>động</a:t>
            </a:r>
            <a:endParaRPr lang="zh-CN" altLang="en-US" sz="4000" b="1" dirty="0">
              <a:solidFill>
                <a:srgbClr val="FF0000"/>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398875" y="0"/>
            <a:ext cx="1737687" cy="1737687"/>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5000">
        <p15:prstTrans prst="airplane"/>
      </p:transition>
    </mc:Choice>
    <mc:Fallback xmlns="">
      <p:transition spd="slow" advClick="0" advTm="5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9000" b="-1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529654" y="32084"/>
            <a:ext cx="5733192" cy="784745"/>
          </a:xfrm>
        </p:spPr>
        <p:txBody>
          <a:bodyPr>
            <a:normAutofit/>
          </a:bodyPr>
          <a:lstStyle/>
          <a:p>
            <a:pPr algn="ctr"/>
            <a:r>
              <a:rPr lang="en-US" sz="3600" b="1" dirty="0">
                <a:solidFill>
                  <a:srgbClr val="FF0000"/>
                </a:solidFill>
                <a:latin typeface="Times New Roman" panose="02020603050405020304" pitchFamily="18" charset="0"/>
                <a:cs typeface="Times New Roman" panose="02020603050405020304" pitchFamily="18" charset="0"/>
              </a:rPr>
              <a:t>1. </a:t>
            </a:r>
            <a:r>
              <a:rPr lang="en-US" sz="3600" b="1" dirty="0" err="1">
                <a:solidFill>
                  <a:srgbClr val="FF0000"/>
                </a:solidFill>
                <a:latin typeface="Times New Roman" panose="02020603050405020304" pitchFamily="18" charset="0"/>
                <a:cs typeface="Times New Roman" panose="02020603050405020304" pitchFamily="18" charset="0"/>
              </a:rPr>
              <a:t>Ôn</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đội</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hình</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đội</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ngũ</a:t>
            </a:r>
            <a:endParaRPr lang="en-US" sz="3600"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38450" y="2999332"/>
            <a:ext cx="10515600" cy="4351338"/>
          </a:xfrm>
        </p:spPr>
        <p:txBody>
          <a:bodyPr/>
          <a:lstStyle/>
          <a:p>
            <a:r>
              <a:rPr lang="en-US" dirty="0">
                <a:solidFill>
                  <a:srgbClr val="002060"/>
                </a:solidFill>
                <a:latin typeface="Times New Roman" panose="02020603050405020304" pitchFamily="18" charset="0"/>
                <a:cs typeface="Times New Roman" panose="02020603050405020304" pitchFamily="18" charset="0"/>
              </a:rPr>
              <a:t>*</a:t>
            </a:r>
          </a:p>
        </p:txBody>
      </p:sp>
      <p:sp>
        <p:nvSpPr>
          <p:cNvPr id="5" name="Rectangle: Rounded Corners 4">
            <a:extLst>
              <a:ext uri="{FF2B5EF4-FFF2-40B4-BE49-F238E27FC236}">
                <a16:creationId xmlns:a16="http://schemas.microsoft.com/office/drawing/2014/main" id="{12CA72BF-03D5-47D9-8C6B-7FF60EAE1ACE}"/>
              </a:ext>
            </a:extLst>
          </p:cNvPr>
          <p:cNvSpPr/>
          <p:nvPr/>
        </p:nvSpPr>
        <p:spPr>
          <a:xfrm>
            <a:off x="2508140" y="1246010"/>
            <a:ext cx="8366077" cy="981053"/>
          </a:xfrm>
          <a:prstGeom prst="roundRect">
            <a:avLst/>
          </a:prstGeom>
          <a:solidFill>
            <a:schemeClr val="accent2">
              <a:lumMod val="20000"/>
              <a:lumOff val="8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dirty="0" err="1">
                <a:ln w="0"/>
                <a:solidFill>
                  <a:schemeClr val="tx2">
                    <a:lumMod val="75000"/>
                  </a:schemeClr>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Ôn</a:t>
            </a:r>
            <a:r>
              <a:rPr lang="en-US" sz="2800" dirty="0">
                <a:ln w="0"/>
                <a:solidFill>
                  <a:schemeClr val="tx2">
                    <a:lumMod val="75000"/>
                  </a:schemeClr>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en-US" sz="2800" dirty="0" err="1">
                <a:ln w="0"/>
                <a:solidFill>
                  <a:schemeClr val="tx2">
                    <a:lumMod val="75000"/>
                  </a:schemeClr>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tập</a:t>
            </a:r>
            <a:r>
              <a:rPr lang="en-US" sz="2800" dirty="0">
                <a:ln w="0"/>
                <a:solidFill>
                  <a:schemeClr val="tx2">
                    <a:lumMod val="75000"/>
                  </a:schemeClr>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en-US" sz="2800" dirty="0" err="1">
                <a:ln w="0"/>
                <a:solidFill>
                  <a:schemeClr val="tx2">
                    <a:lumMod val="75000"/>
                  </a:schemeClr>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hợp</a:t>
            </a:r>
            <a:r>
              <a:rPr lang="en-US" sz="2800" dirty="0">
                <a:ln w="0"/>
                <a:solidFill>
                  <a:schemeClr val="tx2">
                    <a:lumMod val="75000"/>
                  </a:schemeClr>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hang </a:t>
            </a:r>
            <a:r>
              <a:rPr lang="en-US" sz="2800" dirty="0" err="1">
                <a:ln w="0"/>
                <a:solidFill>
                  <a:schemeClr val="tx2">
                    <a:lumMod val="75000"/>
                  </a:schemeClr>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dọc</a:t>
            </a:r>
            <a:r>
              <a:rPr lang="en-US" sz="2800" dirty="0">
                <a:ln w="0"/>
                <a:solidFill>
                  <a:schemeClr val="tx2">
                    <a:lumMod val="75000"/>
                  </a:schemeClr>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en-US" sz="2800" dirty="0" err="1">
                <a:ln w="0"/>
                <a:solidFill>
                  <a:schemeClr val="tx2">
                    <a:lumMod val="75000"/>
                  </a:schemeClr>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dóng</a:t>
            </a:r>
            <a:r>
              <a:rPr lang="en-US" sz="2800" dirty="0">
                <a:ln w="0"/>
                <a:solidFill>
                  <a:schemeClr val="tx2">
                    <a:lumMod val="75000"/>
                  </a:schemeClr>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hang, </a:t>
            </a:r>
            <a:r>
              <a:rPr lang="en-US" sz="2800" dirty="0" err="1">
                <a:ln w="0"/>
                <a:solidFill>
                  <a:schemeClr val="tx2">
                    <a:lumMod val="75000"/>
                  </a:schemeClr>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điểm</a:t>
            </a:r>
            <a:r>
              <a:rPr lang="en-US" sz="2800" dirty="0">
                <a:ln w="0"/>
                <a:solidFill>
                  <a:schemeClr val="tx2">
                    <a:lumMod val="75000"/>
                  </a:schemeClr>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en-US" sz="2800" dirty="0" err="1">
                <a:ln w="0"/>
                <a:solidFill>
                  <a:schemeClr val="tx2">
                    <a:lumMod val="75000"/>
                  </a:schemeClr>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số</a:t>
            </a:r>
            <a:r>
              <a:rPr lang="en-US" sz="2800" dirty="0">
                <a:ln w="0"/>
                <a:solidFill>
                  <a:schemeClr val="tx2">
                    <a:lumMod val="75000"/>
                  </a:schemeClr>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en-US" sz="2800" dirty="0" err="1">
                <a:ln w="0"/>
                <a:solidFill>
                  <a:schemeClr val="tx2">
                    <a:lumMod val="75000"/>
                  </a:schemeClr>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đứng</a:t>
            </a:r>
            <a:r>
              <a:rPr lang="en-US" sz="2800" dirty="0">
                <a:ln w="0"/>
                <a:solidFill>
                  <a:schemeClr val="tx2">
                    <a:lumMod val="75000"/>
                  </a:schemeClr>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en-US" sz="2800" dirty="0" err="1">
                <a:ln w="0"/>
                <a:solidFill>
                  <a:schemeClr val="tx2">
                    <a:lumMod val="75000"/>
                  </a:schemeClr>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nghỉ</a:t>
            </a:r>
            <a:r>
              <a:rPr lang="en-US" sz="2800" dirty="0">
                <a:ln w="0"/>
                <a:solidFill>
                  <a:schemeClr val="tx2">
                    <a:lumMod val="75000"/>
                  </a:schemeClr>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en-US" sz="2800" dirty="0" err="1">
                <a:ln w="0"/>
                <a:solidFill>
                  <a:schemeClr val="tx2">
                    <a:lumMod val="75000"/>
                  </a:schemeClr>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đứng</a:t>
            </a:r>
            <a:r>
              <a:rPr lang="en-US" sz="2800" dirty="0">
                <a:ln w="0"/>
                <a:solidFill>
                  <a:schemeClr val="tx2">
                    <a:lumMod val="75000"/>
                  </a:schemeClr>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en-US" sz="2800" dirty="0" err="1">
                <a:ln w="0"/>
                <a:solidFill>
                  <a:schemeClr val="tx2">
                    <a:lumMod val="75000"/>
                  </a:schemeClr>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nghiêm</a:t>
            </a:r>
            <a:endParaRPr lang="en-US" sz="2800" dirty="0">
              <a:ln>
                <a:solidFill>
                  <a:schemeClr val="accent2"/>
                </a:solidFill>
              </a:ln>
              <a:solidFill>
                <a:schemeClr val="accent2">
                  <a:lumMod val="60000"/>
                  <a:lumOff val="4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16130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xit" presetSubtype="4" fill="hold" grpId="1" nodeType="clickEffect">
                                  <p:stCondLst>
                                    <p:cond delay="0"/>
                                  </p:stCondLst>
                                  <p:childTnLst>
                                    <p:animEffect transition="out" filter="wipe(down)">
                                      <p:cBhvr>
                                        <p:cTn id="17" dur="500"/>
                                        <p:tgtEl>
                                          <p:spTgt spid="5"/>
                                        </p:tgtEl>
                                      </p:cBhvr>
                                    </p:animEffect>
                                    <p:set>
                                      <p:cBhvr>
                                        <p:cTn id="18"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5"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pic>
        <p:nvPicPr>
          <p:cNvPr id="3076" name="图片 3075" descr="5"/>
          <p:cNvPicPr>
            <a:picLocks noChangeAspect="1"/>
          </p:cNvPicPr>
          <p:nvPr/>
        </p:nvPicPr>
        <p:blipFill>
          <a:blip r:embed="rId3"/>
          <a:stretch>
            <a:fillRect/>
          </a:stretch>
        </p:blipFill>
        <p:spPr>
          <a:xfrm>
            <a:off x="206446" y="133853"/>
            <a:ext cx="11883504" cy="6535149"/>
          </a:xfrm>
          <a:prstGeom prst="rect">
            <a:avLst/>
          </a:prstGeom>
          <a:noFill/>
          <a:ln w="9525">
            <a:noFill/>
          </a:ln>
        </p:spPr>
      </p:pic>
      <p:pic>
        <p:nvPicPr>
          <p:cNvPr id="3078" name="图片 3077" descr="7"/>
          <p:cNvPicPr>
            <a:picLocks noChangeAspect="1"/>
          </p:cNvPicPr>
          <p:nvPr/>
        </p:nvPicPr>
        <p:blipFill>
          <a:blip r:embed="rId4"/>
          <a:stretch>
            <a:fillRect/>
          </a:stretch>
        </p:blipFill>
        <p:spPr>
          <a:xfrm>
            <a:off x="974016" y="24870"/>
            <a:ext cx="1060468" cy="1529234"/>
          </a:xfrm>
          <a:prstGeom prst="rect">
            <a:avLst/>
          </a:prstGeom>
          <a:noFill/>
          <a:ln w="9525">
            <a:noFill/>
          </a:ln>
        </p:spPr>
      </p:pic>
      <p:sp>
        <p:nvSpPr>
          <p:cNvPr id="2" name="Rectangle 1">
            <a:extLst>
              <a:ext uri="{FF2B5EF4-FFF2-40B4-BE49-F238E27FC236}">
                <a16:creationId xmlns:a16="http://schemas.microsoft.com/office/drawing/2014/main" id="{2EAA4D98-7114-4376-BE9A-A69D5AB5F6AD}"/>
              </a:ext>
            </a:extLst>
          </p:cNvPr>
          <p:cNvSpPr/>
          <p:nvPr/>
        </p:nvSpPr>
        <p:spPr>
          <a:xfrm>
            <a:off x="2165684" y="101769"/>
            <a:ext cx="8211057" cy="707886"/>
          </a:xfrm>
          <a:prstGeom prst="rect">
            <a:avLst/>
          </a:prstGeom>
          <a:noFill/>
        </p:spPr>
        <p:txBody>
          <a:bodyPr wrap="square" lIns="91440" tIns="45720" rIns="91440" bIns="45720">
            <a:spAutoFit/>
          </a:bodyPr>
          <a:lstStyle/>
          <a:p>
            <a:pPr algn="ctr"/>
            <a:r>
              <a:rPr lang="en-US" sz="4000" b="1" cap="none" spc="0" dirty="0" err="1">
                <a:ln w="22225">
                  <a:solidFill>
                    <a:schemeClr val="accent2"/>
                  </a:solidFill>
                  <a:prstDash val="solid"/>
                </a:ln>
                <a:solidFill>
                  <a:srgbClr val="FF0000"/>
                </a:solidFill>
                <a:effectLst/>
                <a:latin typeface="Times New Roman" panose="02020603050405020304" pitchFamily="18" charset="0"/>
                <a:cs typeface="Times New Roman" panose="02020603050405020304" pitchFamily="18" charset="0"/>
              </a:rPr>
              <a:t>Trò</a:t>
            </a:r>
            <a:r>
              <a:rPr lang="en-US" sz="4000" b="1" cap="none" spc="0" dirty="0">
                <a:ln w="22225">
                  <a:solidFill>
                    <a:schemeClr val="accent2"/>
                  </a:solidFill>
                  <a:prstDash val="solid"/>
                </a:ln>
                <a:solidFill>
                  <a:srgbClr val="FF0000"/>
                </a:solidFill>
                <a:effectLst/>
                <a:latin typeface="Times New Roman" panose="02020603050405020304" pitchFamily="18" charset="0"/>
                <a:cs typeface="Times New Roman" panose="02020603050405020304" pitchFamily="18" charset="0"/>
              </a:rPr>
              <a:t> </a:t>
            </a:r>
            <a:r>
              <a:rPr lang="en-US" sz="4000" b="1" cap="none" spc="0" dirty="0" err="1">
                <a:ln w="22225">
                  <a:solidFill>
                    <a:schemeClr val="accent2"/>
                  </a:solidFill>
                  <a:prstDash val="solid"/>
                </a:ln>
                <a:solidFill>
                  <a:srgbClr val="FF0000"/>
                </a:solidFill>
                <a:effectLst/>
                <a:latin typeface="Times New Roman" panose="02020603050405020304" pitchFamily="18" charset="0"/>
                <a:cs typeface="Times New Roman" panose="02020603050405020304" pitchFamily="18" charset="0"/>
              </a:rPr>
              <a:t>chơi</a:t>
            </a:r>
            <a:r>
              <a:rPr lang="en-US" sz="4000" b="1" cap="none" spc="0" dirty="0">
                <a:ln w="22225">
                  <a:solidFill>
                    <a:schemeClr val="accent2"/>
                  </a:solidFill>
                  <a:prstDash val="solid"/>
                </a:ln>
                <a:solidFill>
                  <a:srgbClr val="FF0000"/>
                </a:solidFill>
                <a:effectLst/>
                <a:latin typeface="Times New Roman" panose="02020603050405020304" pitchFamily="18" charset="0"/>
                <a:cs typeface="Times New Roman" panose="02020603050405020304" pitchFamily="18" charset="0"/>
              </a:rPr>
              <a:t> </a:t>
            </a:r>
            <a:r>
              <a:rPr lang="en-US" sz="4000" b="1" cap="none" spc="0" dirty="0" err="1">
                <a:ln w="22225">
                  <a:solidFill>
                    <a:schemeClr val="accent2"/>
                  </a:solidFill>
                  <a:prstDash val="solid"/>
                </a:ln>
                <a:solidFill>
                  <a:srgbClr val="FF0000"/>
                </a:solidFill>
                <a:effectLst/>
                <a:latin typeface="Times New Roman" panose="02020603050405020304" pitchFamily="18" charset="0"/>
                <a:cs typeface="Times New Roman" panose="02020603050405020304" pitchFamily="18" charset="0"/>
              </a:rPr>
              <a:t>chạy</a:t>
            </a:r>
            <a:r>
              <a:rPr lang="en-US" sz="4000" b="1" cap="none" spc="0" dirty="0">
                <a:ln w="22225">
                  <a:solidFill>
                    <a:schemeClr val="accent2"/>
                  </a:solidFill>
                  <a:prstDash val="solid"/>
                </a:ln>
                <a:solidFill>
                  <a:srgbClr val="FF0000"/>
                </a:solidFill>
                <a:effectLst/>
                <a:latin typeface="Times New Roman" panose="02020603050405020304" pitchFamily="18" charset="0"/>
                <a:cs typeface="Times New Roman" panose="02020603050405020304" pitchFamily="18" charset="0"/>
              </a:rPr>
              <a:t> </a:t>
            </a:r>
            <a:r>
              <a:rPr lang="en-US" sz="4000" b="1" cap="none" spc="0" dirty="0" err="1">
                <a:ln w="22225">
                  <a:solidFill>
                    <a:schemeClr val="accent2"/>
                  </a:solidFill>
                  <a:prstDash val="solid"/>
                </a:ln>
                <a:solidFill>
                  <a:srgbClr val="FF0000"/>
                </a:solidFill>
                <a:effectLst/>
                <a:latin typeface="Times New Roman" panose="02020603050405020304" pitchFamily="18" charset="0"/>
                <a:cs typeface="Times New Roman" panose="02020603050405020304" pitchFamily="18" charset="0"/>
              </a:rPr>
              <a:t>tiếp</a:t>
            </a:r>
            <a:r>
              <a:rPr lang="en-US" sz="4000" b="1" cap="none" spc="0" dirty="0">
                <a:ln w="22225">
                  <a:solidFill>
                    <a:schemeClr val="accent2"/>
                  </a:solidFill>
                  <a:prstDash val="solid"/>
                </a:ln>
                <a:solidFill>
                  <a:srgbClr val="FF0000"/>
                </a:solidFill>
                <a:effectLst/>
                <a:latin typeface="Times New Roman" panose="02020603050405020304" pitchFamily="18" charset="0"/>
                <a:cs typeface="Times New Roman" panose="02020603050405020304" pitchFamily="18" charset="0"/>
              </a:rPr>
              <a:t> </a:t>
            </a:r>
            <a:r>
              <a:rPr lang="en-US" sz="4000" b="1" cap="none" spc="0" dirty="0" err="1">
                <a:ln w="22225">
                  <a:solidFill>
                    <a:schemeClr val="accent2"/>
                  </a:solidFill>
                  <a:prstDash val="solid"/>
                </a:ln>
                <a:solidFill>
                  <a:srgbClr val="FF0000"/>
                </a:solidFill>
                <a:effectLst/>
                <a:latin typeface="Times New Roman" panose="02020603050405020304" pitchFamily="18" charset="0"/>
                <a:cs typeface="Times New Roman" panose="02020603050405020304" pitchFamily="18" charset="0"/>
              </a:rPr>
              <a:t>sức</a:t>
            </a:r>
            <a:endParaRPr lang="en-US" sz="4000" b="1" cap="none" spc="0" dirty="0">
              <a:ln w="22225">
                <a:solidFill>
                  <a:schemeClr val="accent2"/>
                </a:solidFill>
                <a:prstDash val="solid"/>
              </a:ln>
              <a:solidFill>
                <a:srgbClr val="FF0000"/>
              </a:solidFill>
              <a:effectLst/>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advTm="5000">
        <p15:prstTrans prst="drape"/>
      </p:transition>
    </mc:Choice>
    <mc:Fallback xmlns="">
      <p:transition spd="slow" advClick="0" advTm="5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0" b="-20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741780"/>
          </a:xfrm>
        </p:spPr>
        <p:txBody>
          <a:bodyPr/>
          <a:lstStyle/>
          <a:p>
            <a:pPr algn="ctr"/>
            <a:r>
              <a:rPr lang="en-US" b="1" dirty="0" err="1">
                <a:solidFill>
                  <a:srgbClr val="FF0000"/>
                </a:solidFill>
                <a:latin typeface="Times New Roman" panose="02020603050405020304" pitchFamily="18" charset="0"/>
                <a:cs typeface="Times New Roman" panose="02020603050405020304" pitchFamily="18" charset="0"/>
              </a:rPr>
              <a:t>Thả</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Lỏng</a:t>
            </a:r>
            <a:endParaRPr lang="en-US"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514037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TotalTime>
  <Words>294</Words>
  <Application>Microsoft Office PowerPoint</Application>
  <PresentationFormat>Widescreen</PresentationFormat>
  <Paragraphs>27</Paragraphs>
  <Slides>7</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宋体</vt:lpstr>
      <vt:lpstr>Arial</vt:lpstr>
      <vt:lpstr>Calibri</vt:lpstr>
      <vt:lpstr>Calibri Light</vt:lpstr>
      <vt:lpstr>等线</vt:lpstr>
      <vt:lpstr>Times New Roman</vt:lpstr>
      <vt:lpstr>Office Theme</vt:lpstr>
      <vt:lpstr>PowerPoint Presentation</vt:lpstr>
      <vt:lpstr>I. YÊU CẦU CẦN ĐẠT</vt:lpstr>
      <vt:lpstr>II.CÁC HOẠT ĐỘNG DẠY HỌC CHỦ YẾU</vt:lpstr>
      <vt:lpstr>PowerPoint Presentation</vt:lpstr>
      <vt:lpstr>1. Ôn đội hình đội ngũ</vt:lpstr>
      <vt:lpstr>PowerPoint Presentation</vt:lpstr>
      <vt:lpstr>Thả Lỏng</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UBND QUẬN LONG BIÊN</dc:title>
  <dc:creator>Admin</dc:creator>
  <cp:lastModifiedBy>Admin</cp:lastModifiedBy>
  <cp:revision>14</cp:revision>
  <dcterms:created xsi:type="dcterms:W3CDTF">2021-08-30T03:26:46Z</dcterms:created>
  <dcterms:modified xsi:type="dcterms:W3CDTF">2021-10-16T06:52:59Z</dcterms:modified>
</cp:coreProperties>
</file>