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6" r:id="rId3"/>
    <p:sldMasterId id="2147483698" r:id="rId4"/>
    <p:sldMasterId id="2147483702" r:id="rId5"/>
  </p:sldMasterIdLst>
  <p:notesMasterIdLst>
    <p:notesMasterId r:id="rId29"/>
  </p:notesMasterIdLst>
  <p:sldIdLst>
    <p:sldId id="366" r:id="rId6"/>
    <p:sldId id="286" r:id="rId7"/>
    <p:sldId id="258" r:id="rId8"/>
    <p:sldId id="365" r:id="rId9"/>
    <p:sldId id="373" r:id="rId10"/>
    <p:sldId id="371" r:id="rId11"/>
    <p:sldId id="259" r:id="rId12"/>
    <p:sldId id="256" r:id="rId13"/>
    <p:sldId id="260" r:id="rId14"/>
    <p:sldId id="262" r:id="rId15"/>
    <p:sldId id="265" r:id="rId16"/>
    <p:sldId id="264" r:id="rId17"/>
    <p:sldId id="263" r:id="rId18"/>
    <p:sldId id="266" r:id="rId19"/>
    <p:sldId id="268" r:id="rId20"/>
    <p:sldId id="267" r:id="rId21"/>
    <p:sldId id="372" r:id="rId22"/>
    <p:sldId id="270" r:id="rId23"/>
    <p:sldId id="271" r:id="rId24"/>
    <p:sldId id="272" r:id="rId25"/>
    <p:sldId id="273" r:id="rId26"/>
    <p:sldId id="283" r:id="rId27"/>
    <p:sldId id="37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A8C0"/>
    <a:srgbClr val="2270CE"/>
    <a:srgbClr val="632EC2"/>
    <a:srgbClr val="1C4C2B"/>
    <a:srgbClr val="296D3E"/>
    <a:srgbClr val="098D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94660"/>
  </p:normalViewPr>
  <p:slideViewPr>
    <p:cSldViewPr>
      <p:cViewPr varScale="1">
        <p:scale>
          <a:sx n="101" d="100"/>
          <a:sy n="101" d="100"/>
        </p:scale>
        <p:origin x="143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BB5C59-1373-43DB-A588-15CC310B7533}" type="datetimeFigureOut">
              <a:rPr lang="en-US" smtClean="0"/>
              <a:t>3/6/2022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2E4A08-4D2E-452D-A896-A5EFEB4F4F68}" type="slidenum">
              <a:rPr lang="en-US" smtClean="0"/>
              <a:t>‹#›</a:t>
            </a:fld>
            <a:endParaRPr lang="en-US"/>
          </a:p>
        </p:txBody>
      </p:sp>
    </p:spTree>
    <p:extLst>
      <p:ext uri="{BB962C8B-B14F-4D97-AF65-F5344CB8AC3E}">
        <p14:creationId xmlns:p14="http://schemas.microsoft.com/office/powerpoint/2010/main" val="2106975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2E4A08-4D2E-452D-A896-A5EFEB4F4F6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6171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2E4A08-4D2E-452D-A896-A5EFEB4F4F6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6672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FF7B2F1-6848-4771-BEFD-BE65B14A37A7}"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B39F6-A59D-4EE4-BF7C-9AC82849DBF2}" type="slidenum">
              <a:rPr lang="en-US" smtClean="0"/>
              <a:t>‹#›</a:t>
            </a:fld>
            <a:endParaRPr lang="en-US"/>
          </a:p>
        </p:txBody>
      </p:sp>
    </p:spTree>
    <p:extLst>
      <p:ext uri="{BB962C8B-B14F-4D97-AF65-F5344CB8AC3E}">
        <p14:creationId xmlns:p14="http://schemas.microsoft.com/office/powerpoint/2010/main" val="4265135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F7B2F1-6848-4771-BEFD-BE65B14A37A7}"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B39F6-A59D-4EE4-BF7C-9AC82849DBF2}" type="slidenum">
              <a:rPr lang="en-US" smtClean="0"/>
              <a:t>‹#›</a:t>
            </a:fld>
            <a:endParaRPr lang="en-US"/>
          </a:p>
        </p:txBody>
      </p:sp>
    </p:spTree>
    <p:extLst>
      <p:ext uri="{BB962C8B-B14F-4D97-AF65-F5344CB8AC3E}">
        <p14:creationId xmlns:p14="http://schemas.microsoft.com/office/powerpoint/2010/main" val="3419067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F7B2F1-6848-4771-BEFD-BE65B14A37A7}"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B39F6-A59D-4EE4-BF7C-9AC82849DBF2}" type="slidenum">
              <a:rPr lang="en-US" smtClean="0"/>
              <a:t>‹#›</a:t>
            </a:fld>
            <a:endParaRPr lang="en-US"/>
          </a:p>
        </p:txBody>
      </p:sp>
    </p:spTree>
    <p:extLst>
      <p:ext uri="{BB962C8B-B14F-4D97-AF65-F5344CB8AC3E}">
        <p14:creationId xmlns:p14="http://schemas.microsoft.com/office/powerpoint/2010/main" val="558443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6B9195D-FF80-4222-BC15-3C235C06A9D7}" type="datetimeFigureOut">
              <a:rPr lang="en-US" smtClean="0">
                <a:solidFill>
                  <a:prstClr val="black">
                    <a:tint val="75000"/>
                  </a:prstClr>
                </a:solidFill>
              </a:rPr>
              <a:pPr/>
              <a:t>3/6/2022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829754-DECE-4BA3-9AFE-1FD53E173E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7996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B9195D-FF80-4222-BC15-3C235C06A9D7}" type="datetimeFigureOut">
              <a:rPr lang="en-US" smtClean="0">
                <a:solidFill>
                  <a:prstClr val="black">
                    <a:tint val="75000"/>
                  </a:prstClr>
                </a:solidFill>
              </a:rPr>
              <a:pPr/>
              <a:t>3/6/2022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829754-DECE-4BA3-9AFE-1FD53E173E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8623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B9195D-FF80-4222-BC15-3C235C06A9D7}" type="datetimeFigureOut">
              <a:rPr lang="en-US" smtClean="0">
                <a:solidFill>
                  <a:prstClr val="black">
                    <a:tint val="75000"/>
                  </a:prstClr>
                </a:solidFill>
              </a:rPr>
              <a:pPr/>
              <a:t>3/6/2022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829754-DECE-4BA3-9AFE-1FD53E173E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4860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B9195D-FF80-4222-BC15-3C235C06A9D7}" type="datetimeFigureOut">
              <a:rPr lang="en-US" smtClean="0">
                <a:solidFill>
                  <a:prstClr val="black">
                    <a:tint val="75000"/>
                  </a:prstClr>
                </a:solidFill>
              </a:rPr>
              <a:pPr/>
              <a:t>3/6/2022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A829754-DECE-4BA3-9AFE-1FD53E173E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141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B9195D-FF80-4222-BC15-3C235C06A9D7}" type="datetimeFigureOut">
              <a:rPr lang="en-US" smtClean="0">
                <a:solidFill>
                  <a:prstClr val="black">
                    <a:tint val="75000"/>
                  </a:prstClr>
                </a:solidFill>
              </a:rPr>
              <a:pPr/>
              <a:t>3/6/2022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A829754-DECE-4BA3-9AFE-1FD53E173E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6819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B9195D-FF80-4222-BC15-3C235C06A9D7}" type="datetimeFigureOut">
              <a:rPr lang="en-US" smtClean="0">
                <a:solidFill>
                  <a:prstClr val="black">
                    <a:tint val="75000"/>
                  </a:prstClr>
                </a:solidFill>
              </a:rPr>
              <a:pPr/>
              <a:t>3/6/2022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A829754-DECE-4BA3-9AFE-1FD53E173E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14806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B9195D-FF80-4222-BC15-3C235C06A9D7}" type="datetimeFigureOut">
              <a:rPr lang="en-US" smtClean="0">
                <a:solidFill>
                  <a:prstClr val="black">
                    <a:tint val="75000"/>
                  </a:prstClr>
                </a:solidFill>
              </a:rPr>
              <a:pPr/>
              <a:t>3/6/2022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A829754-DECE-4BA3-9AFE-1FD53E173E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8111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B9195D-FF80-4222-BC15-3C235C06A9D7}" type="datetimeFigureOut">
              <a:rPr lang="en-US" smtClean="0">
                <a:solidFill>
                  <a:prstClr val="black">
                    <a:tint val="75000"/>
                  </a:prstClr>
                </a:solidFill>
              </a:rPr>
              <a:pPr/>
              <a:t>3/6/2022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A829754-DECE-4BA3-9AFE-1FD53E173E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8675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F7B2F1-6848-4771-BEFD-BE65B14A37A7}"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B39F6-A59D-4EE4-BF7C-9AC82849DBF2}" type="slidenum">
              <a:rPr lang="en-US" smtClean="0"/>
              <a:t>‹#›</a:t>
            </a:fld>
            <a:endParaRPr lang="en-US"/>
          </a:p>
        </p:txBody>
      </p:sp>
    </p:spTree>
    <p:extLst>
      <p:ext uri="{BB962C8B-B14F-4D97-AF65-F5344CB8AC3E}">
        <p14:creationId xmlns:p14="http://schemas.microsoft.com/office/powerpoint/2010/main" val="2704959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B9195D-FF80-4222-BC15-3C235C06A9D7}" type="datetimeFigureOut">
              <a:rPr lang="en-US" smtClean="0">
                <a:solidFill>
                  <a:prstClr val="black">
                    <a:tint val="75000"/>
                  </a:prstClr>
                </a:solidFill>
              </a:rPr>
              <a:pPr/>
              <a:t>3/6/2022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A829754-DECE-4BA3-9AFE-1FD53E173E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93770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B9195D-FF80-4222-BC15-3C235C06A9D7}" type="datetimeFigureOut">
              <a:rPr lang="en-US" smtClean="0">
                <a:solidFill>
                  <a:prstClr val="black">
                    <a:tint val="75000"/>
                  </a:prstClr>
                </a:solidFill>
              </a:rPr>
              <a:pPr/>
              <a:t>3/6/2022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829754-DECE-4BA3-9AFE-1FD53E173E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5061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B9195D-FF80-4222-BC15-3C235C06A9D7}" type="datetimeFigureOut">
              <a:rPr lang="en-US" smtClean="0">
                <a:solidFill>
                  <a:prstClr val="black">
                    <a:tint val="75000"/>
                  </a:prstClr>
                </a:solidFill>
              </a:rPr>
              <a:pPr/>
              <a:t>3/6/2022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829754-DECE-4BA3-9AFE-1FD53E173E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79806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1E1A7-BE2A-4821-8BD1-246388A165D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BA4416-CAFA-4893-A486-5942232A5F6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49F51B-A2F2-482D-9C06-A092524DF03A}"/>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3/6/2022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CA563D0-A6AD-47AD-BF54-151C9EB5911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7BA4C79-2347-4B61-AC85-31D06AB467DA}"/>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80729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0B6A4-6B21-43B1-BEC1-315431077A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F20D95-5629-4D8C-BAAF-9C808BC44B6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7F2A3B-F856-46AF-94E2-4D9A62074768}"/>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3/6/2022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0190A9B-2595-499B-A0D8-015AEB7AEED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768A7F1-8976-494B-AF2C-A110BC16559F}"/>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0539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18C9-42EB-4190-AF3F-B1CA323CBD64}"/>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ECB7CF-63CF-41EB-8063-D363E1D0BDAC}"/>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21A4C4E-EACE-42A6-8D5F-EE4A117A09BA}"/>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3/6/2022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55A4612-D2C0-4707-8C7A-6377D8974F4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26AA644-A205-4BDE-BEC2-0F0B129B6DA2}"/>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35858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8286E-2FC8-474D-9605-C724463B28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9E7086-50CB-4FDB-8059-6EBDA117B1D5}"/>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E87264-D1FA-40C4-8D2F-1E422BD9B796}"/>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E37009-E083-4E6D-8B1F-1D7B5BA48CA2}"/>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3/6/2022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F07C21B-6526-4860-A19F-17AC4F5D37B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2F21CA5-3FDC-4143-87D4-D130F08B7053}"/>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37638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EC685-EFF1-498C-9766-A24371084E55}"/>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556CF2-235F-4889-9ACE-A55CCAFE1513}"/>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9773D81-1446-48F4-BE86-1AB02C72D257}"/>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CC5920-D0CD-4A65-A44B-519785950BDD}"/>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13939DF-0A36-4D0A-9FE2-389AA2C8863A}"/>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82C1C1-98A9-4164-98F9-5F3CFFBD0C04}"/>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3/6/2022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6BEA244E-3674-471E-944C-2EA16748B767}"/>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C6CBB536-390B-4FB0-856D-8C7184548E4E}"/>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76932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72E28-AB03-471A-B91A-A50E133A70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8A5676-A4BE-45B3-B9B8-61CF14A544D1}"/>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3/6/2022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1D59EDE9-B984-4C49-B666-5223BBA92CE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F221E185-B971-4F2E-B2D9-C86B0DB06823}"/>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75279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704910-9590-4BC3-BB88-5C62276CEB10}"/>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3/6/2022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59C27E7A-16D0-4841-A2F9-2BC249F37F0C}"/>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CF72985B-4DB1-4323-9E57-FAA7D82E11F5}"/>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427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F7B2F1-6848-4771-BEFD-BE65B14A37A7}"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B39F6-A59D-4EE4-BF7C-9AC82849DBF2}" type="slidenum">
              <a:rPr lang="en-US" smtClean="0"/>
              <a:t>‹#›</a:t>
            </a:fld>
            <a:endParaRPr lang="en-US"/>
          </a:p>
        </p:txBody>
      </p:sp>
    </p:spTree>
    <p:extLst>
      <p:ext uri="{BB962C8B-B14F-4D97-AF65-F5344CB8AC3E}">
        <p14:creationId xmlns:p14="http://schemas.microsoft.com/office/powerpoint/2010/main" val="38615793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9D84-29D6-417F-81F2-20BBB5B6BCF7}"/>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40E798-AE75-466C-858F-2BE3F524895F}"/>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807AA0-5EF6-4F80-AFB0-9DC09B09FCF8}"/>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A87F80-ECA2-4385-AC5B-BA85DBD61263}"/>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3/6/2022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00B74E1-5124-4579-8F9C-6F62519474D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9C9EBF02-625D-48A4-9A48-C10170B20BB1}"/>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18831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65FCC-6926-4633-A72C-7319DFC70B46}"/>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5A419E-1C5B-4A4C-9806-2540F72440AD}"/>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ED372A-0E41-4E8C-9CFF-FA8B0D17A3F9}"/>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070A92-E8EB-4772-8E24-FA577A6553FC}"/>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3/6/2022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DC8457D-0CA3-4938-B534-82A4C887A83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26B34EF-44E3-4BEF-BCBF-BD257F3CEF76}"/>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67305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7945B-4394-405E-9CD0-93E3B0C417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160DC9-EA05-465D-A8C7-6032F8FBEA6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FB7ABC-73FC-4185-9238-2377C477B14A}"/>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3/6/2022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522FF99-8EC3-423D-B8B9-100DD7E6B3D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CA971E0-E9CC-44ED-8D84-2EBC525AE3FB}"/>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46490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A0DD7F-B25C-4A41-AF41-DCBE3153C909}"/>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52D5DC-F4B9-491F-B696-ED598291C770}"/>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FAE70A-32DE-4FD3-BF12-0372F98449BB}"/>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3/6/2022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0F44A2A-8EE7-41E5-91CF-1166C5C1967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3A8FD15-11B8-45D1-A628-3957418EC03B}"/>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57057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l="3645" t="809" r="1563" b="362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3622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2" name="图片 2"/>
          <p:cNvPicPr>
            <a:picLocks noChangeAspect="1"/>
          </p:cNvPicPr>
          <p:nvPr userDrawn="1"/>
        </p:nvPicPr>
        <p:blipFill>
          <a:blip r:embed="rId2">
            <a:extLst>
              <a:ext uri="{28A0092B-C50C-407E-A947-70E740481C1C}">
                <a14:useLocalDpi xmlns:a14="http://schemas.microsoft.com/office/drawing/2010/main" val="0"/>
              </a:ext>
            </a:extLst>
          </a:blip>
          <a:srcRect l="2290" t="552" r="3749" b="375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1"/>
          <p:cNvSpPr/>
          <p:nvPr userDrawn="1"/>
        </p:nvSpPr>
        <p:spPr>
          <a:xfrm>
            <a:off x="0" y="2390775"/>
            <a:ext cx="9144000" cy="4467225"/>
          </a:xfrm>
          <a:prstGeom prst="rect">
            <a:avLst/>
          </a:prstGeom>
          <a:gradFill>
            <a:gsLst>
              <a:gs pos="0">
                <a:schemeClr val="bg1">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pic>
        <p:nvPicPr>
          <p:cNvPr id="4" name="图片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022975"/>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548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2106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EF833-06AF-4114-B63E-90B473562FF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DA7F750-56EA-4CF3-9C9D-35A67E3584C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4B8845A-8D85-45CA-8E56-DD1516D8B49D}"/>
              </a:ext>
            </a:extLst>
          </p:cNvPr>
          <p:cNvSpPr>
            <a:spLocks noGrp="1"/>
          </p:cNvSpPr>
          <p:nvPr>
            <p:ph type="dt" sz="half" idx="10"/>
          </p:nvPr>
        </p:nvSpPr>
        <p:spPr/>
        <p:txBody>
          <a:bodyPr/>
          <a:lstStyle/>
          <a:p>
            <a:fld id="{FDA00A67-5BB5-4A83-A2F0-D739D6C77EEB}" type="datetimeFigureOut">
              <a:rPr lang="en-US" smtClean="0"/>
              <a:t>3/6/2022</a:t>
            </a:fld>
            <a:endParaRPr lang="en-US"/>
          </a:p>
        </p:txBody>
      </p:sp>
      <p:sp>
        <p:nvSpPr>
          <p:cNvPr id="5" name="Footer Placeholder 4">
            <a:extLst>
              <a:ext uri="{FF2B5EF4-FFF2-40B4-BE49-F238E27FC236}">
                <a16:creationId xmlns:a16="http://schemas.microsoft.com/office/drawing/2014/main" id="{6C6BC290-6D4B-4ABB-9F19-E6ED167DAF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7B3237-4E64-4331-9899-8F106563FA2E}"/>
              </a:ext>
            </a:extLst>
          </p:cNvPr>
          <p:cNvSpPr>
            <a:spLocks noGrp="1"/>
          </p:cNvSpPr>
          <p:nvPr>
            <p:ph type="sldNum" sz="quarter" idx="12"/>
          </p:nvPr>
        </p:nvSpPr>
        <p:spPr/>
        <p:txBody>
          <a:bodyPr/>
          <a:lstStyle/>
          <a:p>
            <a:fld id="{223A0D28-91E6-4572-9415-A6994B878435}" type="slidenum">
              <a:rPr lang="en-US" smtClean="0"/>
              <a:t>‹#›</a:t>
            </a:fld>
            <a:endParaRPr lang="en-US"/>
          </a:p>
        </p:txBody>
      </p:sp>
    </p:spTree>
    <p:extLst>
      <p:ext uri="{BB962C8B-B14F-4D97-AF65-F5344CB8AC3E}">
        <p14:creationId xmlns:p14="http://schemas.microsoft.com/office/powerpoint/2010/main" val="4197059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5FAAD-E6D0-4305-ABB3-7139AA4D6D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FA9F7E-E91F-4DC8-BA5F-3670907ACD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621DA4-73C5-4735-9DF7-BB21B03F9692}"/>
              </a:ext>
            </a:extLst>
          </p:cNvPr>
          <p:cNvSpPr>
            <a:spLocks noGrp="1"/>
          </p:cNvSpPr>
          <p:nvPr>
            <p:ph type="dt" sz="half" idx="10"/>
          </p:nvPr>
        </p:nvSpPr>
        <p:spPr/>
        <p:txBody>
          <a:bodyPr/>
          <a:lstStyle/>
          <a:p>
            <a:fld id="{FDA00A67-5BB5-4A83-A2F0-D739D6C77EEB}" type="datetimeFigureOut">
              <a:rPr lang="en-US" smtClean="0"/>
              <a:t>3/6/2022</a:t>
            </a:fld>
            <a:endParaRPr lang="en-US"/>
          </a:p>
        </p:txBody>
      </p:sp>
      <p:sp>
        <p:nvSpPr>
          <p:cNvPr id="5" name="Footer Placeholder 4">
            <a:extLst>
              <a:ext uri="{FF2B5EF4-FFF2-40B4-BE49-F238E27FC236}">
                <a16:creationId xmlns:a16="http://schemas.microsoft.com/office/drawing/2014/main" id="{293979A8-060D-4D6C-B25B-A658155FB3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44BD86-E1DC-498B-A5E7-23E2226DEF06}"/>
              </a:ext>
            </a:extLst>
          </p:cNvPr>
          <p:cNvSpPr>
            <a:spLocks noGrp="1"/>
          </p:cNvSpPr>
          <p:nvPr>
            <p:ph type="sldNum" sz="quarter" idx="12"/>
          </p:nvPr>
        </p:nvSpPr>
        <p:spPr/>
        <p:txBody>
          <a:bodyPr/>
          <a:lstStyle/>
          <a:p>
            <a:fld id="{223A0D28-91E6-4572-9415-A6994B878435}" type="slidenum">
              <a:rPr lang="en-US" smtClean="0"/>
              <a:t>‹#›</a:t>
            </a:fld>
            <a:endParaRPr lang="en-US"/>
          </a:p>
        </p:txBody>
      </p:sp>
    </p:spTree>
    <p:extLst>
      <p:ext uri="{BB962C8B-B14F-4D97-AF65-F5344CB8AC3E}">
        <p14:creationId xmlns:p14="http://schemas.microsoft.com/office/powerpoint/2010/main" val="37176428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54366-D3D6-4938-A9DD-7F2E1D6B2E82}"/>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3F2787C-ED3F-48D3-A001-ED3DFE6754F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4BA1AD-E732-4E58-BE04-F6190971A3B2}"/>
              </a:ext>
            </a:extLst>
          </p:cNvPr>
          <p:cNvSpPr>
            <a:spLocks noGrp="1"/>
          </p:cNvSpPr>
          <p:nvPr>
            <p:ph type="dt" sz="half" idx="10"/>
          </p:nvPr>
        </p:nvSpPr>
        <p:spPr/>
        <p:txBody>
          <a:bodyPr/>
          <a:lstStyle/>
          <a:p>
            <a:fld id="{FDA00A67-5BB5-4A83-A2F0-D739D6C77EEB}" type="datetimeFigureOut">
              <a:rPr lang="en-US" smtClean="0"/>
              <a:t>3/6/2022</a:t>
            </a:fld>
            <a:endParaRPr lang="en-US"/>
          </a:p>
        </p:txBody>
      </p:sp>
      <p:sp>
        <p:nvSpPr>
          <p:cNvPr id="5" name="Footer Placeholder 4">
            <a:extLst>
              <a:ext uri="{FF2B5EF4-FFF2-40B4-BE49-F238E27FC236}">
                <a16:creationId xmlns:a16="http://schemas.microsoft.com/office/drawing/2014/main" id="{503A3391-DA5E-40F4-A646-8A6CFFBC62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25782-5256-4A13-9EB8-7FD69AC4EE93}"/>
              </a:ext>
            </a:extLst>
          </p:cNvPr>
          <p:cNvSpPr>
            <a:spLocks noGrp="1"/>
          </p:cNvSpPr>
          <p:nvPr>
            <p:ph type="sldNum" sz="quarter" idx="12"/>
          </p:nvPr>
        </p:nvSpPr>
        <p:spPr/>
        <p:txBody>
          <a:bodyPr/>
          <a:lstStyle/>
          <a:p>
            <a:fld id="{223A0D28-91E6-4572-9415-A6994B878435}" type="slidenum">
              <a:rPr lang="en-US" smtClean="0"/>
              <a:t>‹#›</a:t>
            </a:fld>
            <a:endParaRPr lang="en-US"/>
          </a:p>
        </p:txBody>
      </p:sp>
    </p:spTree>
    <p:extLst>
      <p:ext uri="{BB962C8B-B14F-4D97-AF65-F5344CB8AC3E}">
        <p14:creationId xmlns:p14="http://schemas.microsoft.com/office/powerpoint/2010/main" val="1433231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F7B2F1-6848-4771-BEFD-BE65B14A37A7}" type="datetimeFigureOut">
              <a:rPr lang="en-US" smtClean="0"/>
              <a:t>3/6/2022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B39F6-A59D-4EE4-BF7C-9AC82849DBF2}" type="slidenum">
              <a:rPr lang="en-US" smtClean="0"/>
              <a:t>‹#›</a:t>
            </a:fld>
            <a:endParaRPr lang="en-US"/>
          </a:p>
        </p:txBody>
      </p:sp>
    </p:spTree>
    <p:extLst>
      <p:ext uri="{BB962C8B-B14F-4D97-AF65-F5344CB8AC3E}">
        <p14:creationId xmlns:p14="http://schemas.microsoft.com/office/powerpoint/2010/main" val="20606141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D4F70-8E5A-4D00-B868-F53D2AC744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65C216-5382-4814-A0A6-06C74B77BDC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1731E4-D6C7-4C3B-A0D9-58E95AAAEA9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9A0BA3-DBAE-493D-9943-83055B5FC94A}"/>
              </a:ext>
            </a:extLst>
          </p:cNvPr>
          <p:cNvSpPr>
            <a:spLocks noGrp="1"/>
          </p:cNvSpPr>
          <p:nvPr>
            <p:ph type="dt" sz="half" idx="10"/>
          </p:nvPr>
        </p:nvSpPr>
        <p:spPr/>
        <p:txBody>
          <a:bodyPr/>
          <a:lstStyle/>
          <a:p>
            <a:fld id="{FDA00A67-5BB5-4A83-A2F0-D739D6C77EEB}" type="datetimeFigureOut">
              <a:rPr lang="en-US" smtClean="0"/>
              <a:t>3/6/2022</a:t>
            </a:fld>
            <a:endParaRPr lang="en-US"/>
          </a:p>
        </p:txBody>
      </p:sp>
      <p:sp>
        <p:nvSpPr>
          <p:cNvPr id="6" name="Footer Placeholder 5">
            <a:extLst>
              <a:ext uri="{FF2B5EF4-FFF2-40B4-BE49-F238E27FC236}">
                <a16:creationId xmlns:a16="http://schemas.microsoft.com/office/drawing/2014/main" id="{71C5DAED-2F01-41B5-AE35-F3D0E6675D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93454B-76A0-448E-B1BA-47C4992BFB9E}"/>
              </a:ext>
            </a:extLst>
          </p:cNvPr>
          <p:cNvSpPr>
            <a:spLocks noGrp="1"/>
          </p:cNvSpPr>
          <p:nvPr>
            <p:ph type="sldNum" sz="quarter" idx="12"/>
          </p:nvPr>
        </p:nvSpPr>
        <p:spPr/>
        <p:txBody>
          <a:bodyPr/>
          <a:lstStyle/>
          <a:p>
            <a:fld id="{223A0D28-91E6-4572-9415-A6994B878435}" type="slidenum">
              <a:rPr lang="en-US" smtClean="0"/>
              <a:t>‹#›</a:t>
            </a:fld>
            <a:endParaRPr lang="en-US"/>
          </a:p>
        </p:txBody>
      </p:sp>
    </p:spTree>
    <p:extLst>
      <p:ext uri="{BB962C8B-B14F-4D97-AF65-F5344CB8AC3E}">
        <p14:creationId xmlns:p14="http://schemas.microsoft.com/office/powerpoint/2010/main" val="18887791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CCFF-7D79-4D7D-840A-28D36971D03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E7B57A-DC9C-464B-B26D-7292D8EC34C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A04629D-93F0-4C77-9EA7-A493379EFE98}"/>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455E3A-9DF4-4E0C-B01B-BD9984C1F98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FF605F3-BEEC-4528-A9A2-24FE9CA0995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152EA2-FEAA-40AF-BAED-D50935143B80}"/>
              </a:ext>
            </a:extLst>
          </p:cNvPr>
          <p:cNvSpPr>
            <a:spLocks noGrp="1"/>
          </p:cNvSpPr>
          <p:nvPr>
            <p:ph type="dt" sz="half" idx="10"/>
          </p:nvPr>
        </p:nvSpPr>
        <p:spPr/>
        <p:txBody>
          <a:bodyPr/>
          <a:lstStyle/>
          <a:p>
            <a:fld id="{FDA00A67-5BB5-4A83-A2F0-D739D6C77EEB}" type="datetimeFigureOut">
              <a:rPr lang="en-US" smtClean="0"/>
              <a:t>3/6/2022</a:t>
            </a:fld>
            <a:endParaRPr lang="en-US"/>
          </a:p>
        </p:txBody>
      </p:sp>
      <p:sp>
        <p:nvSpPr>
          <p:cNvPr id="8" name="Footer Placeholder 7">
            <a:extLst>
              <a:ext uri="{FF2B5EF4-FFF2-40B4-BE49-F238E27FC236}">
                <a16:creationId xmlns:a16="http://schemas.microsoft.com/office/drawing/2014/main" id="{753CB12E-D84D-4E16-A342-0B175C625E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C9D351-0818-4078-8E0D-78FA1FCB29FA}"/>
              </a:ext>
            </a:extLst>
          </p:cNvPr>
          <p:cNvSpPr>
            <a:spLocks noGrp="1"/>
          </p:cNvSpPr>
          <p:nvPr>
            <p:ph type="sldNum" sz="quarter" idx="12"/>
          </p:nvPr>
        </p:nvSpPr>
        <p:spPr/>
        <p:txBody>
          <a:bodyPr/>
          <a:lstStyle/>
          <a:p>
            <a:fld id="{223A0D28-91E6-4572-9415-A6994B878435}" type="slidenum">
              <a:rPr lang="en-US" smtClean="0"/>
              <a:t>‹#›</a:t>
            </a:fld>
            <a:endParaRPr lang="en-US"/>
          </a:p>
        </p:txBody>
      </p:sp>
    </p:spTree>
    <p:extLst>
      <p:ext uri="{BB962C8B-B14F-4D97-AF65-F5344CB8AC3E}">
        <p14:creationId xmlns:p14="http://schemas.microsoft.com/office/powerpoint/2010/main" val="14142823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3C2B9-28D6-4254-88EA-FF13960E5A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0BBE5A-A01E-4A2E-987A-38BD99ABDD39}"/>
              </a:ext>
            </a:extLst>
          </p:cNvPr>
          <p:cNvSpPr>
            <a:spLocks noGrp="1"/>
          </p:cNvSpPr>
          <p:nvPr>
            <p:ph type="dt" sz="half" idx="10"/>
          </p:nvPr>
        </p:nvSpPr>
        <p:spPr/>
        <p:txBody>
          <a:bodyPr/>
          <a:lstStyle/>
          <a:p>
            <a:fld id="{FDA00A67-5BB5-4A83-A2F0-D739D6C77EEB}" type="datetimeFigureOut">
              <a:rPr lang="en-US" smtClean="0"/>
              <a:t>3/6/2022</a:t>
            </a:fld>
            <a:endParaRPr lang="en-US"/>
          </a:p>
        </p:txBody>
      </p:sp>
      <p:sp>
        <p:nvSpPr>
          <p:cNvPr id="4" name="Footer Placeholder 3">
            <a:extLst>
              <a:ext uri="{FF2B5EF4-FFF2-40B4-BE49-F238E27FC236}">
                <a16:creationId xmlns:a16="http://schemas.microsoft.com/office/drawing/2014/main" id="{70C16EFA-BE13-441D-9E81-03F13BE5ED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F4A824-30F3-4A23-8492-76AA6DBB0988}"/>
              </a:ext>
            </a:extLst>
          </p:cNvPr>
          <p:cNvSpPr>
            <a:spLocks noGrp="1"/>
          </p:cNvSpPr>
          <p:nvPr>
            <p:ph type="sldNum" sz="quarter" idx="12"/>
          </p:nvPr>
        </p:nvSpPr>
        <p:spPr/>
        <p:txBody>
          <a:bodyPr/>
          <a:lstStyle/>
          <a:p>
            <a:fld id="{223A0D28-91E6-4572-9415-A6994B878435}" type="slidenum">
              <a:rPr lang="en-US" smtClean="0"/>
              <a:t>‹#›</a:t>
            </a:fld>
            <a:endParaRPr lang="en-US"/>
          </a:p>
        </p:txBody>
      </p:sp>
    </p:spTree>
    <p:extLst>
      <p:ext uri="{BB962C8B-B14F-4D97-AF65-F5344CB8AC3E}">
        <p14:creationId xmlns:p14="http://schemas.microsoft.com/office/powerpoint/2010/main" val="28739090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E71DCC-D635-4B18-93A2-DF12459CFC54}"/>
              </a:ext>
            </a:extLst>
          </p:cNvPr>
          <p:cNvSpPr>
            <a:spLocks noGrp="1"/>
          </p:cNvSpPr>
          <p:nvPr>
            <p:ph type="dt" sz="half" idx="10"/>
          </p:nvPr>
        </p:nvSpPr>
        <p:spPr/>
        <p:txBody>
          <a:bodyPr/>
          <a:lstStyle/>
          <a:p>
            <a:fld id="{FDA00A67-5BB5-4A83-A2F0-D739D6C77EEB}" type="datetimeFigureOut">
              <a:rPr lang="en-US" smtClean="0"/>
              <a:t>3/6/2022</a:t>
            </a:fld>
            <a:endParaRPr lang="en-US"/>
          </a:p>
        </p:txBody>
      </p:sp>
      <p:sp>
        <p:nvSpPr>
          <p:cNvPr id="3" name="Footer Placeholder 2">
            <a:extLst>
              <a:ext uri="{FF2B5EF4-FFF2-40B4-BE49-F238E27FC236}">
                <a16:creationId xmlns:a16="http://schemas.microsoft.com/office/drawing/2014/main" id="{811B9044-B682-4C30-8857-5F659F1ACB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4B03B0-278F-4D85-A657-10DFCDA93993}"/>
              </a:ext>
            </a:extLst>
          </p:cNvPr>
          <p:cNvSpPr>
            <a:spLocks noGrp="1"/>
          </p:cNvSpPr>
          <p:nvPr>
            <p:ph type="sldNum" sz="quarter" idx="12"/>
          </p:nvPr>
        </p:nvSpPr>
        <p:spPr/>
        <p:txBody>
          <a:bodyPr/>
          <a:lstStyle/>
          <a:p>
            <a:fld id="{223A0D28-91E6-4572-9415-A6994B878435}" type="slidenum">
              <a:rPr lang="en-US" smtClean="0"/>
              <a:t>‹#›</a:t>
            </a:fld>
            <a:endParaRPr lang="en-US"/>
          </a:p>
        </p:txBody>
      </p:sp>
    </p:spTree>
    <p:extLst>
      <p:ext uri="{BB962C8B-B14F-4D97-AF65-F5344CB8AC3E}">
        <p14:creationId xmlns:p14="http://schemas.microsoft.com/office/powerpoint/2010/main" val="2123333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F3A0C-6FC3-495E-BE28-7B08801B6AD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20735B6-24E2-4DF2-B638-DB836A01A8F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335A22-972C-45A2-BE82-81DAD1F5282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7883296-67C7-4A21-BC76-44CF97A946EC}"/>
              </a:ext>
            </a:extLst>
          </p:cNvPr>
          <p:cNvSpPr>
            <a:spLocks noGrp="1"/>
          </p:cNvSpPr>
          <p:nvPr>
            <p:ph type="dt" sz="half" idx="10"/>
          </p:nvPr>
        </p:nvSpPr>
        <p:spPr/>
        <p:txBody>
          <a:bodyPr/>
          <a:lstStyle/>
          <a:p>
            <a:fld id="{FDA00A67-5BB5-4A83-A2F0-D739D6C77EEB}" type="datetimeFigureOut">
              <a:rPr lang="en-US" smtClean="0"/>
              <a:t>3/6/2022</a:t>
            </a:fld>
            <a:endParaRPr lang="en-US"/>
          </a:p>
        </p:txBody>
      </p:sp>
      <p:sp>
        <p:nvSpPr>
          <p:cNvPr id="6" name="Footer Placeholder 5">
            <a:extLst>
              <a:ext uri="{FF2B5EF4-FFF2-40B4-BE49-F238E27FC236}">
                <a16:creationId xmlns:a16="http://schemas.microsoft.com/office/drawing/2014/main" id="{F1A9C747-8FAE-49D2-94E6-69BCAB9ED0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94D835-8F1F-439F-8A52-3A16E31E75EE}"/>
              </a:ext>
            </a:extLst>
          </p:cNvPr>
          <p:cNvSpPr>
            <a:spLocks noGrp="1"/>
          </p:cNvSpPr>
          <p:nvPr>
            <p:ph type="sldNum" sz="quarter" idx="12"/>
          </p:nvPr>
        </p:nvSpPr>
        <p:spPr/>
        <p:txBody>
          <a:bodyPr/>
          <a:lstStyle/>
          <a:p>
            <a:fld id="{223A0D28-91E6-4572-9415-A6994B878435}" type="slidenum">
              <a:rPr lang="en-US" smtClean="0"/>
              <a:t>‹#›</a:t>
            </a:fld>
            <a:endParaRPr lang="en-US"/>
          </a:p>
        </p:txBody>
      </p:sp>
    </p:spTree>
    <p:extLst>
      <p:ext uri="{BB962C8B-B14F-4D97-AF65-F5344CB8AC3E}">
        <p14:creationId xmlns:p14="http://schemas.microsoft.com/office/powerpoint/2010/main" val="12363046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9760D-F50F-4B21-9BB5-F7B3C77B282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7191F56-2B4E-45F4-9E1C-E86E1D9093B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8142371-E1EE-4DC1-9655-053A964DABB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E19A8C4-3477-460A-A669-CBAE7E7C19C8}"/>
              </a:ext>
            </a:extLst>
          </p:cNvPr>
          <p:cNvSpPr>
            <a:spLocks noGrp="1"/>
          </p:cNvSpPr>
          <p:nvPr>
            <p:ph type="dt" sz="half" idx="10"/>
          </p:nvPr>
        </p:nvSpPr>
        <p:spPr/>
        <p:txBody>
          <a:bodyPr/>
          <a:lstStyle/>
          <a:p>
            <a:fld id="{FDA00A67-5BB5-4A83-A2F0-D739D6C77EEB}" type="datetimeFigureOut">
              <a:rPr lang="en-US" smtClean="0"/>
              <a:t>3/6/2022</a:t>
            </a:fld>
            <a:endParaRPr lang="en-US"/>
          </a:p>
        </p:txBody>
      </p:sp>
      <p:sp>
        <p:nvSpPr>
          <p:cNvPr id="6" name="Footer Placeholder 5">
            <a:extLst>
              <a:ext uri="{FF2B5EF4-FFF2-40B4-BE49-F238E27FC236}">
                <a16:creationId xmlns:a16="http://schemas.microsoft.com/office/drawing/2014/main" id="{EAB3BCCE-9B05-4C6A-8881-40636D784E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B4021F-D27C-4532-B874-7AF16EC49B19}"/>
              </a:ext>
            </a:extLst>
          </p:cNvPr>
          <p:cNvSpPr>
            <a:spLocks noGrp="1"/>
          </p:cNvSpPr>
          <p:nvPr>
            <p:ph type="sldNum" sz="quarter" idx="12"/>
          </p:nvPr>
        </p:nvSpPr>
        <p:spPr/>
        <p:txBody>
          <a:bodyPr/>
          <a:lstStyle/>
          <a:p>
            <a:fld id="{223A0D28-91E6-4572-9415-A6994B878435}" type="slidenum">
              <a:rPr lang="en-US" smtClean="0"/>
              <a:t>‹#›</a:t>
            </a:fld>
            <a:endParaRPr lang="en-US"/>
          </a:p>
        </p:txBody>
      </p:sp>
    </p:spTree>
    <p:extLst>
      <p:ext uri="{BB962C8B-B14F-4D97-AF65-F5344CB8AC3E}">
        <p14:creationId xmlns:p14="http://schemas.microsoft.com/office/powerpoint/2010/main" val="38941371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6E9F7-8207-4D89-961C-9C59337A34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04032E-08F6-49C7-91DE-B54242C8BC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C8EB84-148A-4C5C-A2BC-C2E5E71516B6}"/>
              </a:ext>
            </a:extLst>
          </p:cNvPr>
          <p:cNvSpPr>
            <a:spLocks noGrp="1"/>
          </p:cNvSpPr>
          <p:nvPr>
            <p:ph type="dt" sz="half" idx="10"/>
          </p:nvPr>
        </p:nvSpPr>
        <p:spPr/>
        <p:txBody>
          <a:bodyPr/>
          <a:lstStyle/>
          <a:p>
            <a:fld id="{FDA00A67-5BB5-4A83-A2F0-D739D6C77EEB}" type="datetimeFigureOut">
              <a:rPr lang="en-US" smtClean="0"/>
              <a:t>3/6/2022</a:t>
            </a:fld>
            <a:endParaRPr lang="en-US"/>
          </a:p>
        </p:txBody>
      </p:sp>
      <p:sp>
        <p:nvSpPr>
          <p:cNvPr id="5" name="Footer Placeholder 4">
            <a:extLst>
              <a:ext uri="{FF2B5EF4-FFF2-40B4-BE49-F238E27FC236}">
                <a16:creationId xmlns:a16="http://schemas.microsoft.com/office/drawing/2014/main" id="{69F207E5-7A90-4DEC-941E-C835C13E15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F7EBD6-0436-471E-8571-27D62CB98D2A}"/>
              </a:ext>
            </a:extLst>
          </p:cNvPr>
          <p:cNvSpPr>
            <a:spLocks noGrp="1"/>
          </p:cNvSpPr>
          <p:nvPr>
            <p:ph type="sldNum" sz="quarter" idx="12"/>
          </p:nvPr>
        </p:nvSpPr>
        <p:spPr/>
        <p:txBody>
          <a:bodyPr/>
          <a:lstStyle/>
          <a:p>
            <a:fld id="{223A0D28-91E6-4572-9415-A6994B878435}" type="slidenum">
              <a:rPr lang="en-US" smtClean="0"/>
              <a:t>‹#›</a:t>
            </a:fld>
            <a:endParaRPr lang="en-US"/>
          </a:p>
        </p:txBody>
      </p:sp>
    </p:spTree>
    <p:extLst>
      <p:ext uri="{BB962C8B-B14F-4D97-AF65-F5344CB8AC3E}">
        <p14:creationId xmlns:p14="http://schemas.microsoft.com/office/powerpoint/2010/main" val="38528921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FD0406-1831-4AAA-AB63-089A1DA6F78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D2DD48-19B0-4273-B5E4-A3FB3A2AE82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0EC983-06E7-4776-BE47-D9DBB9FCFE81}"/>
              </a:ext>
            </a:extLst>
          </p:cNvPr>
          <p:cNvSpPr>
            <a:spLocks noGrp="1"/>
          </p:cNvSpPr>
          <p:nvPr>
            <p:ph type="dt" sz="half" idx="10"/>
          </p:nvPr>
        </p:nvSpPr>
        <p:spPr/>
        <p:txBody>
          <a:bodyPr/>
          <a:lstStyle/>
          <a:p>
            <a:fld id="{FDA00A67-5BB5-4A83-A2F0-D739D6C77EEB}" type="datetimeFigureOut">
              <a:rPr lang="en-US" smtClean="0"/>
              <a:t>3/6/2022</a:t>
            </a:fld>
            <a:endParaRPr lang="en-US"/>
          </a:p>
        </p:txBody>
      </p:sp>
      <p:sp>
        <p:nvSpPr>
          <p:cNvPr id="5" name="Footer Placeholder 4">
            <a:extLst>
              <a:ext uri="{FF2B5EF4-FFF2-40B4-BE49-F238E27FC236}">
                <a16:creationId xmlns:a16="http://schemas.microsoft.com/office/drawing/2014/main" id="{7830FD87-CECF-49E2-8190-5111D30618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F6135E-A1A6-4C2E-878D-C1A1FCB9C970}"/>
              </a:ext>
            </a:extLst>
          </p:cNvPr>
          <p:cNvSpPr>
            <a:spLocks noGrp="1"/>
          </p:cNvSpPr>
          <p:nvPr>
            <p:ph type="sldNum" sz="quarter" idx="12"/>
          </p:nvPr>
        </p:nvSpPr>
        <p:spPr/>
        <p:txBody>
          <a:bodyPr/>
          <a:lstStyle/>
          <a:p>
            <a:fld id="{223A0D28-91E6-4572-9415-A6994B878435}" type="slidenum">
              <a:rPr lang="en-US" smtClean="0"/>
              <a:t>‹#›</a:t>
            </a:fld>
            <a:endParaRPr lang="en-US"/>
          </a:p>
        </p:txBody>
      </p:sp>
    </p:spTree>
    <p:extLst>
      <p:ext uri="{BB962C8B-B14F-4D97-AF65-F5344CB8AC3E}">
        <p14:creationId xmlns:p14="http://schemas.microsoft.com/office/powerpoint/2010/main" val="1549931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F7B2F1-6848-4771-BEFD-BE65B14A37A7}" type="datetimeFigureOut">
              <a:rPr lang="en-US" smtClean="0"/>
              <a:t>3/6/2022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B39F6-A59D-4EE4-BF7C-9AC82849DBF2}" type="slidenum">
              <a:rPr lang="en-US" smtClean="0"/>
              <a:t>‹#›</a:t>
            </a:fld>
            <a:endParaRPr lang="en-US"/>
          </a:p>
        </p:txBody>
      </p:sp>
    </p:spTree>
    <p:extLst>
      <p:ext uri="{BB962C8B-B14F-4D97-AF65-F5344CB8AC3E}">
        <p14:creationId xmlns:p14="http://schemas.microsoft.com/office/powerpoint/2010/main" val="2356580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F7B2F1-6848-4771-BEFD-BE65B14A37A7}" type="datetimeFigureOut">
              <a:rPr lang="en-US" smtClean="0"/>
              <a:t>3/6/2022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B39F6-A59D-4EE4-BF7C-9AC82849DBF2}" type="slidenum">
              <a:rPr lang="en-US" smtClean="0"/>
              <a:t>‹#›</a:t>
            </a:fld>
            <a:endParaRPr lang="en-US"/>
          </a:p>
        </p:txBody>
      </p:sp>
    </p:spTree>
    <p:extLst>
      <p:ext uri="{BB962C8B-B14F-4D97-AF65-F5344CB8AC3E}">
        <p14:creationId xmlns:p14="http://schemas.microsoft.com/office/powerpoint/2010/main" val="3364399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F7B2F1-6848-4771-BEFD-BE65B14A37A7}" type="datetimeFigureOut">
              <a:rPr lang="en-US" smtClean="0"/>
              <a:t>3/6/2022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B39F6-A59D-4EE4-BF7C-9AC82849DBF2}" type="slidenum">
              <a:rPr lang="en-US" smtClean="0"/>
              <a:t>‹#›</a:t>
            </a:fld>
            <a:endParaRPr lang="en-US"/>
          </a:p>
        </p:txBody>
      </p:sp>
    </p:spTree>
    <p:extLst>
      <p:ext uri="{BB962C8B-B14F-4D97-AF65-F5344CB8AC3E}">
        <p14:creationId xmlns:p14="http://schemas.microsoft.com/office/powerpoint/2010/main" val="59456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F7B2F1-6848-4771-BEFD-BE65B14A37A7}" type="datetimeFigureOut">
              <a:rPr lang="en-US" smtClean="0"/>
              <a:t>3/6/2022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B39F6-A59D-4EE4-BF7C-9AC82849DBF2}" type="slidenum">
              <a:rPr lang="en-US" smtClean="0"/>
              <a:t>‹#›</a:t>
            </a:fld>
            <a:endParaRPr lang="en-US"/>
          </a:p>
        </p:txBody>
      </p:sp>
    </p:spTree>
    <p:extLst>
      <p:ext uri="{BB962C8B-B14F-4D97-AF65-F5344CB8AC3E}">
        <p14:creationId xmlns:p14="http://schemas.microsoft.com/office/powerpoint/2010/main" val="874523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F7B2F1-6848-4771-BEFD-BE65B14A37A7}" type="datetimeFigureOut">
              <a:rPr lang="en-US" smtClean="0"/>
              <a:t>3/6/2022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B39F6-A59D-4EE4-BF7C-9AC82849DBF2}" type="slidenum">
              <a:rPr lang="en-US" smtClean="0"/>
              <a:t>‹#›</a:t>
            </a:fld>
            <a:endParaRPr lang="en-US"/>
          </a:p>
        </p:txBody>
      </p:sp>
    </p:spTree>
    <p:extLst>
      <p:ext uri="{BB962C8B-B14F-4D97-AF65-F5344CB8AC3E}">
        <p14:creationId xmlns:p14="http://schemas.microsoft.com/office/powerpoint/2010/main" val="3973592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F7B2F1-6848-4771-BEFD-BE65B14A37A7}" type="datetimeFigureOut">
              <a:rPr lang="en-US" smtClean="0"/>
              <a:t>3/6/2022</a:t>
            </a:fld>
            <a:endParaRPr lang="en-US"/>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B39F6-A59D-4EE4-BF7C-9AC82849DBF2}" type="slidenum">
              <a:rPr lang="en-US" smtClean="0"/>
              <a:t>‹#›</a:t>
            </a:fld>
            <a:endParaRPr lang="en-US"/>
          </a:p>
        </p:txBody>
      </p:sp>
    </p:spTree>
    <p:extLst>
      <p:ext uri="{BB962C8B-B14F-4D97-AF65-F5344CB8AC3E}">
        <p14:creationId xmlns:p14="http://schemas.microsoft.com/office/powerpoint/2010/main" val="2826132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B9195D-FF80-4222-BC15-3C235C06A9D7}" type="datetimeFigureOut">
              <a:rPr lang="en-US" smtClean="0">
                <a:solidFill>
                  <a:prstClr val="black">
                    <a:tint val="75000"/>
                  </a:prstClr>
                </a:solidFill>
              </a:rPr>
              <a:pPr/>
              <a:t>3/6/2022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829754-DECE-4BA3-9AFE-1FD53E173E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111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ABC6C3-2A12-45DD-86FC-47F1E55C387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E2E244-42DE-4113-A621-C6B64C166AA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B5AE31-8DBF-4DF5-A633-62C9050E438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7057A-3CB6-4482-95B3-991E6705BD35}" type="datetimeFigureOut">
              <a:rPr lang="en-US" smtClean="0">
                <a:solidFill>
                  <a:prstClr val="black">
                    <a:tint val="75000"/>
                  </a:prstClr>
                </a:solidFill>
              </a:rPr>
              <a:pPr/>
              <a:t>3/6/2022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38DB619-CB95-4139-8402-B1294AA199C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C2F0A53-ACCF-488C-AAD4-9DEAB8181E9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5873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任意多边形: 形状 7"/>
          <p:cNvSpPr/>
          <p:nvPr userDrawn="1"/>
        </p:nvSpPr>
        <p:spPr>
          <a:xfrm>
            <a:off x="387350" y="1225550"/>
            <a:ext cx="8356600" cy="5403850"/>
          </a:xfrm>
          <a:custGeom>
            <a:avLst/>
            <a:gdLst>
              <a:gd name="connsiteX0" fmla="*/ 169173 w 11204391"/>
              <a:gd name="connsiteY0" fmla="*/ 69424 h 5403555"/>
              <a:gd name="connsiteX1" fmla="*/ 1261373 w 11204391"/>
              <a:gd name="connsiteY1" fmla="*/ 94824 h 5403555"/>
              <a:gd name="connsiteX2" fmla="*/ 2048773 w 11204391"/>
              <a:gd name="connsiteY2" fmla="*/ 5924 h 5403555"/>
              <a:gd name="connsiteX3" fmla="*/ 3280673 w 11204391"/>
              <a:gd name="connsiteY3" fmla="*/ 69424 h 5403555"/>
              <a:gd name="connsiteX4" fmla="*/ 4728473 w 11204391"/>
              <a:gd name="connsiteY4" fmla="*/ 31324 h 5403555"/>
              <a:gd name="connsiteX5" fmla="*/ 6188973 w 11204391"/>
              <a:gd name="connsiteY5" fmla="*/ 132924 h 5403555"/>
              <a:gd name="connsiteX6" fmla="*/ 7560573 w 11204391"/>
              <a:gd name="connsiteY6" fmla="*/ 69424 h 5403555"/>
              <a:gd name="connsiteX7" fmla="*/ 8932173 w 11204391"/>
              <a:gd name="connsiteY7" fmla="*/ 69424 h 5403555"/>
              <a:gd name="connsiteX8" fmla="*/ 9605273 w 11204391"/>
              <a:gd name="connsiteY8" fmla="*/ 132924 h 5403555"/>
              <a:gd name="connsiteX9" fmla="*/ 11002273 w 11204391"/>
              <a:gd name="connsiteY9" fmla="*/ 82124 h 5403555"/>
              <a:gd name="connsiteX10" fmla="*/ 11065773 w 11204391"/>
              <a:gd name="connsiteY10" fmla="*/ 1402924 h 5403555"/>
              <a:gd name="connsiteX11" fmla="*/ 11141973 w 11204391"/>
              <a:gd name="connsiteY11" fmla="*/ 2787224 h 5403555"/>
              <a:gd name="connsiteX12" fmla="*/ 11091173 w 11204391"/>
              <a:gd name="connsiteY12" fmla="*/ 3701624 h 5403555"/>
              <a:gd name="connsiteX13" fmla="*/ 11116573 w 11204391"/>
              <a:gd name="connsiteY13" fmla="*/ 4870024 h 5403555"/>
              <a:gd name="connsiteX14" fmla="*/ 11141973 w 11204391"/>
              <a:gd name="connsiteY14" fmla="*/ 5225624 h 5403555"/>
              <a:gd name="connsiteX15" fmla="*/ 10214873 w 11204391"/>
              <a:gd name="connsiteY15" fmla="*/ 5276424 h 5403555"/>
              <a:gd name="connsiteX16" fmla="*/ 8144773 w 11204391"/>
              <a:gd name="connsiteY16" fmla="*/ 5365324 h 5403555"/>
              <a:gd name="connsiteX17" fmla="*/ 6392173 w 11204391"/>
              <a:gd name="connsiteY17" fmla="*/ 5301824 h 5403555"/>
              <a:gd name="connsiteX18" fmla="*/ 4271273 w 11204391"/>
              <a:gd name="connsiteY18" fmla="*/ 5403424 h 5403555"/>
              <a:gd name="connsiteX19" fmla="*/ 2544073 w 11204391"/>
              <a:gd name="connsiteY19" fmla="*/ 5276424 h 5403555"/>
              <a:gd name="connsiteX20" fmla="*/ 575573 w 11204391"/>
              <a:gd name="connsiteY20" fmla="*/ 5352624 h 5403555"/>
              <a:gd name="connsiteX21" fmla="*/ 29473 w 11204391"/>
              <a:gd name="connsiteY21" fmla="*/ 5339924 h 5403555"/>
              <a:gd name="connsiteX22" fmla="*/ 67573 w 11204391"/>
              <a:gd name="connsiteY22" fmla="*/ 4679524 h 5403555"/>
              <a:gd name="connsiteX23" fmla="*/ 16773 w 11204391"/>
              <a:gd name="connsiteY23" fmla="*/ 3790524 h 5403555"/>
              <a:gd name="connsiteX24" fmla="*/ 67573 w 11204391"/>
              <a:gd name="connsiteY24" fmla="*/ 2406224 h 5403555"/>
              <a:gd name="connsiteX25" fmla="*/ 29473 w 11204391"/>
              <a:gd name="connsiteY25" fmla="*/ 1288624 h 5403555"/>
              <a:gd name="connsiteX26" fmla="*/ 92973 w 11204391"/>
              <a:gd name="connsiteY26" fmla="*/ 856824 h 5403555"/>
              <a:gd name="connsiteX27" fmla="*/ 29473 w 11204391"/>
              <a:gd name="connsiteY27" fmla="*/ 158324 h 5403555"/>
              <a:gd name="connsiteX28" fmla="*/ 169173 w 11204391"/>
              <a:gd name="connsiteY28" fmla="*/ 69424 h 5403555"/>
              <a:gd name="connsiteX0" fmla="*/ 169173 w 11204391"/>
              <a:gd name="connsiteY0" fmla="*/ 69424 h 5403555"/>
              <a:gd name="connsiteX1" fmla="*/ 1261373 w 11204391"/>
              <a:gd name="connsiteY1" fmla="*/ 94824 h 5403555"/>
              <a:gd name="connsiteX2" fmla="*/ 2048773 w 11204391"/>
              <a:gd name="connsiteY2" fmla="*/ 5924 h 5403555"/>
              <a:gd name="connsiteX3" fmla="*/ 3280673 w 11204391"/>
              <a:gd name="connsiteY3" fmla="*/ 69424 h 5403555"/>
              <a:gd name="connsiteX4" fmla="*/ 4728473 w 11204391"/>
              <a:gd name="connsiteY4" fmla="*/ 31324 h 5403555"/>
              <a:gd name="connsiteX5" fmla="*/ 6188973 w 11204391"/>
              <a:gd name="connsiteY5" fmla="*/ 132924 h 5403555"/>
              <a:gd name="connsiteX6" fmla="*/ 7560573 w 11204391"/>
              <a:gd name="connsiteY6" fmla="*/ 69424 h 5403555"/>
              <a:gd name="connsiteX7" fmla="*/ 8932173 w 11204391"/>
              <a:gd name="connsiteY7" fmla="*/ 69424 h 5403555"/>
              <a:gd name="connsiteX8" fmla="*/ 9605273 w 11204391"/>
              <a:gd name="connsiteY8" fmla="*/ 132924 h 5403555"/>
              <a:gd name="connsiteX9" fmla="*/ 11002273 w 11204391"/>
              <a:gd name="connsiteY9" fmla="*/ 82124 h 5403555"/>
              <a:gd name="connsiteX10" fmla="*/ 11065773 w 11204391"/>
              <a:gd name="connsiteY10" fmla="*/ 1402924 h 5403555"/>
              <a:gd name="connsiteX11" fmla="*/ 11141973 w 11204391"/>
              <a:gd name="connsiteY11" fmla="*/ 2787224 h 5403555"/>
              <a:gd name="connsiteX12" fmla="*/ 11091173 w 11204391"/>
              <a:gd name="connsiteY12" fmla="*/ 3701624 h 5403555"/>
              <a:gd name="connsiteX13" fmla="*/ 11116573 w 11204391"/>
              <a:gd name="connsiteY13" fmla="*/ 4870024 h 5403555"/>
              <a:gd name="connsiteX14" fmla="*/ 11141973 w 11204391"/>
              <a:gd name="connsiteY14" fmla="*/ 5225624 h 5403555"/>
              <a:gd name="connsiteX15" fmla="*/ 10214873 w 11204391"/>
              <a:gd name="connsiteY15" fmla="*/ 5276424 h 5403555"/>
              <a:gd name="connsiteX16" fmla="*/ 8144773 w 11204391"/>
              <a:gd name="connsiteY16" fmla="*/ 5365324 h 5403555"/>
              <a:gd name="connsiteX17" fmla="*/ 6392173 w 11204391"/>
              <a:gd name="connsiteY17" fmla="*/ 5301824 h 5403555"/>
              <a:gd name="connsiteX18" fmla="*/ 4271273 w 11204391"/>
              <a:gd name="connsiteY18" fmla="*/ 5403424 h 5403555"/>
              <a:gd name="connsiteX19" fmla="*/ 2544073 w 11204391"/>
              <a:gd name="connsiteY19" fmla="*/ 5276424 h 5403555"/>
              <a:gd name="connsiteX20" fmla="*/ 575573 w 11204391"/>
              <a:gd name="connsiteY20" fmla="*/ 5352624 h 5403555"/>
              <a:gd name="connsiteX21" fmla="*/ 29473 w 11204391"/>
              <a:gd name="connsiteY21" fmla="*/ 5339924 h 5403555"/>
              <a:gd name="connsiteX22" fmla="*/ 67573 w 11204391"/>
              <a:gd name="connsiteY22" fmla="*/ 4679524 h 5403555"/>
              <a:gd name="connsiteX23" fmla="*/ 16773 w 11204391"/>
              <a:gd name="connsiteY23" fmla="*/ 3790524 h 5403555"/>
              <a:gd name="connsiteX24" fmla="*/ 67573 w 11204391"/>
              <a:gd name="connsiteY24" fmla="*/ 2406224 h 5403555"/>
              <a:gd name="connsiteX25" fmla="*/ 29473 w 11204391"/>
              <a:gd name="connsiteY25" fmla="*/ 1288624 h 5403555"/>
              <a:gd name="connsiteX26" fmla="*/ 92973 w 11204391"/>
              <a:gd name="connsiteY26" fmla="*/ 856824 h 5403555"/>
              <a:gd name="connsiteX27" fmla="*/ 169173 w 11204391"/>
              <a:gd name="connsiteY27" fmla="*/ 69424 h 5403555"/>
              <a:gd name="connsiteX0" fmla="*/ 169173 w 11142223"/>
              <a:gd name="connsiteY0" fmla="*/ 69424 h 5403555"/>
              <a:gd name="connsiteX1" fmla="*/ 1261373 w 11142223"/>
              <a:gd name="connsiteY1" fmla="*/ 94824 h 5403555"/>
              <a:gd name="connsiteX2" fmla="*/ 2048773 w 11142223"/>
              <a:gd name="connsiteY2" fmla="*/ 5924 h 5403555"/>
              <a:gd name="connsiteX3" fmla="*/ 3280673 w 11142223"/>
              <a:gd name="connsiteY3" fmla="*/ 69424 h 5403555"/>
              <a:gd name="connsiteX4" fmla="*/ 4728473 w 11142223"/>
              <a:gd name="connsiteY4" fmla="*/ 31324 h 5403555"/>
              <a:gd name="connsiteX5" fmla="*/ 6188973 w 11142223"/>
              <a:gd name="connsiteY5" fmla="*/ 132924 h 5403555"/>
              <a:gd name="connsiteX6" fmla="*/ 7560573 w 11142223"/>
              <a:gd name="connsiteY6" fmla="*/ 69424 h 5403555"/>
              <a:gd name="connsiteX7" fmla="*/ 8932173 w 11142223"/>
              <a:gd name="connsiteY7" fmla="*/ 69424 h 5403555"/>
              <a:gd name="connsiteX8" fmla="*/ 9605273 w 11142223"/>
              <a:gd name="connsiteY8" fmla="*/ 132924 h 5403555"/>
              <a:gd name="connsiteX9" fmla="*/ 11002273 w 11142223"/>
              <a:gd name="connsiteY9" fmla="*/ 82124 h 5403555"/>
              <a:gd name="connsiteX10" fmla="*/ 11065773 w 11142223"/>
              <a:gd name="connsiteY10" fmla="*/ 1402924 h 5403555"/>
              <a:gd name="connsiteX11" fmla="*/ 11141973 w 11142223"/>
              <a:gd name="connsiteY11" fmla="*/ 2787224 h 5403555"/>
              <a:gd name="connsiteX12" fmla="*/ 11091173 w 11142223"/>
              <a:gd name="connsiteY12" fmla="*/ 3701624 h 5403555"/>
              <a:gd name="connsiteX13" fmla="*/ 11116573 w 11142223"/>
              <a:gd name="connsiteY13" fmla="*/ 4870024 h 5403555"/>
              <a:gd name="connsiteX14" fmla="*/ 11014973 w 11142223"/>
              <a:gd name="connsiteY14" fmla="*/ 5263724 h 5403555"/>
              <a:gd name="connsiteX15" fmla="*/ 10214873 w 11142223"/>
              <a:gd name="connsiteY15" fmla="*/ 5276424 h 5403555"/>
              <a:gd name="connsiteX16" fmla="*/ 8144773 w 11142223"/>
              <a:gd name="connsiteY16" fmla="*/ 5365324 h 5403555"/>
              <a:gd name="connsiteX17" fmla="*/ 6392173 w 11142223"/>
              <a:gd name="connsiteY17" fmla="*/ 5301824 h 5403555"/>
              <a:gd name="connsiteX18" fmla="*/ 4271273 w 11142223"/>
              <a:gd name="connsiteY18" fmla="*/ 5403424 h 5403555"/>
              <a:gd name="connsiteX19" fmla="*/ 2544073 w 11142223"/>
              <a:gd name="connsiteY19" fmla="*/ 5276424 h 5403555"/>
              <a:gd name="connsiteX20" fmla="*/ 575573 w 11142223"/>
              <a:gd name="connsiteY20" fmla="*/ 5352624 h 5403555"/>
              <a:gd name="connsiteX21" fmla="*/ 29473 w 11142223"/>
              <a:gd name="connsiteY21" fmla="*/ 5339924 h 5403555"/>
              <a:gd name="connsiteX22" fmla="*/ 67573 w 11142223"/>
              <a:gd name="connsiteY22" fmla="*/ 4679524 h 5403555"/>
              <a:gd name="connsiteX23" fmla="*/ 16773 w 11142223"/>
              <a:gd name="connsiteY23" fmla="*/ 3790524 h 5403555"/>
              <a:gd name="connsiteX24" fmla="*/ 67573 w 11142223"/>
              <a:gd name="connsiteY24" fmla="*/ 2406224 h 5403555"/>
              <a:gd name="connsiteX25" fmla="*/ 29473 w 11142223"/>
              <a:gd name="connsiteY25" fmla="*/ 1288624 h 5403555"/>
              <a:gd name="connsiteX26" fmla="*/ 92973 w 11142223"/>
              <a:gd name="connsiteY26" fmla="*/ 856824 h 5403555"/>
              <a:gd name="connsiteX27" fmla="*/ 169173 w 11142223"/>
              <a:gd name="connsiteY27" fmla="*/ 69424 h 5403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142223" h="5403555">
                <a:moveTo>
                  <a:pt x="169173" y="69424"/>
                </a:moveTo>
                <a:cubicBezTo>
                  <a:pt x="363906" y="-57576"/>
                  <a:pt x="948106" y="105407"/>
                  <a:pt x="1261373" y="94824"/>
                </a:cubicBezTo>
                <a:cubicBezTo>
                  <a:pt x="1574640" y="84241"/>
                  <a:pt x="1712223" y="10157"/>
                  <a:pt x="2048773" y="5924"/>
                </a:cubicBezTo>
                <a:cubicBezTo>
                  <a:pt x="2385323" y="1691"/>
                  <a:pt x="2834056" y="65191"/>
                  <a:pt x="3280673" y="69424"/>
                </a:cubicBezTo>
                <a:cubicBezTo>
                  <a:pt x="3727290" y="73657"/>
                  <a:pt x="4243756" y="20741"/>
                  <a:pt x="4728473" y="31324"/>
                </a:cubicBezTo>
                <a:cubicBezTo>
                  <a:pt x="5213190" y="41907"/>
                  <a:pt x="5716956" y="126574"/>
                  <a:pt x="6188973" y="132924"/>
                </a:cubicBezTo>
                <a:cubicBezTo>
                  <a:pt x="6660990" y="139274"/>
                  <a:pt x="7103373" y="80007"/>
                  <a:pt x="7560573" y="69424"/>
                </a:cubicBezTo>
                <a:cubicBezTo>
                  <a:pt x="8017773" y="58841"/>
                  <a:pt x="8591390" y="58841"/>
                  <a:pt x="8932173" y="69424"/>
                </a:cubicBezTo>
                <a:cubicBezTo>
                  <a:pt x="9272956" y="80007"/>
                  <a:pt x="9260256" y="130807"/>
                  <a:pt x="9605273" y="132924"/>
                </a:cubicBezTo>
                <a:cubicBezTo>
                  <a:pt x="9950290" y="135041"/>
                  <a:pt x="10758856" y="-129543"/>
                  <a:pt x="11002273" y="82124"/>
                </a:cubicBezTo>
                <a:cubicBezTo>
                  <a:pt x="11245690" y="293791"/>
                  <a:pt x="11042490" y="952074"/>
                  <a:pt x="11065773" y="1402924"/>
                </a:cubicBezTo>
                <a:cubicBezTo>
                  <a:pt x="11089056" y="1853774"/>
                  <a:pt x="11137740" y="2404107"/>
                  <a:pt x="11141973" y="2787224"/>
                </a:cubicBezTo>
                <a:cubicBezTo>
                  <a:pt x="11146206" y="3170341"/>
                  <a:pt x="11095406" y="3354491"/>
                  <a:pt x="11091173" y="3701624"/>
                </a:cubicBezTo>
                <a:cubicBezTo>
                  <a:pt x="11086940" y="4048757"/>
                  <a:pt x="11129273" y="4609674"/>
                  <a:pt x="11116573" y="4870024"/>
                </a:cubicBezTo>
                <a:cubicBezTo>
                  <a:pt x="11103873" y="5130374"/>
                  <a:pt x="11165256" y="5195991"/>
                  <a:pt x="11014973" y="5263724"/>
                </a:cubicBezTo>
                <a:cubicBezTo>
                  <a:pt x="10864690" y="5331457"/>
                  <a:pt x="10693240" y="5259491"/>
                  <a:pt x="10214873" y="5276424"/>
                </a:cubicBezTo>
                <a:cubicBezTo>
                  <a:pt x="9736506" y="5293357"/>
                  <a:pt x="8781890" y="5361091"/>
                  <a:pt x="8144773" y="5365324"/>
                </a:cubicBezTo>
                <a:cubicBezTo>
                  <a:pt x="7507656" y="5369557"/>
                  <a:pt x="7037756" y="5295474"/>
                  <a:pt x="6392173" y="5301824"/>
                </a:cubicBezTo>
                <a:cubicBezTo>
                  <a:pt x="5746590" y="5308174"/>
                  <a:pt x="4912623" y="5407657"/>
                  <a:pt x="4271273" y="5403424"/>
                </a:cubicBezTo>
                <a:cubicBezTo>
                  <a:pt x="3629923" y="5399191"/>
                  <a:pt x="3160023" y="5284891"/>
                  <a:pt x="2544073" y="5276424"/>
                </a:cubicBezTo>
                <a:cubicBezTo>
                  <a:pt x="1928123" y="5267957"/>
                  <a:pt x="994673" y="5342041"/>
                  <a:pt x="575573" y="5352624"/>
                </a:cubicBezTo>
                <a:cubicBezTo>
                  <a:pt x="156473" y="5363207"/>
                  <a:pt x="114140" y="5452107"/>
                  <a:pt x="29473" y="5339924"/>
                </a:cubicBezTo>
                <a:cubicBezTo>
                  <a:pt x="-55194" y="5227741"/>
                  <a:pt x="69690" y="4937757"/>
                  <a:pt x="67573" y="4679524"/>
                </a:cubicBezTo>
                <a:cubicBezTo>
                  <a:pt x="65456" y="4421291"/>
                  <a:pt x="16773" y="4169407"/>
                  <a:pt x="16773" y="3790524"/>
                </a:cubicBezTo>
                <a:cubicBezTo>
                  <a:pt x="16773" y="3411641"/>
                  <a:pt x="65456" y="2823207"/>
                  <a:pt x="67573" y="2406224"/>
                </a:cubicBezTo>
                <a:cubicBezTo>
                  <a:pt x="69690" y="1989241"/>
                  <a:pt x="25240" y="1546857"/>
                  <a:pt x="29473" y="1288624"/>
                </a:cubicBezTo>
                <a:cubicBezTo>
                  <a:pt x="33706" y="1030391"/>
                  <a:pt x="92973" y="1045207"/>
                  <a:pt x="92973" y="856824"/>
                </a:cubicBezTo>
                <a:cubicBezTo>
                  <a:pt x="116256" y="653624"/>
                  <a:pt x="-25560" y="196424"/>
                  <a:pt x="169173" y="694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hangingPunct="1">
              <a:defRPr/>
            </a:pPr>
            <a:endParaRPr lang="zh-CN" altLang="en-US">
              <a:solidFill>
                <a:srgbClr val="FFFFFF"/>
              </a:solidFill>
            </a:endParaRPr>
          </a:p>
        </p:txBody>
      </p:sp>
    </p:spTree>
    <p:extLst>
      <p:ext uri="{BB962C8B-B14F-4D97-AF65-F5344CB8AC3E}">
        <p14:creationId xmlns:p14="http://schemas.microsoft.com/office/powerpoint/2010/main" val="118441509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2pPr>
      <a:lvl3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3pPr>
      <a:lvl4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4pPr>
      <a:lvl5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5pPr>
      <a:lvl6pPr marL="457200" algn="l" defTabSz="685800"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6pPr>
      <a:lvl7pPr marL="914400" algn="l" defTabSz="685800"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7pPr>
      <a:lvl8pPr marL="1371600" algn="l" defTabSz="685800"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8pPr>
      <a:lvl9pPr marL="1828800" algn="l" defTabSz="685800"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C7318E-6F88-42FB-8CE5-5803BBD623B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A8EBAF-4046-4333-9D99-0F1154925E9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67ADD3-40D2-46DF-A184-6F931ADEC96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DA00A67-5BB5-4A83-A2F0-D739D6C77EEB}" type="datetimeFigureOut">
              <a:rPr lang="en-US" smtClean="0"/>
              <a:t>3/6/2022</a:t>
            </a:fld>
            <a:endParaRPr lang="en-US"/>
          </a:p>
        </p:txBody>
      </p:sp>
      <p:sp>
        <p:nvSpPr>
          <p:cNvPr id="5" name="Footer Placeholder 4">
            <a:extLst>
              <a:ext uri="{FF2B5EF4-FFF2-40B4-BE49-F238E27FC236}">
                <a16:creationId xmlns:a16="http://schemas.microsoft.com/office/drawing/2014/main" id="{931CCE29-DEB7-4655-ABB1-898FA1992B8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6DA5AE-6A87-4C52-B8AF-900FBB3EB94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23A0D28-91E6-4572-9415-A6994B878435}" type="slidenum">
              <a:rPr lang="en-US" smtClean="0"/>
              <a:t>‹#›</a:t>
            </a:fld>
            <a:endParaRPr lang="en-US"/>
          </a:p>
        </p:txBody>
      </p:sp>
    </p:spTree>
    <p:extLst>
      <p:ext uri="{BB962C8B-B14F-4D97-AF65-F5344CB8AC3E}">
        <p14:creationId xmlns:p14="http://schemas.microsoft.com/office/powerpoint/2010/main" val="90268535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10.png"/><Relationship Id="rId7" Type="http://schemas.openxmlformats.org/officeDocument/2006/relationships/slide" Target="slide15.xml"/><Relationship Id="rId2" Type="http://schemas.openxmlformats.org/officeDocument/2006/relationships/image" Target="../media/image9.PNG"/><Relationship Id="rId1" Type="http://schemas.openxmlformats.org/officeDocument/2006/relationships/slideLayout" Target="../slideLayouts/slideLayout24.xml"/><Relationship Id="rId6" Type="http://schemas.openxmlformats.org/officeDocument/2006/relationships/slide" Target="slide11.xml"/><Relationship Id="rId5" Type="http://schemas.openxmlformats.org/officeDocument/2006/relationships/image" Target="../media/image11.png"/><Relationship Id="rId10" Type="http://schemas.openxmlformats.org/officeDocument/2006/relationships/slide" Target="slide13.xml"/><Relationship Id="rId4" Type="http://schemas.openxmlformats.org/officeDocument/2006/relationships/slide" Target="slide14.xml"/><Relationship Id="rId9" Type="http://schemas.openxmlformats.org/officeDocument/2006/relationships/slide" Target="slide16.xml"/></Relationships>
</file>

<file path=ppt/slides/_rels/slide1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组合 1"/>
          <p:cNvGrpSpPr>
            <a:grpSpLocks/>
          </p:cNvGrpSpPr>
          <p:nvPr/>
        </p:nvGrpSpPr>
        <p:grpSpPr bwMode="auto">
          <a:xfrm>
            <a:off x="0" y="0"/>
            <a:ext cx="9144000" cy="6858000"/>
            <a:chOff x="0" y="0"/>
            <a:chExt cx="12192000" cy="6858000"/>
          </a:xfrm>
        </p:grpSpPr>
        <p:sp>
          <p:nvSpPr>
            <p:cNvPr id="3" name="矩形 2"/>
            <p:cNvSpPr/>
            <p:nvPr/>
          </p:nvSpPr>
          <p:spPr>
            <a:xfrm>
              <a:off x="0" y="0"/>
              <a:ext cx="12192000" cy="6858000"/>
            </a:xfrm>
            <a:prstGeom prst="rect">
              <a:avLst/>
            </a:prstGeom>
            <a:solidFill>
              <a:srgbClr val="DEFDF8"/>
            </a:solidFill>
            <a:ln>
              <a:noFill/>
            </a:ln>
            <a:effectLst>
              <a:outerShdw blurRad="190500" dist="63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altLang="zh-CN" sz="1350" b="0" i="0" u="none" strike="noStrike" kern="1200" cap="none" spc="0" normalizeH="0" baseline="0" noProof="0" dirty="0">
                <a:ln>
                  <a:noFill/>
                </a:ln>
                <a:solidFill>
                  <a:srgbClr val="FFFFFF"/>
                </a:solidFill>
                <a:effectLst/>
                <a:uLnTx/>
                <a:uFillTx/>
                <a:latin typeface="Arial"/>
                <a:ea typeface="微软雅黑"/>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srgbClr val="FFFFFF"/>
                </a:solidFill>
                <a:effectLst/>
                <a:uLnTx/>
                <a:uFillTx/>
                <a:latin typeface="Arial"/>
                <a:ea typeface="微软雅黑"/>
                <a:cs typeface="+mn-cs"/>
              </a:endParaRPr>
            </a:p>
          </p:txBody>
        </p:sp>
        <p:pic>
          <p:nvPicPr>
            <p:cNvPr id="6153" name="图片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1909"/>
              <a:ext cx="12192000" cy="406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147" name="组合 5"/>
          <p:cNvGrpSpPr>
            <a:grpSpLocks/>
          </p:cNvGrpSpPr>
          <p:nvPr/>
        </p:nvGrpSpPr>
        <p:grpSpPr bwMode="auto">
          <a:xfrm>
            <a:off x="169863" y="2116138"/>
            <a:ext cx="2657475" cy="4032250"/>
            <a:chOff x="226260" y="1678691"/>
            <a:chExt cx="3544106" cy="5375813"/>
          </a:xfrm>
        </p:grpSpPr>
        <p:sp>
          <p:nvSpPr>
            <p:cNvPr id="7" name="椭圆 6"/>
            <p:cNvSpPr/>
            <p:nvPr/>
          </p:nvSpPr>
          <p:spPr>
            <a:xfrm>
              <a:off x="630635" y="6523271"/>
              <a:ext cx="2324629" cy="273024"/>
            </a:xfrm>
            <a:prstGeom prst="ellipse">
              <a:avLst/>
            </a:prstGeom>
            <a:solidFill>
              <a:srgbClr val="9EB4B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Arial"/>
                <a:ea typeface="微软雅黑"/>
                <a:cs typeface="+mn-cs"/>
              </a:endParaRPr>
            </a:p>
          </p:txBody>
        </p:sp>
        <p:pic>
          <p:nvPicPr>
            <p:cNvPr id="8" name="图片 7"/>
            <p:cNvPicPr>
              <a:picLocks noChangeAspect="1"/>
            </p:cNvPicPr>
            <p:nvPr/>
          </p:nvPicPr>
          <p:blipFill>
            <a:blip r:embed="rId3"/>
            <a:stretch>
              <a:fillRect/>
            </a:stretch>
          </p:blipFill>
          <p:spPr>
            <a:xfrm>
              <a:off x="226260" y="1678691"/>
              <a:ext cx="3544106" cy="5375813"/>
            </a:xfrm>
            <a:prstGeom prst="rect">
              <a:avLst/>
            </a:prstGeom>
            <a:effectLst>
              <a:outerShdw blurRad="101600" dist="38100" dir="2700000" algn="tl" rotWithShape="0">
                <a:prstClr val="black">
                  <a:alpha val="20000"/>
                </a:prstClr>
              </a:outerShdw>
            </a:effectLst>
          </p:spPr>
        </p:pic>
      </p:grpSp>
      <p:sp>
        <p:nvSpPr>
          <p:cNvPr id="11" name="TextBox 10">
            <a:extLst>
              <a:ext uri="{FF2B5EF4-FFF2-40B4-BE49-F238E27FC236}">
                <a16:creationId xmlns:a16="http://schemas.microsoft.com/office/drawing/2014/main" id="{6D02BEF1-10C4-42CB-9423-5CA3AA7AB3FA}"/>
              </a:ext>
            </a:extLst>
          </p:cNvPr>
          <p:cNvSpPr txBox="1"/>
          <p:nvPr/>
        </p:nvSpPr>
        <p:spPr>
          <a:xfrm>
            <a:off x="2079426" y="1575214"/>
            <a:ext cx="6927850" cy="1399422"/>
          </a:xfrm>
          <a:prstGeom prst="rect">
            <a:avLst/>
          </a:prstGeom>
          <a:noFill/>
        </p:spPr>
        <p:txBody>
          <a:bodyPr wrap="square">
            <a:spAutoFit/>
          </a:bodyPr>
          <a:lstStyle/>
          <a:p>
            <a:pPr algn="ctr">
              <a:lnSpc>
                <a:spcPct val="150000"/>
              </a:lnSpc>
            </a:pPr>
            <a:r>
              <a:rPr lang="en-US" sz="3200" b="1">
                <a:solidFill>
                  <a:srgbClr val="002060"/>
                </a:solidFill>
                <a:latin typeface="Times New Roman" pitchFamily="18" charset="0"/>
                <a:cs typeface="Times New Roman" pitchFamily="18" charset="0"/>
              </a:rPr>
              <a:t>KHOA HỌC</a:t>
            </a:r>
          </a:p>
          <a:p>
            <a:pPr algn="ctr">
              <a:lnSpc>
                <a:spcPct val="150000"/>
              </a:lnSpc>
            </a:pPr>
            <a:r>
              <a:rPr lang="en-US" sz="2800" b="1">
                <a:solidFill>
                  <a:srgbClr val="FF0000"/>
                </a:solidFill>
                <a:latin typeface="Times New Roman" pitchFamily="18" charset="0"/>
                <a:cs typeface="Times New Roman" pitchFamily="18" charset="0"/>
              </a:rPr>
              <a:t>ÔN TẬP: VẬT CHẤT VÀ NĂNG LƯỢNG</a:t>
            </a:r>
            <a:endParaRPr lang="en-US" sz="2800">
              <a:solidFill>
                <a:srgbClr val="FF0000"/>
              </a:solidFill>
            </a:endParaRPr>
          </a:p>
        </p:txBody>
      </p:sp>
      <p:sp>
        <p:nvSpPr>
          <p:cNvPr id="14" name="TextBox 13">
            <a:extLst>
              <a:ext uri="{FF2B5EF4-FFF2-40B4-BE49-F238E27FC236}">
                <a16:creationId xmlns:a16="http://schemas.microsoft.com/office/drawing/2014/main" id="{BECFEE1A-4938-44A6-A54E-C28F4CFAE28B}"/>
              </a:ext>
            </a:extLst>
          </p:cNvPr>
          <p:cNvSpPr txBox="1"/>
          <p:nvPr/>
        </p:nvSpPr>
        <p:spPr>
          <a:xfrm>
            <a:off x="2827338" y="73436"/>
            <a:ext cx="4767262" cy="400110"/>
          </a:xfrm>
          <a:prstGeom prst="rect">
            <a:avLst/>
          </a:prstGeom>
          <a:noFill/>
        </p:spPr>
        <p:txBody>
          <a:bodyPr wrap="square">
            <a:spAutoFit/>
          </a:bodyPr>
          <a:lstStyle/>
          <a:p>
            <a:r>
              <a:rPr lang="en-US" sz="2000" b="1">
                <a:solidFill>
                  <a:srgbClr val="C00000"/>
                </a:solidFill>
                <a:latin typeface="Times New Roman" pitchFamily="18" charset="0"/>
                <a:cs typeface="Times New Roman" pitchFamily="18" charset="0"/>
              </a:rPr>
              <a:t>TRƯỜNG TIỂU HỌC ĐỨC GIANG</a:t>
            </a:r>
            <a:endParaRPr lang="en-US" sz="2000">
              <a:solidFill>
                <a:srgbClr val="C00000"/>
              </a:solidFill>
            </a:endParaRPr>
          </a:p>
        </p:txBody>
      </p:sp>
    </p:spTree>
    <p:extLst>
      <p:ext uri="{BB962C8B-B14F-4D97-AF65-F5344CB8AC3E}">
        <p14:creationId xmlns:p14="http://schemas.microsoft.com/office/powerpoint/2010/main" val="612095791"/>
      </p:ext>
    </p:extLst>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1610815-90AC-4463-A02A-2631C4B67A8D}"/>
              </a:ext>
            </a:extLst>
          </p:cNvPr>
          <p:cNvSpPr/>
          <p:nvPr/>
        </p:nvSpPr>
        <p:spPr>
          <a:xfrm>
            <a:off x="5234940" y="6050280"/>
            <a:ext cx="162306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a:ea typeface="+mn-ea"/>
              <a:cs typeface="+mn-cs"/>
            </a:endParaRPr>
          </a:p>
        </p:txBody>
      </p:sp>
      <p:sp>
        <p:nvSpPr>
          <p:cNvPr id="2" name="TextBox 1"/>
          <p:cNvSpPr txBox="1"/>
          <p:nvPr/>
        </p:nvSpPr>
        <p:spPr>
          <a:xfrm>
            <a:off x="1047144" y="836712"/>
            <a:ext cx="700861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itchFamily="18" charset="0"/>
                <a:ea typeface="Cambria Math" pitchFamily="18" charset="0"/>
                <a:cs typeface="Times New Roman" pitchFamily="18" charset="0"/>
              </a:rPr>
              <a:t>Hoạt</a:t>
            </a:r>
            <a:r>
              <a:rPr kumimoji="0" lang="en-US" sz="40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itchFamily="18" charset="0"/>
                <a:ea typeface="Cambria Math" pitchFamily="18" charset="0"/>
                <a:cs typeface="Times New Roman" pitchFamily="18" charset="0"/>
              </a:rPr>
              <a:t> </a:t>
            </a:r>
            <a:r>
              <a:rPr kumimoji="0" lang="en-US" sz="4000" b="1" i="0" u="none" strike="noStrike" kern="1200" cap="none" spc="0" normalizeH="0" baseline="0" noProof="0" dirty="0" err="1">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itchFamily="18" charset="0"/>
                <a:ea typeface="Cambria Math" pitchFamily="18" charset="0"/>
                <a:cs typeface="Times New Roman" pitchFamily="18" charset="0"/>
              </a:rPr>
              <a:t>động</a:t>
            </a:r>
            <a:r>
              <a:rPr kumimoji="0" lang="en-US" sz="40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itchFamily="18" charset="0"/>
                <a:ea typeface="Cambria Math" pitchFamily="18" charset="0"/>
                <a:cs typeface="Times New Roman" pitchFamily="18" charset="0"/>
              </a:rPr>
              <a:t> 1: </a:t>
            </a:r>
            <a:r>
              <a:rPr kumimoji="0" lang="en-US" sz="4000" b="1" i="0" u="none" strike="noStrike" kern="1200" cap="none" spc="0" normalizeH="0" baseline="0" noProof="0" dirty="0" err="1">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itchFamily="18" charset="0"/>
                <a:ea typeface="Cambria Math" pitchFamily="18" charset="0"/>
                <a:cs typeface="Times New Roman" pitchFamily="18" charset="0"/>
              </a:rPr>
              <a:t>Chữ</a:t>
            </a:r>
            <a:r>
              <a:rPr kumimoji="0" lang="en-US" sz="40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itchFamily="18" charset="0"/>
                <a:ea typeface="Cambria Math" pitchFamily="18" charset="0"/>
                <a:cs typeface="Times New Roman" pitchFamily="18" charset="0"/>
              </a:rPr>
              <a:t> </a:t>
            </a:r>
            <a:r>
              <a:rPr kumimoji="0" lang="en-US" sz="4000" b="1" i="0" u="none" strike="noStrike" kern="1200" cap="none" spc="0" normalizeH="0" baseline="0" noProof="0" dirty="0" err="1">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itchFamily="18" charset="0"/>
                <a:ea typeface="Cambria Math" pitchFamily="18" charset="0"/>
                <a:cs typeface="Times New Roman" pitchFamily="18" charset="0"/>
              </a:rPr>
              <a:t>số</a:t>
            </a:r>
            <a:r>
              <a:rPr kumimoji="0" lang="en-US" sz="40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itchFamily="18" charset="0"/>
                <a:ea typeface="Cambria Math" pitchFamily="18" charset="0"/>
                <a:cs typeface="Times New Roman" pitchFamily="18" charset="0"/>
              </a:rPr>
              <a:t> may </a:t>
            </a:r>
            <a:r>
              <a:rPr kumimoji="0" lang="en-US" sz="4000" b="1" i="0" u="none" strike="noStrike" kern="1200" cap="none" spc="0" normalizeH="0" baseline="0" noProof="0" dirty="0" err="1">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itchFamily="18" charset="0"/>
                <a:ea typeface="Cambria Math" pitchFamily="18" charset="0"/>
                <a:cs typeface="Times New Roman" pitchFamily="18" charset="0"/>
              </a:rPr>
              <a:t>mắn</a:t>
            </a:r>
            <a:endParaRPr kumimoji="0" lang="en-US" sz="40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itchFamily="18" charset="0"/>
              <a:ea typeface="Cambria Math" pitchFamily="18" charset="0"/>
              <a:cs typeface="Times New Roman"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79512" y="4293096"/>
            <a:ext cx="1298260" cy="2367416"/>
          </a:xfrm>
          <a:prstGeom prst="rect">
            <a:avLst/>
          </a:prstGeom>
        </p:spPr>
      </p:pic>
      <p:pic>
        <p:nvPicPr>
          <p:cNvPr id="3" name="Picture 2">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t="16895" r="84122" b="49747"/>
          <a:stretch/>
        </p:blipFill>
        <p:spPr>
          <a:xfrm rot="246567">
            <a:off x="1772231" y="1643227"/>
            <a:ext cx="1341211" cy="1970970"/>
          </a:xfrm>
          <a:prstGeom prst="rect">
            <a:avLst/>
          </a:prstGeom>
        </p:spPr>
      </p:pic>
      <p:pic>
        <p:nvPicPr>
          <p:cNvPr id="6" name="Picture 5">
            <a:hlinkClick r:id="rId6"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14176" t="17483" r="68315" b="48294"/>
          <a:stretch/>
        </p:blipFill>
        <p:spPr>
          <a:xfrm>
            <a:off x="3750930" y="1619274"/>
            <a:ext cx="1484010" cy="2029004"/>
          </a:xfrm>
          <a:prstGeom prst="rect">
            <a:avLst/>
          </a:prstGeom>
        </p:spPr>
      </p:pic>
      <p:pic>
        <p:nvPicPr>
          <p:cNvPr id="7" name="Picture 6">
            <a:hlinkClick r:id="rId7"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31818" t="17401" r="50225" b="50758"/>
          <a:stretch/>
        </p:blipFill>
        <p:spPr>
          <a:xfrm>
            <a:off x="5868144" y="1619274"/>
            <a:ext cx="1517125" cy="1881734"/>
          </a:xfrm>
          <a:prstGeom prst="rect">
            <a:avLst/>
          </a:prstGeom>
        </p:spPr>
      </p:pic>
      <p:pic>
        <p:nvPicPr>
          <p:cNvPr id="8" name="Picture 7">
            <a:hlinkClick r:id="rId8"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49775" t="17835" r="30909" b="48565"/>
          <a:stretch/>
        </p:blipFill>
        <p:spPr>
          <a:xfrm>
            <a:off x="1725454" y="3789040"/>
            <a:ext cx="1461322" cy="1778182"/>
          </a:xfrm>
          <a:prstGeom prst="rect">
            <a:avLst/>
          </a:prstGeom>
        </p:spPr>
      </p:pic>
      <p:pic>
        <p:nvPicPr>
          <p:cNvPr id="10" name="Picture 9">
            <a:hlinkClick r:id="rId9"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68485" t="17184" r="11901" b="48874"/>
          <a:stretch/>
        </p:blipFill>
        <p:spPr>
          <a:xfrm>
            <a:off x="3774479" y="3648279"/>
            <a:ext cx="1585299" cy="1918944"/>
          </a:xfrm>
          <a:prstGeom prst="rect">
            <a:avLst/>
          </a:prstGeom>
        </p:spPr>
      </p:pic>
      <p:pic>
        <p:nvPicPr>
          <p:cNvPr id="11" name="Picture 10">
            <a:hlinkClick r:id="rId10"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1377" t="53429" r="79394" b="12635"/>
          <a:stretch/>
        </p:blipFill>
        <p:spPr>
          <a:xfrm>
            <a:off x="5814919" y="3605603"/>
            <a:ext cx="1623574" cy="2004296"/>
          </a:xfrm>
          <a:prstGeom prst="rect">
            <a:avLst/>
          </a:prstGeom>
        </p:spPr>
      </p:pic>
      <p:grpSp>
        <p:nvGrpSpPr>
          <p:cNvPr id="13" name="Group 12">
            <a:extLst>
              <a:ext uri="{FF2B5EF4-FFF2-40B4-BE49-F238E27FC236}">
                <a16:creationId xmlns:a16="http://schemas.microsoft.com/office/drawing/2014/main" id="{F7C57EBA-2E98-4BFD-BC16-B2F8BC55EF3B}"/>
              </a:ext>
            </a:extLst>
          </p:cNvPr>
          <p:cNvGrpSpPr/>
          <p:nvPr/>
        </p:nvGrpSpPr>
        <p:grpSpPr>
          <a:xfrm>
            <a:off x="0" y="2564904"/>
            <a:ext cx="2051720" cy="1611067"/>
            <a:chOff x="0" y="2564904"/>
            <a:chExt cx="2051720" cy="1611067"/>
          </a:xfrm>
        </p:grpSpPr>
        <p:sp>
          <p:nvSpPr>
            <p:cNvPr id="4" name="Thought Bubble: Cloud 3">
              <a:extLst>
                <a:ext uri="{FF2B5EF4-FFF2-40B4-BE49-F238E27FC236}">
                  <a16:creationId xmlns:a16="http://schemas.microsoft.com/office/drawing/2014/main" id="{FD77257D-8D44-4594-83E7-CC28F850A405}"/>
                </a:ext>
              </a:extLst>
            </p:cNvPr>
            <p:cNvSpPr/>
            <p:nvPr/>
          </p:nvSpPr>
          <p:spPr>
            <a:xfrm>
              <a:off x="0" y="2564904"/>
              <a:ext cx="2051720" cy="1611067"/>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4A2947E-EFE6-4F15-966F-725046D9C93B}"/>
                </a:ext>
              </a:extLst>
            </p:cNvPr>
            <p:cNvSpPr txBox="1"/>
            <p:nvPr/>
          </p:nvSpPr>
          <p:spPr>
            <a:xfrm>
              <a:off x="323528" y="2828835"/>
              <a:ext cx="1298260" cy="1200329"/>
            </a:xfrm>
            <a:prstGeom prst="rect">
              <a:avLst/>
            </a:prstGeom>
            <a:noFill/>
          </p:spPr>
          <p:txBody>
            <a:bodyPr wrap="square" rtlCol="0">
              <a:spAutoFit/>
            </a:bodyPr>
            <a:lstStyle/>
            <a:p>
              <a:pPr algn="ctr"/>
              <a:r>
                <a:rPr lang="en-US" b="1">
                  <a:latin typeface="Times New Roman" panose="02020603050405020304" pitchFamily="18" charset="0"/>
                  <a:cs typeface="Times New Roman" panose="02020603050405020304" pitchFamily="18" charset="0"/>
                </a:rPr>
                <a:t>Nhấn vào số để xuất hiện câu hỏi</a:t>
              </a:r>
            </a:p>
          </p:txBody>
        </p:sp>
      </p:grpSp>
    </p:spTree>
    <p:extLst>
      <p:ext uri="{BB962C8B-B14F-4D97-AF65-F5344CB8AC3E}">
        <p14:creationId xmlns:p14="http://schemas.microsoft.com/office/powerpoint/2010/main" val="37112617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clickEffect">
                                  <p:stCondLst>
                                    <p:cond delay="0"/>
                                  </p:stCondLst>
                                  <p:childTnLst>
                                    <p:anim calcmode="lin" valueType="num">
                                      <p:cBhvr>
                                        <p:cTn id="6" dur="750"/>
                                        <p:tgtEl>
                                          <p:spTgt spid="3"/>
                                        </p:tgtEl>
                                        <p:attrNameLst>
                                          <p:attrName>ppt_w</p:attrName>
                                        </p:attrNameLst>
                                      </p:cBhvr>
                                      <p:tavLst>
                                        <p:tav tm="0">
                                          <p:val>
                                            <p:strVal val="ppt_w"/>
                                          </p:val>
                                        </p:tav>
                                        <p:tav tm="100000">
                                          <p:val>
                                            <p:fltVal val="0"/>
                                          </p:val>
                                        </p:tav>
                                      </p:tavLst>
                                    </p:anim>
                                    <p:anim calcmode="lin" valueType="num">
                                      <p:cBhvr>
                                        <p:cTn id="7" dur="750"/>
                                        <p:tgtEl>
                                          <p:spTgt spid="3"/>
                                        </p:tgtEl>
                                        <p:attrNameLst>
                                          <p:attrName>ppt_h</p:attrName>
                                        </p:attrNameLst>
                                      </p:cBhvr>
                                      <p:tavLst>
                                        <p:tav tm="0">
                                          <p:val>
                                            <p:strVal val="ppt_h"/>
                                          </p:val>
                                        </p:tav>
                                        <p:tav tm="100000">
                                          <p:val>
                                            <p:fltVal val="0"/>
                                          </p:val>
                                        </p:tav>
                                      </p:tavLst>
                                    </p:anim>
                                    <p:animEffect transition="out" filter="fade">
                                      <p:cBhvr>
                                        <p:cTn id="8" dur="750"/>
                                        <p:tgtEl>
                                          <p:spTgt spid="3"/>
                                        </p:tgtEl>
                                      </p:cBhvr>
                                    </p:animEffect>
                                    <p:set>
                                      <p:cBhvr>
                                        <p:cTn id="9" dur="1" fill="hold">
                                          <p:stCondLst>
                                            <p:cond delay="74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31" presetClass="exit" presetSubtype="0" fill="hold" nodeType="clickEffect">
                                  <p:stCondLst>
                                    <p:cond delay="0"/>
                                  </p:stCondLst>
                                  <p:childTnLst>
                                    <p:anim calcmode="lin" valueType="num">
                                      <p:cBhvr>
                                        <p:cTn id="14" dur="750"/>
                                        <p:tgtEl>
                                          <p:spTgt spid="6"/>
                                        </p:tgtEl>
                                        <p:attrNameLst>
                                          <p:attrName>ppt_w</p:attrName>
                                        </p:attrNameLst>
                                      </p:cBhvr>
                                      <p:tavLst>
                                        <p:tav tm="0">
                                          <p:val>
                                            <p:strVal val="ppt_w"/>
                                          </p:val>
                                        </p:tav>
                                        <p:tav tm="100000">
                                          <p:val>
                                            <p:fltVal val="0"/>
                                          </p:val>
                                        </p:tav>
                                      </p:tavLst>
                                    </p:anim>
                                    <p:anim calcmode="lin" valueType="num">
                                      <p:cBhvr>
                                        <p:cTn id="15" dur="750"/>
                                        <p:tgtEl>
                                          <p:spTgt spid="6"/>
                                        </p:tgtEl>
                                        <p:attrNameLst>
                                          <p:attrName>ppt_h</p:attrName>
                                        </p:attrNameLst>
                                      </p:cBhvr>
                                      <p:tavLst>
                                        <p:tav tm="0">
                                          <p:val>
                                            <p:strVal val="ppt_h"/>
                                          </p:val>
                                        </p:tav>
                                        <p:tav tm="100000">
                                          <p:val>
                                            <p:fltVal val="0"/>
                                          </p:val>
                                        </p:tav>
                                      </p:tavLst>
                                    </p:anim>
                                    <p:anim calcmode="lin" valueType="num">
                                      <p:cBhvr>
                                        <p:cTn id="16" dur="750"/>
                                        <p:tgtEl>
                                          <p:spTgt spid="6"/>
                                        </p:tgtEl>
                                        <p:attrNameLst>
                                          <p:attrName>style.rotation</p:attrName>
                                        </p:attrNameLst>
                                      </p:cBhvr>
                                      <p:tavLst>
                                        <p:tav tm="0">
                                          <p:val>
                                            <p:fltVal val="0"/>
                                          </p:val>
                                        </p:tav>
                                        <p:tav tm="100000">
                                          <p:val>
                                            <p:fltVal val="90"/>
                                          </p:val>
                                        </p:tav>
                                      </p:tavLst>
                                    </p:anim>
                                    <p:animEffect transition="out" filter="fade">
                                      <p:cBhvr>
                                        <p:cTn id="17" dur="750"/>
                                        <p:tgtEl>
                                          <p:spTgt spid="6"/>
                                        </p:tgtEl>
                                      </p:cBhvr>
                                    </p:animEffect>
                                    <p:set>
                                      <p:cBhvr>
                                        <p:cTn id="18" dur="1" fill="hold">
                                          <p:stCondLst>
                                            <p:cond delay="7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9" restart="whenNotActive" fill="hold" evtFilter="cancelBubble" nodeType="interactiveSeq">
                <p:stCondLst>
                  <p:cond evt="onClick" delay="0">
                    <p:tgtEl>
                      <p:spTgt spid="7"/>
                    </p:tgtEl>
                  </p:cond>
                </p:stCondLst>
                <p:endSync evt="end" delay="0">
                  <p:rtn val="all"/>
                </p:endSync>
                <p:childTnLst>
                  <p:par>
                    <p:cTn id="20" fill="hold">
                      <p:stCondLst>
                        <p:cond delay="0"/>
                      </p:stCondLst>
                      <p:childTnLst>
                        <p:par>
                          <p:cTn id="21" fill="hold">
                            <p:stCondLst>
                              <p:cond delay="0"/>
                            </p:stCondLst>
                            <p:childTnLst>
                              <p:par>
                                <p:cTn id="22" presetID="42" presetClass="exit" presetSubtype="0" fill="hold" nodeType="clickEffect">
                                  <p:stCondLst>
                                    <p:cond delay="0"/>
                                  </p:stCondLst>
                                  <p:childTnLst>
                                    <p:animEffect transition="out" filter="fade">
                                      <p:cBhvr>
                                        <p:cTn id="23" dur="750"/>
                                        <p:tgtEl>
                                          <p:spTgt spid="7"/>
                                        </p:tgtEl>
                                      </p:cBhvr>
                                    </p:animEffect>
                                    <p:anim calcmode="lin" valueType="num">
                                      <p:cBhvr>
                                        <p:cTn id="24" dur="750"/>
                                        <p:tgtEl>
                                          <p:spTgt spid="7"/>
                                        </p:tgtEl>
                                        <p:attrNameLst>
                                          <p:attrName>ppt_x</p:attrName>
                                        </p:attrNameLst>
                                      </p:cBhvr>
                                      <p:tavLst>
                                        <p:tav tm="0">
                                          <p:val>
                                            <p:strVal val="ppt_x"/>
                                          </p:val>
                                        </p:tav>
                                        <p:tav tm="100000">
                                          <p:val>
                                            <p:strVal val="ppt_x"/>
                                          </p:val>
                                        </p:tav>
                                      </p:tavLst>
                                    </p:anim>
                                    <p:anim calcmode="lin" valueType="num">
                                      <p:cBhvr>
                                        <p:cTn id="25" dur="750"/>
                                        <p:tgtEl>
                                          <p:spTgt spid="7"/>
                                        </p:tgtEl>
                                        <p:attrNameLst>
                                          <p:attrName>ppt_y</p:attrName>
                                        </p:attrNameLst>
                                      </p:cBhvr>
                                      <p:tavLst>
                                        <p:tav tm="0">
                                          <p:val>
                                            <p:strVal val="ppt_y"/>
                                          </p:val>
                                        </p:tav>
                                        <p:tav tm="100000">
                                          <p:val>
                                            <p:strVal val="ppt_y+.1"/>
                                          </p:val>
                                        </p:tav>
                                      </p:tavLst>
                                    </p:anim>
                                    <p:set>
                                      <p:cBhvr>
                                        <p:cTn id="26" dur="1" fill="hold">
                                          <p:stCondLst>
                                            <p:cond delay="74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7" restart="whenNotActive" fill="hold" evtFilter="cancelBubble" nodeType="interactiveSeq">
                <p:stCondLst>
                  <p:cond evt="onClick" delay="0">
                    <p:tgtEl>
                      <p:spTgt spid="8"/>
                    </p:tgtEl>
                  </p:cond>
                </p:stCondLst>
                <p:endSync evt="end" delay="0">
                  <p:rtn val="all"/>
                </p:endSync>
                <p:childTnLst>
                  <p:par>
                    <p:cTn id="28" fill="hold">
                      <p:stCondLst>
                        <p:cond delay="0"/>
                      </p:stCondLst>
                      <p:childTnLst>
                        <p:par>
                          <p:cTn id="29" fill="hold">
                            <p:stCondLst>
                              <p:cond delay="0"/>
                            </p:stCondLst>
                            <p:childTnLst>
                              <p:par>
                                <p:cTn id="30" presetID="21" presetClass="exit" presetSubtype="1" fill="hold" nodeType="clickEffect">
                                  <p:stCondLst>
                                    <p:cond delay="0"/>
                                  </p:stCondLst>
                                  <p:childTnLst>
                                    <p:animEffect transition="out" filter="wheel(1)">
                                      <p:cBhvr>
                                        <p:cTn id="31" dur="750"/>
                                        <p:tgtEl>
                                          <p:spTgt spid="8"/>
                                        </p:tgtEl>
                                      </p:cBhvr>
                                    </p:animEffect>
                                    <p:set>
                                      <p:cBhvr>
                                        <p:cTn id="32" dur="1" fill="hold">
                                          <p:stCondLst>
                                            <p:cond delay="74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3" restart="whenNotActive" fill="hold" evtFilter="cancelBubble" nodeType="interactiveSeq">
                <p:stCondLst>
                  <p:cond evt="onClick" delay="0">
                    <p:tgtEl>
                      <p:spTgt spid="10"/>
                    </p:tgtEl>
                  </p:cond>
                </p:stCondLst>
                <p:endSync evt="end" delay="0">
                  <p:rtn val="all"/>
                </p:endSync>
                <p:childTnLst>
                  <p:par>
                    <p:cTn id="34" fill="hold">
                      <p:stCondLst>
                        <p:cond delay="0"/>
                      </p:stCondLst>
                      <p:childTnLst>
                        <p:par>
                          <p:cTn id="35" fill="hold">
                            <p:stCondLst>
                              <p:cond delay="0"/>
                            </p:stCondLst>
                            <p:childTnLst>
                              <p:par>
                                <p:cTn id="36" presetID="14" presetClass="exit" presetSubtype="10" fill="hold" nodeType="clickEffect">
                                  <p:stCondLst>
                                    <p:cond delay="0"/>
                                  </p:stCondLst>
                                  <p:childTnLst>
                                    <p:animEffect transition="out" filter="randombar(horizontal)">
                                      <p:cBhvr>
                                        <p:cTn id="37" dur="500"/>
                                        <p:tgtEl>
                                          <p:spTgt spid="10"/>
                                        </p:tgtEl>
                                      </p:cBhvr>
                                    </p:animEffect>
                                    <p:set>
                                      <p:cBhvr>
                                        <p:cTn id="38"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11"/>
                    </p:tgtEl>
                  </p:cond>
                </p:stCondLst>
                <p:endSync evt="end" delay="0">
                  <p:rtn val="all"/>
                </p:endSync>
                <p:childTnLst>
                  <p:par>
                    <p:cTn id="40" fill="hold">
                      <p:stCondLst>
                        <p:cond delay="0"/>
                      </p:stCondLst>
                      <p:childTnLst>
                        <p:par>
                          <p:cTn id="41" fill="hold">
                            <p:stCondLst>
                              <p:cond delay="0"/>
                            </p:stCondLst>
                            <p:childTnLst>
                              <p:par>
                                <p:cTn id="42" presetID="2" presetClass="exit" presetSubtype="3" fill="hold" nodeType="clickEffect">
                                  <p:stCondLst>
                                    <p:cond delay="0"/>
                                  </p:stCondLst>
                                  <p:childTnLst>
                                    <p:anim calcmode="lin" valueType="num">
                                      <p:cBhvr additive="base">
                                        <p:cTn id="43" dur="500"/>
                                        <p:tgtEl>
                                          <p:spTgt spid="11"/>
                                        </p:tgtEl>
                                        <p:attrNameLst>
                                          <p:attrName>ppt_x</p:attrName>
                                        </p:attrNameLst>
                                      </p:cBhvr>
                                      <p:tavLst>
                                        <p:tav tm="0">
                                          <p:val>
                                            <p:strVal val="ppt_x"/>
                                          </p:val>
                                        </p:tav>
                                        <p:tav tm="100000">
                                          <p:val>
                                            <p:strVal val="1+ppt_w/2"/>
                                          </p:val>
                                        </p:tav>
                                      </p:tavLst>
                                    </p:anim>
                                    <p:anim calcmode="lin" valueType="num">
                                      <p:cBhvr additive="base">
                                        <p:cTn id="44" dur="500"/>
                                        <p:tgtEl>
                                          <p:spTgt spid="11"/>
                                        </p:tgtEl>
                                        <p:attrNameLst>
                                          <p:attrName>ppt_y</p:attrName>
                                        </p:attrNameLst>
                                      </p:cBhvr>
                                      <p:tavLst>
                                        <p:tav tm="0">
                                          <p:val>
                                            <p:strVal val="ppt_y"/>
                                          </p:val>
                                        </p:tav>
                                        <p:tav tm="100000">
                                          <p:val>
                                            <p:strVal val="0-ppt_h/2"/>
                                          </p:val>
                                        </p:tav>
                                      </p:tavLst>
                                    </p:anim>
                                    <p:set>
                                      <p:cBhvr>
                                        <p:cTn id="4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1610815-90AC-4463-A02A-2631C4B67A8D}"/>
              </a:ext>
            </a:extLst>
          </p:cNvPr>
          <p:cNvSpPr/>
          <p:nvPr/>
        </p:nvSpPr>
        <p:spPr>
          <a:xfrm>
            <a:off x="5234940" y="6050280"/>
            <a:ext cx="162306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827584" y="908720"/>
            <a:ext cx="7488832" cy="458587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Đồng </a:t>
            </a:r>
            <a:r>
              <a:rPr kumimoji="0" lang="en-US" sz="2800" b="1"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có</a:t>
            </a:r>
            <a:r>
              <a:rPr kumimoji="0" lang="en-US" sz="2800" b="1"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tính</a:t>
            </a:r>
            <a:r>
              <a:rPr kumimoji="0" lang="en-US" sz="2800" b="1"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chất</a:t>
            </a:r>
            <a:r>
              <a:rPr kumimoji="0" lang="en-US" sz="2800" b="1"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gì</a:t>
            </a:r>
            <a:r>
              <a:rPr kumimoji="0" lang="en-US" sz="2800" b="1"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a:t>
            </a:r>
          </a:p>
          <a:p>
            <a:pPr marL="0" marR="0" lvl="0" indent="0" algn="just"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a.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Cứng</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có</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tính</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đàn</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hồi</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chịu</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được</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áp</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lực</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và</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lực</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căng</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lớn</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a:t>
            </a:r>
          </a:p>
          <a:p>
            <a:pPr marL="0" marR="0" lvl="0" indent="0" algn="just"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b.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Trong</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suốt</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không</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gỉ</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cứng</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nhưng</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dễ</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vỡ</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a:t>
            </a:r>
          </a:p>
          <a:p>
            <a:pPr marL="0" marR="0" lvl="0" indent="0" algn="just"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c.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Màu</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trắng</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bạc</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có</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ánh</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kim</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có</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thể</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kéo</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thành</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sợi</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và</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dát</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mỏng</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nhẹ</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dẫn</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nhiệt</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và</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dẫn</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điện</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tốt</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không</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bị</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gỉ</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tuy</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có</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thể</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bị</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một</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số</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xít</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ăn</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mòn</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a:t>
            </a:r>
          </a:p>
          <a:p>
            <a:pPr marL="0" marR="0" lvl="0" indent="0" algn="just"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d.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Có</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màu</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đỏ</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nâu</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có</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ánh</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kim</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dễ</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dát</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mỏng</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và</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kéo</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sợi</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dẫn</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nhiệt</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và</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dẫn</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điện</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tốt</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a:t>
            </a:r>
          </a:p>
        </p:txBody>
      </p:sp>
      <p:sp>
        <p:nvSpPr>
          <p:cNvPr id="4" name="Rectangle 3">
            <a:hlinkClick r:id="rId3" action="ppaction://hlinksldjump"/>
          </p:cNvPr>
          <p:cNvSpPr/>
          <p:nvPr/>
        </p:nvSpPr>
        <p:spPr>
          <a:xfrm>
            <a:off x="5234940" y="6050280"/>
            <a:ext cx="162306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1DAE3F11-E751-43FD-84A2-3AA35396862A}"/>
              </a:ext>
            </a:extLst>
          </p:cNvPr>
          <p:cNvGrpSpPr/>
          <p:nvPr/>
        </p:nvGrpSpPr>
        <p:grpSpPr>
          <a:xfrm>
            <a:off x="1331640" y="5494591"/>
            <a:ext cx="3168352" cy="1417684"/>
            <a:chOff x="0" y="2758287"/>
            <a:chExt cx="3168352" cy="1417684"/>
          </a:xfrm>
        </p:grpSpPr>
        <p:sp>
          <p:nvSpPr>
            <p:cNvPr id="7" name="Thought Bubble: Cloud 6">
              <a:extLst>
                <a:ext uri="{FF2B5EF4-FFF2-40B4-BE49-F238E27FC236}">
                  <a16:creationId xmlns:a16="http://schemas.microsoft.com/office/drawing/2014/main" id="{B8232291-C453-4EC9-A09E-00C2F347F7D9}"/>
                </a:ext>
              </a:extLst>
            </p:cNvPr>
            <p:cNvSpPr/>
            <p:nvPr/>
          </p:nvSpPr>
          <p:spPr>
            <a:xfrm>
              <a:off x="0" y="2758287"/>
              <a:ext cx="3168352" cy="1417684"/>
            </a:xfrm>
            <a:prstGeom prst="cloudCallout">
              <a:avLst>
                <a:gd name="adj1" fmla="val 68332"/>
                <a:gd name="adj2" fmla="val 946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F94A75A-228C-40A0-A289-7C73038D9485}"/>
                </a:ext>
              </a:extLst>
            </p:cNvPr>
            <p:cNvSpPr txBox="1"/>
            <p:nvPr/>
          </p:nvSpPr>
          <p:spPr>
            <a:xfrm>
              <a:off x="269776" y="3134855"/>
              <a:ext cx="2628800" cy="707886"/>
            </a:xfrm>
            <a:prstGeom prst="rect">
              <a:avLst/>
            </a:prstGeom>
            <a:noFill/>
          </p:spPr>
          <p:txBody>
            <a:bodyPr wrap="square" rtlCol="0">
              <a:spAutoFit/>
            </a:bodyPr>
            <a:lstStyle/>
            <a:p>
              <a:pPr algn="ctr"/>
              <a:r>
                <a:rPr lang="en-US" sz="2000" b="1">
                  <a:latin typeface="Times New Roman" panose="02020603050405020304" pitchFamily="18" charset="0"/>
                  <a:cs typeface="Times New Roman" panose="02020603050405020304" pitchFamily="18" charset="0"/>
                </a:rPr>
                <a:t>Nhấn vào mũi tên để quay lại.</a:t>
              </a:r>
            </a:p>
          </p:txBody>
        </p:sp>
      </p:grpSp>
    </p:spTree>
    <p:extLst>
      <p:ext uri="{BB962C8B-B14F-4D97-AF65-F5344CB8AC3E}">
        <p14:creationId xmlns:p14="http://schemas.microsoft.com/office/powerpoint/2010/main" val="40920030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2">
                                            <p:txEl>
                                              <p:pRg st="4" end="4"/>
                                            </p:txEl>
                                          </p:spTgt>
                                        </p:tgtEl>
                                        <p:attrNameLst>
                                          <p:attrName>style.color</p:attrName>
                                        </p:attrNameLst>
                                      </p:cBhvr>
                                      <p:to>
                                        <p:clrVal>
                                          <a:srgbClr val="FFFF00"/>
                                        </p:clrVal>
                                      </p:to>
                                    </p:set>
                                    <p:set>
                                      <p:cBhvr>
                                        <p:cTn id="7" dur="500" fill="hold"/>
                                        <p:tgtEl>
                                          <p:spTgt spid="2">
                                            <p:txEl>
                                              <p:pRg st="4" end="4"/>
                                            </p:txEl>
                                          </p:spTgt>
                                        </p:tgtEl>
                                        <p:attrNameLst>
                                          <p:attrName>fillcolor</p:attrName>
                                        </p:attrNameLst>
                                      </p:cBhvr>
                                      <p:to>
                                        <p:clrVal>
                                          <a:srgbClr val="FFFF00"/>
                                        </p:clrVal>
                                      </p:to>
                                    </p:set>
                                    <p:set>
                                      <p:cBhvr>
                                        <p:cTn id="8" dur="500" fill="hold"/>
                                        <p:tgtEl>
                                          <p:spTgt spid="2">
                                            <p:txEl>
                                              <p:pRg st="4" end="4"/>
                                            </p:txEl>
                                          </p:spTgt>
                                        </p:tgtEl>
                                        <p:attrNameLst>
                                          <p:attrName>fill.type</p:attrName>
                                        </p:attrNameLst>
                                      </p:cBhvr>
                                      <p:to>
                                        <p:strVal val="solid"/>
                                      </p:to>
                                    </p:set>
                                  </p:childTnLst>
                                </p:cTn>
                              </p:par>
                              <p:par>
                                <p:cTn id="9" presetID="15" presetClass="emph" presetSubtype="0" nodeType="withEffect">
                                  <p:stCondLst>
                                    <p:cond delay="0"/>
                                  </p:stCondLst>
                                  <p:iterate type="lt">
                                    <p:tmAbs val="25"/>
                                  </p:iterate>
                                  <p:childTnLst>
                                    <p:set>
                                      <p:cBhvr override="childStyle">
                                        <p:cTn id="10" dur="indefinite"/>
                                        <p:tgtEl>
                                          <p:spTgt spid="2">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1610815-90AC-4463-A02A-2631C4B67A8D}"/>
              </a:ext>
            </a:extLst>
          </p:cNvPr>
          <p:cNvSpPr/>
          <p:nvPr/>
        </p:nvSpPr>
        <p:spPr>
          <a:xfrm>
            <a:off x="5234940" y="6050280"/>
            <a:ext cx="162306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796249" y="944604"/>
            <a:ext cx="7560840" cy="4585871"/>
          </a:xfrm>
          <a:prstGeom prst="rect">
            <a:avLst/>
          </a:prstGeom>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vi-VN" sz="2800" b="1" i="1"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Thuỷ </a:t>
            </a:r>
            <a:r>
              <a:rPr kumimoji="0" lang="vi-VN" sz="2800" b="1" i="1"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tinh có tính chất gì?</a:t>
            </a:r>
          </a:p>
          <a:p>
            <a:pPr marL="0" marR="0" lvl="0" indent="0" algn="just" defTabSz="914400" rtl="0" eaLnBrk="1" fontAlgn="auto" latinLnBrk="0" hangingPunct="1">
              <a:lnSpc>
                <a:spcPct val="100000"/>
              </a:lnSpc>
              <a:spcBef>
                <a:spcPts val="1200"/>
              </a:spcBef>
              <a:spcAft>
                <a:spcPts val="0"/>
              </a:spcAft>
              <a:buClrTx/>
              <a:buSzTx/>
              <a:buFontTx/>
              <a:buNone/>
              <a:tabLst/>
              <a:defRPr/>
            </a:pPr>
            <a:r>
              <a:rPr kumimoji="0" lang="vi-VN"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a. Cứng, có tính đàn hồi, chịu được áp lực và lực căng lớn.</a:t>
            </a:r>
          </a:p>
          <a:p>
            <a:pPr marL="0" marR="0" lvl="0" indent="0" algn="just" defTabSz="914400" rtl="0" eaLnBrk="1" fontAlgn="auto" latinLnBrk="0" hangingPunct="1">
              <a:lnSpc>
                <a:spcPct val="100000"/>
              </a:lnSpc>
              <a:spcBef>
                <a:spcPts val="1200"/>
              </a:spcBef>
              <a:spcAft>
                <a:spcPts val="0"/>
              </a:spcAft>
              <a:buClrTx/>
              <a:buSzTx/>
              <a:buFontTx/>
              <a:buNone/>
              <a:tabLst/>
              <a:defRPr/>
            </a:pPr>
            <a:r>
              <a:rPr kumimoji="0" lang="vi-VN"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b. Trong suốt, không gỉ, cứng nhưng dễ vỡ.</a:t>
            </a:r>
          </a:p>
          <a:p>
            <a:pPr marL="0" marR="0" lvl="0" indent="0" algn="just" defTabSz="914400" rtl="0" eaLnBrk="1" fontAlgn="auto" latinLnBrk="0" hangingPunct="1">
              <a:lnSpc>
                <a:spcPct val="100000"/>
              </a:lnSpc>
              <a:spcBef>
                <a:spcPts val="1200"/>
              </a:spcBef>
              <a:spcAft>
                <a:spcPts val="0"/>
              </a:spcAft>
              <a:buClrTx/>
              <a:buSzTx/>
              <a:buFontTx/>
              <a:buNone/>
              <a:tabLst/>
              <a:defRPr/>
            </a:pPr>
            <a:r>
              <a:rPr kumimoji="0" lang="vi-VN"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c. Màu trắng bạc, có ánh kim, có thể kéo thành sợi và dát mỏng nhẹ, dẫn nhiệt và dẫn điện tốt, không bị gỉ, tuy có thể bị một số a-xít ăn mòn.</a:t>
            </a:r>
          </a:p>
          <a:p>
            <a:pPr marL="0" marR="0" lvl="0" indent="0" algn="just" defTabSz="914400" rtl="0" eaLnBrk="1" fontAlgn="auto" latinLnBrk="0" hangingPunct="1">
              <a:lnSpc>
                <a:spcPct val="100000"/>
              </a:lnSpc>
              <a:spcBef>
                <a:spcPts val="1200"/>
              </a:spcBef>
              <a:spcAft>
                <a:spcPts val="0"/>
              </a:spcAft>
              <a:buClrTx/>
              <a:buSzTx/>
              <a:buFontTx/>
              <a:buNone/>
              <a:tabLst/>
              <a:defRPr/>
            </a:pPr>
            <a:r>
              <a:rPr kumimoji="0" lang="vi-VN"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d. Có màu đỏ nâu, có ánh kim, dễ dát mỏng và kéo sợi, dẫn nhiệt và dẫn điện tốt.</a:t>
            </a:r>
          </a:p>
        </p:txBody>
      </p:sp>
      <p:sp>
        <p:nvSpPr>
          <p:cNvPr id="4" name="Rectangle 3">
            <a:hlinkClick r:id="rId3" action="ppaction://hlinksldjump"/>
          </p:cNvPr>
          <p:cNvSpPr/>
          <p:nvPr/>
        </p:nvSpPr>
        <p:spPr>
          <a:xfrm>
            <a:off x="5234940" y="6004560"/>
            <a:ext cx="162306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479B501E-C244-47A4-9504-D969BD91AE18}"/>
              </a:ext>
            </a:extLst>
          </p:cNvPr>
          <p:cNvGrpSpPr/>
          <p:nvPr/>
        </p:nvGrpSpPr>
        <p:grpSpPr>
          <a:xfrm>
            <a:off x="1331640" y="5494591"/>
            <a:ext cx="3168352" cy="1417684"/>
            <a:chOff x="0" y="2758287"/>
            <a:chExt cx="3168352" cy="1417684"/>
          </a:xfrm>
        </p:grpSpPr>
        <p:sp>
          <p:nvSpPr>
            <p:cNvPr id="7" name="Thought Bubble: Cloud 6">
              <a:extLst>
                <a:ext uri="{FF2B5EF4-FFF2-40B4-BE49-F238E27FC236}">
                  <a16:creationId xmlns:a16="http://schemas.microsoft.com/office/drawing/2014/main" id="{7AEC6741-D7FE-4CBD-8199-77F4F9901E57}"/>
                </a:ext>
              </a:extLst>
            </p:cNvPr>
            <p:cNvSpPr/>
            <p:nvPr/>
          </p:nvSpPr>
          <p:spPr>
            <a:xfrm>
              <a:off x="0" y="2758287"/>
              <a:ext cx="3168352" cy="1417684"/>
            </a:xfrm>
            <a:prstGeom prst="cloudCallout">
              <a:avLst>
                <a:gd name="adj1" fmla="val 68332"/>
                <a:gd name="adj2" fmla="val 946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6C72F3F-FC97-4B27-8148-C0565004F854}"/>
                </a:ext>
              </a:extLst>
            </p:cNvPr>
            <p:cNvSpPr txBox="1"/>
            <p:nvPr/>
          </p:nvSpPr>
          <p:spPr>
            <a:xfrm>
              <a:off x="269776" y="3134855"/>
              <a:ext cx="2628800" cy="707886"/>
            </a:xfrm>
            <a:prstGeom prst="rect">
              <a:avLst/>
            </a:prstGeom>
            <a:noFill/>
          </p:spPr>
          <p:txBody>
            <a:bodyPr wrap="square" rtlCol="0">
              <a:spAutoFit/>
            </a:bodyPr>
            <a:lstStyle/>
            <a:p>
              <a:pPr algn="ctr"/>
              <a:r>
                <a:rPr lang="en-US" sz="2000" b="1">
                  <a:latin typeface="Times New Roman" panose="02020603050405020304" pitchFamily="18" charset="0"/>
                  <a:cs typeface="Times New Roman" panose="02020603050405020304" pitchFamily="18" charset="0"/>
                </a:rPr>
                <a:t>Nhấn vào mũi tên để quay lại.</a:t>
              </a:r>
            </a:p>
          </p:txBody>
        </p:sp>
      </p:grpSp>
    </p:spTree>
    <p:extLst>
      <p:ext uri="{BB962C8B-B14F-4D97-AF65-F5344CB8AC3E}">
        <p14:creationId xmlns:p14="http://schemas.microsoft.com/office/powerpoint/2010/main" val="9751085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2">
                                            <p:txEl>
                                              <p:pRg st="2" end="2"/>
                                            </p:txEl>
                                          </p:spTgt>
                                        </p:tgtEl>
                                        <p:attrNameLst>
                                          <p:attrName>style.color</p:attrName>
                                        </p:attrNameLst>
                                      </p:cBhvr>
                                      <p:to>
                                        <p:clrVal>
                                          <a:srgbClr val="FFFF00"/>
                                        </p:clrVal>
                                      </p:to>
                                    </p:set>
                                    <p:set>
                                      <p:cBhvr>
                                        <p:cTn id="7" dur="500" fill="hold"/>
                                        <p:tgtEl>
                                          <p:spTgt spid="2">
                                            <p:txEl>
                                              <p:pRg st="2" end="2"/>
                                            </p:txEl>
                                          </p:spTgt>
                                        </p:tgtEl>
                                        <p:attrNameLst>
                                          <p:attrName>fillcolor</p:attrName>
                                        </p:attrNameLst>
                                      </p:cBhvr>
                                      <p:to>
                                        <p:clrVal>
                                          <a:srgbClr val="FFFF00"/>
                                        </p:clrVal>
                                      </p:to>
                                    </p:set>
                                    <p:set>
                                      <p:cBhvr>
                                        <p:cTn id="8" dur="500" fill="hold"/>
                                        <p:tgtEl>
                                          <p:spTgt spid="2">
                                            <p:txEl>
                                              <p:pRg st="2" end="2"/>
                                            </p:txEl>
                                          </p:spTgt>
                                        </p:tgtEl>
                                        <p:attrNameLst>
                                          <p:attrName>fill.type</p:attrName>
                                        </p:attrNameLst>
                                      </p:cBhvr>
                                      <p:to>
                                        <p:strVal val="solid"/>
                                      </p:to>
                                    </p:set>
                                  </p:childTnLst>
                                </p:cTn>
                              </p:par>
                              <p:par>
                                <p:cTn id="9" presetID="15" presetClass="emph" presetSubtype="0" nodeType="withEffect">
                                  <p:stCondLst>
                                    <p:cond delay="0"/>
                                  </p:stCondLst>
                                  <p:iterate type="lt">
                                    <p:tmAbs val="25"/>
                                  </p:iterate>
                                  <p:childTnLst>
                                    <p:set>
                                      <p:cBhvr override="childStyle">
                                        <p:cTn id="10" dur="indefinite"/>
                                        <p:tgtEl>
                                          <p:spTgt spid="2">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1610815-90AC-4463-A02A-2631C4B67A8D}"/>
              </a:ext>
            </a:extLst>
          </p:cNvPr>
          <p:cNvSpPr/>
          <p:nvPr/>
        </p:nvSpPr>
        <p:spPr>
          <a:xfrm>
            <a:off x="5234940" y="6050280"/>
            <a:ext cx="162306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755576" y="984960"/>
            <a:ext cx="7488832" cy="4585871"/>
          </a:xfrm>
          <a:prstGeom prst="rect">
            <a:avLst/>
          </a:prstGeom>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2800" b="1" i="1"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Nhôm </a:t>
            </a:r>
            <a:r>
              <a:rPr kumimoji="0" lang="en-US" sz="2800" b="1"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có</a:t>
            </a:r>
            <a:r>
              <a:rPr kumimoji="0" lang="en-US" sz="2800" b="1"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tính</a:t>
            </a:r>
            <a:r>
              <a:rPr kumimoji="0" lang="en-US" sz="2800" b="1"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chất</a:t>
            </a:r>
            <a:r>
              <a:rPr kumimoji="0" lang="en-US" sz="2800" b="1"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gì</a:t>
            </a:r>
            <a:r>
              <a:rPr kumimoji="0" lang="en-US" sz="2800" b="1"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a:t>
            </a:r>
          </a:p>
          <a:p>
            <a:pPr marL="0" marR="0" lvl="0" indent="0" algn="just"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a.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Cứng</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có</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tính</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đàn</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hồi</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chịu</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được</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áp</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lực</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và</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lực</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căng</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lớn</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a:t>
            </a:r>
          </a:p>
          <a:p>
            <a:pPr marL="0" marR="0" lvl="0" indent="0" algn="just"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b.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Trong</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suốt</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không</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gỉ</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cứng</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nhưng</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dễ</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vỡ</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a:t>
            </a:r>
          </a:p>
          <a:p>
            <a:pPr marL="0" marR="0" lvl="0" indent="0" algn="just"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c.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Màu</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trắng</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bạc</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có</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ánh</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kim</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có</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thể</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kéo</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thành</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sợi</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và</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dát</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mỏng</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nhẹ</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dẫn</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nhiệt</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và</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dẫn</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điện</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tốt</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không</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bị</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gỉ</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tuy</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có</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thể</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bị</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một</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số</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xít</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ăn</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mòn</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a:t>
            </a:r>
          </a:p>
          <a:p>
            <a:pPr marL="0" marR="0" lvl="0" indent="0" algn="just"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d.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Có</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màu</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đỏ</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nâu</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có</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ánh</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kim</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dễ</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dát</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mỏng</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và</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kéo</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sợi</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dẫn</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nhiệt</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và</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dẫn</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điện</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tốt</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a:t>
            </a:r>
          </a:p>
        </p:txBody>
      </p:sp>
      <p:sp>
        <p:nvSpPr>
          <p:cNvPr id="4" name="Rectangle 3">
            <a:hlinkClick r:id="rId3" action="ppaction://hlinksldjump"/>
          </p:cNvPr>
          <p:cNvSpPr/>
          <p:nvPr/>
        </p:nvSpPr>
        <p:spPr>
          <a:xfrm>
            <a:off x="5234940" y="6046124"/>
            <a:ext cx="162306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986E5EDF-F6E4-4642-8884-D7DE724E4B3E}"/>
              </a:ext>
            </a:extLst>
          </p:cNvPr>
          <p:cNvGrpSpPr/>
          <p:nvPr/>
        </p:nvGrpSpPr>
        <p:grpSpPr>
          <a:xfrm>
            <a:off x="1331640" y="5494591"/>
            <a:ext cx="3168352" cy="1417684"/>
            <a:chOff x="0" y="2758287"/>
            <a:chExt cx="3168352" cy="1417684"/>
          </a:xfrm>
        </p:grpSpPr>
        <p:sp>
          <p:nvSpPr>
            <p:cNvPr id="7" name="Thought Bubble: Cloud 6">
              <a:extLst>
                <a:ext uri="{FF2B5EF4-FFF2-40B4-BE49-F238E27FC236}">
                  <a16:creationId xmlns:a16="http://schemas.microsoft.com/office/drawing/2014/main" id="{FFEF4106-1DFE-40DA-8FD5-955F0E8C85D7}"/>
                </a:ext>
              </a:extLst>
            </p:cNvPr>
            <p:cNvSpPr/>
            <p:nvPr/>
          </p:nvSpPr>
          <p:spPr>
            <a:xfrm>
              <a:off x="0" y="2758287"/>
              <a:ext cx="3168352" cy="1417684"/>
            </a:xfrm>
            <a:prstGeom prst="cloudCallout">
              <a:avLst>
                <a:gd name="adj1" fmla="val 68332"/>
                <a:gd name="adj2" fmla="val 946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B25EF96-6025-477A-BF7F-ADF3F4CF0784}"/>
                </a:ext>
              </a:extLst>
            </p:cNvPr>
            <p:cNvSpPr txBox="1"/>
            <p:nvPr/>
          </p:nvSpPr>
          <p:spPr>
            <a:xfrm>
              <a:off x="269776" y="3134855"/>
              <a:ext cx="2628800" cy="707886"/>
            </a:xfrm>
            <a:prstGeom prst="rect">
              <a:avLst/>
            </a:prstGeom>
            <a:noFill/>
          </p:spPr>
          <p:txBody>
            <a:bodyPr wrap="square" rtlCol="0">
              <a:spAutoFit/>
            </a:bodyPr>
            <a:lstStyle/>
            <a:p>
              <a:pPr algn="ctr"/>
              <a:r>
                <a:rPr lang="en-US" sz="2000" b="1">
                  <a:latin typeface="Times New Roman" panose="02020603050405020304" pitchFamily="18" charset="0"/>
                  <a:cs typeface="Times New Roman" panose="02020603050405020304" pitchFamily="18" charset="0"/>
                </a:rPr>
                <a:t>Nhấn vào mũi tên để quay lại.</a:t>
              </a:r>
            </a:p>
          </p:txBody>
        </p:sp>
      </p:grpSp>
    </p:spTree>
    <p:extLst>
      <p:ext uri="{BB962C8B-B14F-4D97-AF65-F5344CB8AC3E}">
        <p14:creationId xmlns:p14="http://schemas.microsoft.com/office/powerpoint/2010/main" val="1937952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2">
                                            <p:txEl>
                                              <p:pRg st="3" end="3"/>
                                            </p:txEl>
                                          </p:spTgt>
                                        </p:tgtEl>
                                        <p:attrNameLst>
                                          <p:attrName>style.color</p:attrName>
                                        </p:attrNameLst>
                                      </p:cBhvr>
                                      <p:to>
                                        <p:clrVal>
                                          <a:srgbClr val="FFFF00"/>
                                        </p:clrVal>
                                      </p:to>
                                    </p:set>
                                    <p:set>
                                      <p:cBhvr>
                                        <p:cTn id="7" dur="500" fill="hold"/>
                                        <p:tgtEl>
                                          <p:spTgt spid="2">
                                            <p:txEl>
                                              <p:pRg st="3" end="3"/>
                                            </p:txEl>
                                          </p:spTgt>
                                        </p:tgtEl>
                                        <p:attrNameLst>
                                          <p:attrName>fillcolor</p:attrName>
                                        </p:attrNameLst>
                                      </p:cBhvr>
                                      <p:to>
                                        <p:clrVal>
                                          <a:srgbClr val="FFFF00"/>
                                        </p:clrVal>
                                      </p:to>
                                    </p:set>
                                    <p:set>
                                      <p:cBhvr>
                                        <p:cTn id="8" dur="500" fill="hold"/>
                                        <p:tgtEl>
                                          <p:spTgt spid="2">
                                            <p:txEl>
                                              <p:pRg st="3" end="3"/>
                                            </p:txEl>
                                          </p:spTgt>
                                        </p:tgtEl>
                                        <p:attrNameLst>
                                          <p:attrName>fill.type</p:attrName>
                                        </p:attrNameLst>
                                      </p:cBhvr>
                                      <p:to>
                                        <p:strVal val="solid"/>
                                      </p:to>
                                    </p:set>
                                  </p:childTnLst>
                                </p:cTn>
                              </p:par>
                              <p:par>
                                <p:cTn id="9" presetID="15" presetClass="emph" presetSubtype="0" nodeType="withEffect">
                                  <p:stCondLst>
                                    <p:cond delay="0"/>
                                  </p:stCondLst>
                                  <p:iterate type="lt">
                                    <p:tmAbs val="25"/>
                                  </p:iterate>
                                  <p:childTnLst>
                                    <p:set>
                                      <p:cBhvr override="childStyle">
                                        <p:cTn id="10" dur="indefinite"/>
                                        <p:tgtEl>
                                          <p:spTgt spid="2">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1610815-90AC-4463-A02A-2631C4B67A8D}"/>
              </a:ext>
            </a:extLst>
          </p:cNvPr>
          <p:cNvSpPr/>
          <p:nvPr/>
        </p:nvSpPr>
        <p:spPr>
          <a:xfrm>
            <a:off x="5234940" y="6050280"/>
            <a:ext cx="162306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971600" y="1556792"/>
            <a:ext cx="6984776" cy="2523768"/>
          </a:xfrm>
          <a:prstGeom prst="rect">
            <a:avLst/>
          </a:prstGeom>
        </p:spPr>
        <p:txBody>
          <a:bodyPr wrap="square">
            <a:spAutoFit/>
          </a:bodyPr>
          <a:lstStyle/>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en-US" sz="3200" b="1" i="1"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Thép </a:t>
            </a:r>
            <a:r>
              <a:rPr kumimoji="0" lang="en-US" sz="3200" b="1"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được</a:t>
            </a:r>
            <a:r>
              <a:rPr kumimoji="0" lang="en-US" sz="3200" b="1"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dùng</a:t>
            </a:r>
            <a:r>
              <a:rPr kumimoji="0" lang="en-US" sz="3200" b="1"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để</a:t>
            </a:r>
            <a:r>
              <a:rPr kumimoji="0" lang="en-US" sz="3200" b="1"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làm</a:t>
            </a:r>
            <a:r>
              <a:rPr kumimoji="0" lang="en-US" sz="3200" b="1"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gì</a:t>
            </a:r>
            <a:r>
              <a:rPr kumimoji="0" lang="en-US" sz="3200" b="1"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a:t>
            </a:r>
          </a:p>
          <a:p>
            <a:pPr marL="0" marR="0" lvl="0" indent="0" algn="just" defTabSz="914400" rtl="0" eaLnBrk="1" fontAlgn="auto" latinLnBrk="0" hangingPunct="1">
              <a:lnSpc>
                <a:spcPct val="100000"/>
              </a:lnSpc>
              <a:spcBef>
                <a:spcPts val="180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a. </a:t>
            </a:r>
            <a:r>
              <a:rPr kumimoji="0" lang="en-US" sz="32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Làm</a:t>
            </a:r>
            <a:r>
              <a:rPr kumimoji="0" lang="en-US" sz="32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các</a:t>
            </a:r>
            <a:r>
              <a:rPr kumimoji="0" lang="en-US" sz="32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đồ</a:t>
            </a:r>
            <a:r>
              <a:rPr kumimoji="0" lang="en-US" sz="32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điện</a:t>
            </a:r>
            <a:r>
              <a:rPr kumimoji="0" lang="en-US" sz="32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dây</a:t>
            </a:r>
            <a:r>
              <a:rPr kumimoji="0" lang="en-US" sz="32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điện</a:t>
            </a:r>
            <a:r>
              <a:rPr kumimoji="0" lang="en-US" sz="32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a:t>
            </a:r>
          </a:p>
          <a:p>
            <a:pPr marL="0" marR="0" lvl="0" indent="0" algn="just" defTabSz="914400" rtl="0" eaLnBrk="1" fontAlgn="auto" latinLnBrk="0" hangingPunct="1">
              <a:lnSpc>
                <a:spcPct val="100000"/>
              </a:lnSpc>
              <a:spcBef>
                <a:spcPts val="180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b. </a:t>
            </a:r>
            <a:r>
              <a:rPr kumimoji="0" lang="en-US" sz="32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Dùng</a:t>
            </a:r>
            <a:r>
              <a:rPr kumimoji="0" lang="en-US" sz="32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trong</a:t>
            </a:r>
            <a:r>
              <a:rPr kumimoji="0" lang="en-US" sz="32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xây</a:t>
            </a:r>
            <a:r>
              <a:rPr kumimoji="0" lang="en-US" sz="32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dựng</a:t>
            </a:r>
            <a:r>
              <a:rPr kumimoji="0" lang="en-US" sz="32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nhà</a:t>
            </a:r>
            <a:r>
              <a:rPr kumimoji="0" lang="en-US" sz="32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cửa</a:t>
            </a:r>
            <a:r>
              <a:rPr kumimoji="0" lang="en-US" sz="32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cầu</a:t>
            </a:r>
            <a:r>
              <a:rPr kumimoji="0" lang="en-US" sz="32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bắc</a:t>
            </a:r>
            <a:r>
              <a:rPr kumimoji="0" lang="en-US" sz="32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qua </a:t>
            </a:r>
            <a:r>
              <a:rPr kumimoji="0" lang="en-US" sz="32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sông</a:t>
            </a:r>
            <a:r>
              <a:rPr kumimoji="0" lang="en-US" sz="32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đường</a:t>
            </a:r>
            <a:r>
              <a:rPr kumimoji="0" lang="en-US" sz="32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ray </a:t>
            </a:r>
            <a:r>
              <a:rPr kumimoji="0" lang="en-US" sz="32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tàu</a:t>
            </a:r>
            <a:r>
              <a:rPr kumimoji="0" lang="en-US" sz="32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hoả</a:t>
            </a:r>
            <a:r>
              <a:rPr kumimoji="0" lang="en-US" sz="32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máy</a:t>
            </a:r>
            <a:r>
              <a:rPr kumimoji="0" lang="en-US" sz="32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móc</a:t>
            </a:r>
            <a:r>
              <a:rPr kumimoji="0" lang="en-US" sz="32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a:t>
            </a:r>
          </a:p>
        </p:txBody>
      </p:sp>
      <p:sp>
        <p:nvSpPr>
          <p:cNvPr id="4" name="Rectangle 3">
            <a:hlinkClick r:id="rId3" action="ppaction://hlinksldjump"/>
          </p:cNvPr>
          <p:cNvSpPr/>
          <p:nvPr/>
        </p:nvSpPr>
        <p:spPr>
          <a:xfrm>
            <a:off x="5226021" y="6046124"/>
            <a:ext cx="162306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FBA194F3-CEAC-452E-8F34-1C721A1C3ECB}"/>
              </a:ext>
            </a:extLst>
          </p:cNvPr>
          <p:cNvGrpSpPr/>
          <p:nvPr/>
        </p:nvGrpSpPr>
        <p:grpSpPr>
          <a:xfrm>
            <a:off x="1403648" y="5337282"/>
            <a:ext cx="3168352" cy="1417684"/>
            <a:chOff x="0" y="2758287"/>
            <a:chExt cx="3168352" cy="1417684"/>
          </a:xfrm>
        </p:grpSpPr>
        <p:sp>
          <p:nvSpPr>
            <p:cNvPr id="7" name="Thought Bubble: Cloud 6">
              <a:extLst>
                <a:ext uri="{FF2B5EF4-FFF2-40B4-BE49-F238E27FC236}">
                  <a16:creationId xmlns:a16="http://schemas.microsoft.com/office/drawing/2014/main" id="{007E7C66-BCA6-49D3-938C-2BD41ADD2029}"/>
                </a:ext>
              </a:extLst>
            </p:cNvPr>
            <p:cNvSpPr/>
            <p:nvPr/>
          </p:nvSpPr>
          <p:spPr>
            <a:xfrm>
              <a:off x="0" y="2758287"/>
              <a:ext cx="3168352" cy="1417684"/>
            </a:xfrm>
            <a:prstGeom prst="cloudCallout">
              <a:avLst>
                <a:gd name="adj1" fmla="val 68332"/>
                <a:gd name="adj2" fmla="val 946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A872DC6-7194-47C4-81E6-7BA33A6F44A0}"/>
                </a:ext>
              </a:extLst>
            </p:cNvPr>
            <p:cNvSpPr txBox="1"/>
            <p:nvPr/>
          </p:nvSpPr>
          <p:spPr>
            <a:xfrm>
              <a:off x="269776" y="3134855"/>
              <a:ext cx="2628800" cy="707886"/>
            </a:xfrm>
            <a:prstGeom prst="rect">
              <a:avLst/>
            </a:prstGeom>
            <a:noFill/>
          </p:spPr>
          <p:txBody>
            <a:bodyPr wrap="square" rtlCol="0">
              <a:spAutoFit/>
            </a:bodyPr>
            <a:lstStyle/>
            <a:p>
              <a:pPr algn="ctr"/>
              <a:r>
                <a:rPr lang="en-US" sz="2000" b="1">
                  <a:latin typeface="Times New Roman" panose="02020603050405020304" pitchFamily="18" charset="0"/>
                  <a:cs typeface="Times New Roman" panose="02020603050405020304" pitchFamily="18" charset="0"/>
                </a:rPr>
                <a:t>Nhấn vào mũi tên để quay lại.</a:t>
              </a:r>
            </a:p>
          </p:txBody>
        </p:sp>
      </p:grpSp>
    </p:spTree>
    <p:extLst>
      <p:ext uri="{BB962C8B-B14F-4D97-AF65-F5344CB8AC3E}">
        <p14:creationId xmlns:p14="http://schemas.microsoft.com/office/powerpoint/2010/main" val="17967228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iterate type="lt">
                                    <p:tmPct val="0"/>
                                  </p:iterate>
                                  <p:childTnLst>
                                    <p:animClr clrSpc="rgb" dir="cw">
                                      <p:cBhvr override="childStyle">
                                        <p:cTn id="6" dur="1000" fill="hold"/>
                                        <p:tgtEl>
                                          <p:spTgt spid="3">
                                            <p:txEl>
                                              <p:pRg st="2" end="2"/>
                                            </p:txEl>
                                          </p:spTgt>
                                        </p:tgtEl>
                                        <p:attrNameLst>
                                          <p:attrName>style.color</p:attrName>
                                        </p:attrNameLst>
                                      </p:cBhvr>
                                      <p:to>
                                        <a:srgbClr val="FFFF00"/>
                                      </p:to>
                                    </p:animClr>
                                  </p:childTnLst>
                                </p:cTn>
                              </p:par>
                              <p:par>
                                <p:cTn id="7" presetID="15" presetClass="emph" presetSubtype="0" nodeType="withEffect">
                                  <p:stCondLst>
                                    <p:cond delay="0"/>
                                  </p:stCondLst>
                                  <p:iterate type="lt">
                                    <p:tmAbs val="25"/>
                                  </p:iterate>
                                  <p:childTnLst>
                                    <p:set>
                                      <p:cBhvr override="childStyle">
                                        <p:cTn id="8" dur="indefinite"/>
                                        <p:tgtEl>
                                          <p:spTgt spid="3">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1610815-90AC-4463-A02A-2631C4B67A8D}"/>
              </a:ext>
            </a:extLst>
          </p:cNvPr>
          <p:cNvSpPr/>
          <p:nvPr/>
        </p:nvSpPr>
        <p:spPr>
          <a:xfrm>
            <a:off x="5234940" y="6050280"/>
            <a:ext cx="162306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1043608" y="1124744"/>
            <a:ext cx="7128792" cy="30162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1"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Sự </a:t>
            </a:r>
            <a:r>
              <a:rPr kumimoji="0" lang="vi-VN" sz="3200" b="1"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biến đổi hoá học là gì?</a:t>
            </a:r>
          </a:p>
          <a:p>
            <a:pPr marL="0" marR="0" lvl="0" indent="0" algn="just" defTabSz="914400" rtl="0" eaLnBrk="1" fontAlgn="auto" latinLnBrk="0" hangingPunct="1">
              <a:lnSpc>
                <a:spcPct val="100000"/>
              </a:lnSpc>
              <a:spcBef>
                <a:spcPts val="1800"/>
              </a:spcBef>
              <a:spcAft>
                <a:spcPts val="0"/>
              </a:spcAft>
              <a:buClrTx/>
              <a:buSzTx/>
              <a:buFontTx/>
              <a:buNone/>
              <a:tabLst/>
              <a:defRPr/>
            </a:pPr>
            <a:r>
              <a:rPr kumimoji="0" lang="vi-VN" sz="32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a. Sự chuyển thể của một số chất lỏng sang thể khí và ngược lại.</a:t>
            </a:r>
          </a:p>
          <a:p>
            <a:pPr marL="0" marR="0" lvl="0" indent="0" algn="just" defTabSz="914400" rtl="0" eaLnBrk="1" fontAlgn="auto" latinLnBrk="0" hangingPunct="1">
              <a:lnSpc>
                <a:spcPct val="100000"/>
              </a:lnSpc>
              <a:spcBef>
                <a:spcPts val="1800"/>
              </a:spcBef>
              <a:spcAft>
                <a:spcPts val="0"/>
              </a:spcAft>
              <a:buClrTx/>
              <a:buSzTx/>
              <a:buFontTx/>
              <a:buNone/>
              <a:tabLst/>
              <a:defRPr/>
            </a:pPr>
            <a:r>
              <a:rPr kumimoji="0" lang="vi-VN" sz="32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b. Sự biến đổi của</a:t>
            </a:r>
            <a:r>
              <a:rPr kumimoji="0" lang="en-US" sz="32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vi-VN" sz="32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chất này thành chất khác.</a:t>
            </a:r>
          </a:p>
        </p:txBody>
      </p:sp>
      <p:sp>
        <p:nvSpPr>
          <p:cNvPr id="4" name="Rectangle 3">
            <a:hlinkClick r:id="rId3" action="ppaction://hlinksldjump"/>
          </p:cNvPr>
          <p:cNvSpPr/>
          <p:nvPr/>
        </p:nvSpPr>
        <p:spPr>
          <a:xfrm>
            <a:off x="5234940" y="5990705"/>
            <a:ext cx="162306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451158BD-BEB2-4441-AD14-A946CA3833F6}"/>
              </a:ext>
            </a:extLst>
          </p:cNvPr>
          <p:cNvGrpSpPr/>
          <p:nvPr/>
        </p:nvGrpSpPr>
        <p:grpSpPr>
          <a:xfrm>
            <a:off x="1403648" y="5341438"/>
            <a:ext cx="3168352" cy="1417684"/>
            <a:chOff x="0" y="2758287"/>
            <a:chExt cx="3168352" cy="1417684"/>
          </a:xfrm>
        </p:grpSpPr>
        <p:sp>
          <p:nvSpPr>
            <p:cNvPr id="7" name="Thought Bubble: Cloud 6">
              <a:extLst>
                <a:ext uri="{FF2B5EF4-FFF2-40B4-BE49-F238E27FC236}">
                  <a16:creationId xmlns:a16="http://schemas.microsoft.com/office/drawing/2014/main" id="{6B574BA1-1185-4C17-93AB-5C69A10B85D5}"/>
                </a:ext>
              </a:extLst>
            </p:cNvPr>
            <p:cNvSpPr/>
            <p:nvPr/>
          </p:nvSpPr>
          <p:spPr>
            <a:xfrm>
              <a:off x="0" y="2758287"/>
              <a:ext cx="3168352" cy="1417684"/>
            </a:xfrm>
            <a:prstGeom prst="cloudCallout">
              <a:avLst>
                <a:gd name="adj1" fmla="val 68332"/>
                <a:gd name="adj2" fmla="val 946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CC74DBE-ED5A-45AA-9250-F9ED34FE01A1}"/>
                </a:ext>
              </a:extLst>
            </p:cNvPr>
            <p:cNvSpPr txBox="1"/>
            <p:nvPr/>
          </p:nvSpPr>
          <p:spPr>
            <a:xfrm>
              <a:off x="269776" y="3134855"/>
              <a:ext cx="2628800" cy="707886"/>
            </a:xfrm>
            <a:prstGeom prst="rect">
              <a:avLst/>
            </a:prstGeom>
            <a:noFill/>
          </p:spPr>
          <p:txBody>
            <a:bodyPr wrap="square" rtlCol="0">
              <a:spAutoFit/>
            </a:bodyPr>
            <a:lstStyle/>
            <a:p>
              <a:pPr algn="ctr"/>
              <a:r>
                <a:rPr lang="en-US" sz="2000" b="1">
                  <a:latin typeface="Times New Roman" panose="02020603050405020304" pitchFamily="18" charset="0"/>
                  <a:cs typeface="Times New Roman" panose="02020603050405020304" pitchFamily="18" charset="0"/>
                </a:rPr>
                <a:t>Nhấn vào mũi tên để quay lại.</a:t>
              </a:r>
            </a:p>
          </p:txBody>
        </p:sp>
      </p:grpSp>
    </p:spTree>
    <p:extLst>
      <p:ext uri="{BB962C8B-B14F-4D97-AF65-F5344CB8AC3E}">
        <p14:creationId xmlns:p14="http://schemas.microsoft.com/office/powerpoint/2010/main" val="32342243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2">
                                            <p:txEl>
                                              <p:pRg st="2" end="2"/>
                                            </p:txEl>
                                          </p:spTgt>
                                        </p:tgtEl>
                                        <p:attrNameLst>
                                          <p:attrName>style.color</p:attrName>
                                        </p:attrNameLst>
                                      </p:cBhvr>
                                      <p:to>
                                        <p:clrVal>
                                          <a:srgbClr val="FFFF00"/>
                                        </p:clrVal>
                                      </p:to>
                                    </p:set>
                                    <p:set>
                                      <p:cBhvr>
                                        <p:cTn id="7" dur="500" fill="hold"/>
                                        <p:tgtEl>
                                          <p:spTgt spid="2">
                                            <p:txEl>
                                              <p:pRg st="2" end="2"/>
                                            </p:txEl>
                                          </p:spTgt>
                                        </p:tgtEl>
                                        <p:attrNameLst>
                                          <p:attrName>fillcolor</p:attrName>
                                        </p:attrNameLst>
                                      </p:cBhvr>
                                      <p:to>
                                        <p:clrVal>
                                          <a:srgbClr val="FFFF00"/>
                                        </p:clrVal>
                                      </p:to>
                                    </p:set>
                                    <p:set>
                                      <p:cBhvr>
                                        <p:cTn id="8" dur="500" fill="hold"/>
                                        <p:tgtEl>
                                          <p:spTgt spid="2">
                                            <p:txEl>
                                              <p:pRg st="2" end="2"/>
                                            </p:txEl>
                                          </p:spTgt>
                                        </p:tgtEl>
                                        <p:attrNameLst>
                                          <p:attrName>fill.type</p:attrName>
                                        </p:attrNameLst>
                                      </p:cBhvr>
                                      <p:to>
                                        <p:strVal val="solid"/>
                                      </p:to>
                                    </p:set>
                                  </p:childTnLst>
                                </p:cTn>
                              </p:par>
                              <p:par>
                                <p:cTn id="9" presetID="15" presetClass="emph" presetSubtype="0" nodeType="withEffect">
                                  <p:stCondLst>
                                    <p:cond delay="0"/>
                                  </p:stCondLst>
                                  <p:iterate type="lt">
                                    <p:tmAbs val="25"/>
                                  </p:iterate>
                                  <p:childTnLst>
                                    <p:set>
                                      <p:cBhvr override="childStyle">
                                        <p:cTn id="10" dur="indefinite"/>
                                        <p:tgtEl>
                                          <p:spTgt spid="2">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1610815-90AC-4463-A02A-2631C4B67A8D}"/>
              </a:ext>
            </a:extLst>
          </p:cNvPr>
          <p:cNvSpPr/>
          <p:nvPr/>
        </p:nvSpPr>
        <p:spPr>
          <a:xfrm>
            <a:off x="5234940" y="6050280"/>
            <a:ext cx="162306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899592" y="1129079"/>
            <a:ext cx="7560840" cy="3508653"/>
          </a:xfrm>
          <a:prstGeom prst="rect">
            <a:avLst/>
          </a:prstGeom>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vi-VN" sz="3200" b="1" i="1"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Hỗn </a:t>
            </a:r>
            <a:r>
              <a:rPr kumimoji="0" lang="vi-VN" sz="3200" b="1" i="1"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hợp nào dưới đây không phải là dung dịch?</a:t>
            </a:r>
          </a:p>
          <a:p>
            <a:pPr marL="0" marR="0" lvl="0" indent="0" algn="just" defTabSz="914400" rtl="0" eaLnBrk="1" fontAlgn="auto" latinLnBrk="0" hangingPunct="1">
              <a:lnSpc>
                <a:spcPct val="100000"/>
              </a:lnSpc>
              <a:spcBef>
                <a:spcPts val="1200"/>
              </a:spcBef>
              <a:spcAft>
                <a:spcPts val="0"/>
              </a:spcAft>
              <a:buClrTx/>
              <a:buSzTx/>
              <a:buFontTx/>
              <a:buNone/>
              <a:tabLst/>
              <a:defRPr/>
            </a:pPr>
            <a:r>
              <a:rPr kumimoji="0" lang="vi-VN"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a. Nước đường.</a:t>
            </a:r>
          </a:p>
          <a:p>
            <a:pPr marL="0" marR="0" lvl="0" indent="0" algn="just" defTabSz="914400" rtl="0" eaLnBrk="1" fontAlgn="auto" latinLnBrk="0" hangingPunct="1">
              <a:lnSpc>
                <a:spcPct val="100000"/>
              </a:lnSpc>
              <a:spcBef>
                <a:spcPts val="1200"/>
              </a:spcBef>
              <a:spcAft>
                <a:spcPts val="0"/>
              </a:spcAft>
              <a:buClrTx/>
              <a:buSzTx/>
              <a:buFontTx/>
              <a:buNone/>
              <a:tabLst/>
              <a:defRPr/>
            </a:pPr>
            <a:r>
              <a:rPr kumimoji="0" lang="vi-VN"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b. Nước chanh (đã lọc hết tép chanh và hạt) pha với nước đường và nước sôi để nguội.</a:t>
            </a:r>
          </a:p>
          <a:p>
            <a:pPr marL="0" marR="0" lvl="0" indent="0" algn="just" defTabSz="914400" rtl="0" eaLnBrk="1" fontAlgn="auto" latinLnBrk="0" hangingPunct="1">
              <a:lnSpc>
                <a:spcPct val="100000"/>
              </a:lnSpc>
              <a:spcBef>
                <a:spcPts val="1200"/>
              </a:spcBef>
              <a:spcAft>
                <a:spcPts val="0"/>
              </a:spcAft>
              <a:buClrTx/>
              <a:buSzTx/>
              <a:buFontTx/>
              <a:buNone/>
              <a:tabLst/>
              <a:defRPr/>
            </a:pPr>
            <a:r>
              <a:rPr kumimoji="0" lang="vi-VN"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c. Nước bột sắn (pha sống)</a:t>
            </a:r>
          </a:p>
        </p:txBody>
      </p:sp>
      <p:sp>
        <p:nvSpPr>
          <p:cNvPr id="4" name="Rectangle 3">
            <a:hlinkClick r:id="rId3" action="ppaction://hlinksldjump"/>
          </p:cNvPr>
          <p:cNvSpPr/>
          <p:nvPr/>
        </p:nvSpPr>
        <p:spPr>
          <a:xfrm>
            <a:off x="5234940" y="5976851"/>
            <a:ext cx="162306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CE04597A-E42C-4C4E-9864-68BC4AFF0ADF}"/>
              </a:ext>
            </a:extLst>
          </p:cNvPr>
          <p:cNvGrpSpPr/>
          <p:nvPr/>
        </p:nvGrpSpPr>
        <p:grpSpPr>
          <a:xfrm>
            <a:off x="1393232" y="5279227"/>
            <a:ext cx="3168352" cy="1417684"/>
            <a:chOff x="0" y="2758287"/>
            <a:chExt cx="3168352" cy="1417684"/>
          </a:xfrm>
        </p:grpSpPr>
        <p:sp>
          <p:nvSpPr>
            <p:cNvPr id="7" name="Thought Bubble: Cloud 6">
              <a:extLst>
                <a:ext uri="{FF2B5EF4-FFF2-40B4-BE49-F238E27FC236}">
                  <a16:creationId xmlns:a16="http://schemas.microsoft.com/office/drawing/2014/main" id="{E1D504A8-B5AA-4BB4-8A57-79C07300B07A}"/>
                </a:ext>
              </a:extLst>
            </p:cNvPr>
            <p:cNvSpPr/>
            <p:nvPr/>
          </p:nvSpPr>
          <p:spPr>
            <a:xfrm>
              <a:off x="0" y="2758287"/>
              <a:ext cx="3168352" cy="1417684"/>
            </a:xfrm>
            <a:prstGeom prst="cloudCallout">
              <a:avLst>
                <a:gd name="adj1" fmla="val 68332"/>
                <a:gd name="adj2" fmla="val 946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ED57EB5-F138-4A1F-8D26-9A628583781E}"/>
                </a:ext>
              </a:extLst>
            </p:cNvPr>
            <p:cNvSpPr txBox="1"/>
            <p:nvPr/>
          </p:nvSpPr>
          <p:spPr>
            <a:xfrm>
              <a:off x="269776" y="3134855"/>
              <a:ext cx="2628800" cy="707886"/>
            </a:xfrm>
            <a:prstGeom prst="rect">
              <a:avLst/>
            </a:prstGeom>
            <a:noFill/>
          </p:spPr>
          <p:txBody>
            <a:bodyPr wrap="square" rtlCol="0">
              <a:spAutoFit/>
            </a:bodyPr>
            <a:lstStyle/>
            <a:p>
              <a:pPr algn="ctr"/>
              <a:r>
                <a:rPr lang="en-US" sz="2000" b="1">
                  <a:latin typeface="Times New Roman" panose="02020603050405020304" pitchFamily="18" charset="0"/>
                  <a:cs typeface="Times New Roman" panose="02020603050405020304" pitchFamily="18" charset="0"/>
                </a:rPr>
                <a:t>Nhấn vào mũi tên để quay lại.</a:t>
              </a:r>
            </a:p>
          </p:txBody>
        </p:sp>
      </p:grpSp>
    </p:spTree>
    <p:extLst>
      <p:ext uri="{BB962C8B-B14F-4D97-AF65-F5344CB8AC3E}">
        <p14:creationId xmlns:p14="http://schemas.microsoft.com/office/powerpoint/2010/main" val="41048349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2">
                                            <p:txEl>
                                              <p:pRg st="3" end="3"/>
                                            </p:txEl>
                                          </p:spTgt>
                                        </p:tgtEl>
                                        <p:attrNameLst>
                                          <p:attrName>style.color</p:attrName>
                                        </p:attrNameLst>
                                      </p:cBhvr>
                                      <p:to>
                                        <p:clrVal>
                                          <a:srgbClr val="FFFF00"/>
                                        </p:clrVal>
                                      </p:to>
                                    </p:set>
                                    <p:set>
                                      <p:cBhvr>
                                        <p:cTn id="7" dur="500" fill="hold"/>
                                        <p:tgtEl>
                                          <p:spTgt spid="2">
                                            <p:txEl>
                                              <p:pRg st="3" end="3"/>
                                            </p:txEl>
                                          </p:spTgt>
                                        </p:tgtEl>
                                        <p:attrNameLst>
                                          <p:attrName>fillcolor</p:attrName>
                                        </p:attrNameLst>
                                      </p:cBhvr>
                                      <p:to>
                                        <p:clrVal>
                                          <a:srgbClr val="FFFF00"/>
                                        </p:clrVal>
                                      </p:to>
                                    </p:set>
                                    <p:set>
                                      <p:cBhvr>
                                        <p:cTn id="8" dur="500" fill="hold"/>
                                        <p:tgtEl>
                                          <p:spTgt spid="2">
                                            <p:txEl>
                                              <p:pRg st="3" end="3"/>
                                            </p:txEl>
                                          </p:spTgt>
                                        </p:tgtEl>
                                        <p:attrNameLst>
                                          <p:attrName>fill.type</p:attrName>
                                        </p:attrNameLst>
                                      </p:cBhvr>
                                      <p:to>
                                        <p:strVal val="solid"/>
                                      </p:to>
                                    </p:set>
                                  </p:childTnLst>
                                </p:cTn>
                              </p:par>
                              <p:par>
                                <p:cTn id="9" presetID="15" presetClass="emph" presetSubtype="0" nodeType="withEffect">
                                  <p:stCondLst>
                                    <p:cond delay="0"/>
                                  </p:stCondLst>
                                  <p:iterate type="lt">
                                    <p:tmAbs val="25"/>
                                  </p:iterate>
                                  <p:childTnLst>
                                    <p:set>
                                      <p:cBhvr override="childStyle">
                                        <p:cTn id="10" dur="indefinite"/>
                                        <p:tgtEl>
                                          <p:spTgt spid="2">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矩形 2">
            <a:extLst>
              <a:ext uri="{FF2B5EF4-FFF2-40B4-BE49-F238E27FC236}">
                <a16:creationId xmlns:a16="http://schemas.microsoft.com/office/drawing/2014/main" id="{95BF6FA1-C2FB-4EF2-BFE1-295CA5E749A0}"/>
              </a:ext>
            </a:extLst>
          </p:cNvPr>
          <p:cNvSpPr/>
          <p:nvPr/>
        </p:nvSpPr>
        <p:spPr bwMode="auto">
          <a:xfrm>
            <a:off x="0" y="0"/>
            <a:ext cx="9144000" cy="6858000"/>
          </a:xfrm>
          <a:prstGeom prst="rect">
            <a:avLst/>
          </a:prstGeom>
          <a:solidFill>
            <a:srgbClr val="DEFDF8"/>
          </a:solidFill>
          <a:ln>
            <a:noFill/>
          </a:ln>
          <a:effectLst>
            <a:outerShdw blurRad="190500" dist="63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altLang="zh-CN" sz="1350" b="0" i="0" u="none" strike="noStrike" kern="1200" cap="none" spc="0" normalizeH="0" baseline="0" noProof="0" dirty="0">
              <a:ln>
                <a:noFill/>
              </a:ln>
              <a:solidFill>
                <a:srgbClr val="FFFFFF"/>
              </a:solidFill>
              <a:effectLst/>
              <a:uLnTx/>
              <a:uFillTx/>
              <a:latin typeface="Arial"/>
              <a:ea typeface="微软雅黑"/>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5" name="TextBox 4"/>
          <p:cNvSpPr txBox="1"/>
          <p:nvPr/>
        </p:nvSpPr>
        <p:spPr>
          <a:xfrm>
            <a:off x="2458616" y="0"/>
            <a:ext cx="43924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Hoạt</a:t>
            </a:r>
            <a:r>
              <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động</a:t>
            </a:r>
            <a:r>
              <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2:</a:t>
            </a:r>
          </a:p>
        </p:txBody>
      </p:sp>
      <p:sp>
        <p:nvSpPr>
          <p:cNvPr id="6" name="TextBox 5"/>
          <p:cNvSpPr txBox="1"/>
          <p:nvPr/>
        </p:nvSpPr>
        <p:spPr>
          <a:xfrm>
            <a:off x="251520" y="646331"/>
            <a:ext cx="8463408" cy="120032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sym typeface="Wingdings"/>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Quan</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sát</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các</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hình</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ảnh</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và</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mô</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tả</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lại</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các</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thí</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nghiệm</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sau</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Cho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biết</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các</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thí</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nghiệm</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đó</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sẽ</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xảy</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ra</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trong</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điều</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kiện</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nhiệt</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độ</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như</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thế</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nào</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a:t>
            </a:r>
          </a:p>
        </p:txBody>
      </p:sp>
      <p:pic>
        <p:nvPicPr>
          <p:cNvPr id="7" name="Picture 3" descr="Su_bien_doi_hoa_ho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884598"/>
            <a:ext cx="5895677" cy="488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28115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2">
            <a:extLst>
              <a:ext uri="{FF2B5EF4-FFF2-40B4-BE49-F238E27FC236}">
                <a16:creationId xmlns:a16="http://schemas.microsoft.com/office/drawing/2014/main" id="{17591F59-5D4C-4BC0-B60E-2F9DE8357E5A}"/>
              </a:ext>
            </a:extLst>
          </p:cNvPr>
          <p:cNvSpPr/>
          <p:nvPr/>
        </p:nvSpPr>
        <p:spPr bwMode="auto">
          <a:xfrm>
            <a:off x="0" y="0"/>
            <a:ext cx="9144000" cy="6858000"/>
          </a:xfrm>
          <a:prstGeom prst="rect">
            <a:avLst/>
          </a:prstGeom>
          <a:solidFill>
            <a:srgbClr val="DEFDF8"/>
          </a:solidFill>
          <a:ln>
            <a:noFill/>
          </a:ln>
          <a:effectLst>
            <a:outerShdw blurRad="190500" dist="63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altLang="zh-CN" sz="1350" b="0" i="0" u="none" strike="noStrike" kern="1200" cap="none" spc="0" normalizeH="0" baseline="0" noProof="0" dirty="0">
              <a:ln>
                <a:noFill/>
              </a:ln>
              <a:solidFill>
                <a:srgbClr val="FFFFFF"/>
              </a:solidFill>
              <a:effectLst/>
              <a:uLnTx/>
              <a:uFillTx/>
              <a:latin typeface="Arial"/>
              <a:ea typeface="微软雅黑"/>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srgbClr val="FFFFFF"/>
              </a:solidFill>
              <a:effectLst/>
              <a:uLnTx/>
              <a:uFillTx/>
              <a:latin typeface="Arial"/>
              <a:ea typeface="微软雅黑"/>
              <a:cs typeface="+mn-cs"/>
            </a:endParaRPr>
          </a:p>
        </p:txBody>
      </p:sp>
      <p:pic>
        <p:nvPicPr>
          <p:cNvPr id="2" name="Picture 13" descr="Copy of Su_bien_doi_hoa_hoc"/>
          <p:cNvPicPr>
            <a:picLocks noChangeAspect="1" noChangeArrowheads="1"/>
          </p:cNvPicPr>
          <p:nvPr/>
        </p:nvPicPr>
        <p:blipFill rotWithShape="1">
          <a:blip r:embed="rId2">
            <a:extLst>
              <a:ext uri="{28A0092B-C50C-407E-A947-70E740481C1C}">
                <a14:useLocalDpi xmlns:a14="http://schemas.microsoft.com/office/drawing/2010/main" val="0"/>
              </a:ext>
            </a:extLst>
          </a:blip>
          <a:srcRect b="12139"/>
          <a:stretch/>
        </p:blipFill>
        <p:spPr bwMode="auto">
          <a:xfrm>
            <a:off x="943563" y="260648"/>
            <a:ext cx="7228837" cy="422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0"/>
          <p:cNvSpPr txBox="1">
            <a:spLocks noChangeArrowheads="1"/>
          </p:cNvSpPr>
          <p:nvPr/>
        </p:nvSpPr>
        <p:spPr bwMode="auto">
          <a:xfrm>
            <a:off x="705552" y="4538095"/>
            <a:ext cx="770485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Thanh</a:t>
            </a:r>
            <a:r>
              <a:rPr kumimoji="0" lang="en-US" alt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sắt</a:t>
            </a:r>
            <a:r>
              <a:rPr kumimoji="0" lang="en-US" alt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để</a:t>
            </a:r>
            <a:r>
              <a:rPr kumimoji="0" lang="en-US" alt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lâu</a:t>
            </a:r>
            <a:r>
              <a:rPr kumimoji="0" lang="en-US" alt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ngày</a:t>
            </a:r>
            <a:r>
              <a:rPr kumimoji="0" lang="en-US" alt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đã</a:t>
            </a:r>
            <a:r>
              <a:rPr kumimoji="0" lang="en-US" alt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hút</a:t>
            </a:r>
            <a:r>
              <a:rPr kumimoji="0" lang="en-US" alt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không</a:t>
            </a:r>
            <a:r>
              <a:rPr kumimoji="0" lang="en-US" alt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khí</a:t>
            </a:r>
            <a:r>
              <a:rPr kumimoji="0" lang="en-US" alt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ẩm</a:t>
            </a:r>
            <a:r>
              <a:rPr kumimoji="0" lang="en-US" alt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nên</a:t>
            </a:r>
            <a:r>
              <a:rPr kumimoji="0" lang="en-US" alt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trên</a:t>
            </a:r>
            <a:r>
              <a:rPr kumimoji="0" lang="en-US" alt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mặt</a:t>
            </a:r>
            <a:r>
              <a:rPr kumimoji="0" lang="en-US" alt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thanh</a:t>
            </a:r>
            <a:r>
              <a:rPr kumimoji="0" lang="en-US" alt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sắt</a:t>
            </a:r>
            <a:r>
              <a:rPr kumimoji="0" lang="en-US" alt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có</a:t>
            </a:r>
            <a:r>
              <a:rPr kumimoji="0" lang="en-US" alt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một</a:t>
            </a:r>
            <a:r>
              <a:rPr kumimoji="0" lang="en-US" alt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lớp</a:t>
            </a:r>
            <a:r>
              <a:rPr kumimoji="0" lang="en-US" alt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gỉ</a:t>
            </a:r>
            <a:r>
              <a:rPr kumimoji="0" lang="en-US" alt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màu</a:t>
            </a:r>
            <a:r>
              <a:rPr kumimoji="0" lang="en-US" alt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nâu</a:t>
            </a:r>
            <a:r>
              <a:rPr kumimoji="0" lang="en-US" alt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p:txBody>
      </p:sp>
      <p:sp>
        <p:nvSpPr>
          <p:cNvPr id="4" name="TextBox 3"/>
          <p:cNvSpPr txBox="1"/>
          <p:nvPr/>
        </p:nvSpPr>
        <p:spPr>
          <a:xfrm>
            <a:off x="1751641" y="5661248"/>
            <a:ext cx="5612680" cy="523220"/>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sym typeface="Wingdings"/>
              </a:rPr>
              <a:t> </a:t>
            </a:r>
            <a:r>
              <a:rPr kumimoji="0" lang="en-US" sz="2800" b="1" i="1"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Điều</a:t>
            </a:r>
            <a:r>
              <a:rPr kumimoji="0" lang="en-US" sz="2800" b="1" i="1"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kiện</a:t>
            </a:r>
            <a:r>
              <a:rPr kumimoji="0" lang="en-US" sz="2800" b="1" i="1"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Nhiệt</a:t>
            </a:r>
            <a:r>
              <a:rPr kumimoji="0" lang="en-US" sz="2800" b="1" i="1"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độ</a:t>
            </a:r>
            <a:r>
              <a:rPr kumimoji="0" lang="en-US" sz="2800" b="1" i="1"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bình</a:t>
            </a:r>
            <a:r>
              <a:rPr kumimoji="0" lang="en-US" sz="2800" b="1" i="1"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thường</a:t>
            </a:r>
            <a:endParaRPr kumimoji="0" lang="en-US" sz="2800" b="1" i="1"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40442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2">
            <a:extLst>
              <a:ext uri="{FF2B5EF4-FFF2-40B4-BE49-F238E27FC236}">
                <a16:creationId xmlns:a16="http://schemas.microsoft.com/office/drawing/2014/main" id="{14F42BCF-4B41-40EB-9042-41DC98FBD08A}"/>
              </a:ext>
            </a:extLst>
          </p:cNvPr>
          <p:cNvSpPr/>
          <p:nvPr/>
        </p:nvSpPr>
        <p:spPr bwMode="auto">
          <a:xfrm>
            <a:off x="0" y="0"/>
            <a:ext cx="9144000" cy="6858000"/>
          </a:xfrm>
          <a:prstGeom prst="rect">
            <a:avLst/>
          </a:prstGeom>
          <a:solidFill>
            <a:srgbClr val="DEFDF8"/>
          </a:solidFill>
          <a:ln>
            <a:noFill/>
          </a:ln>
          <a:effectLst>
            <a:outerShdw blurRad="190500" dist="63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altLang="zh-CN" sz="1350" b="0" i="0" u="none" strike="noStrike" kern="1200" cap="none" spc="0" normalizeH="0" baseline="0" noProof="0" dirty="0">
              <a:ln>
                <a:noFill/>
              </a:ln>
              <a:solidFill>
                <a:srgbClr val="FFFFFF"/>
              </a:solidFill>
              <a:effectLst/>
              <a:uLnTx/>
              <a:uFillTx/>
              <a:latin typeface="Arial"/>
              <a:ea typeface="微软雅黑"/>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srgbClr val="FFFFFF"/>
              </a:solidFill>
              <a:effectLst/>
              <a:uLnTx/>
              <a:uFillTx/>
              <a:latin typeface="Arial"/>
              <a:ea typeface="微软雅黑"/>
              <a:cs typeface="+mn-cs"/>
            </a:endParaRPr>
          </a:p>
        </p:txBody>
      </p:sp>
      <p:pic>
        <p:nvPicPr>
          <p:cNvPr id="2" name="Picture 14" descr="Copy (2) of Su_bien_doi_hoa_hoc"/>
          <p:cNvPicPr>
            <a:picLocks noChangeAspect="1" noChangeArrowheads="1"/>
          </p:cNvPicPr>
          <p:nvPr/>
        </p:nvPicPr>
        <p:blipFill rotWithShape="1">
          <a:blip r:embed="rId2">
            <a:extLst>
              <a:ext uri="{28A0092B-C50C-407E-A947-70E740481C1C}">
                <a14:useLocalDpi xmlns:a14="http://schemas.microsoft.com/office/drawing/2010/main" val="0"/>
              </a:ext>
            </a:extLst>
          </a:blip>
          <a:srcRect b="9585"/>
          <a:stretch/>
        </p:blipFill>
        <p:spPr bwMode="auto">
          <a:xfrm>
            <a:off x="1481582" y="0"/>
            <a:ext cx="6258769" cy="4748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1"/>
          <p:cNvSpPr txBox="1">
            <a:spLocks noChangeArrowheads="1"/>
          </p:cNvSpPr>
          <p:nvPr/>
        </p:nvSpPr>
        <p:spPr bwMode="auto">
          <a:xfrm>
            <a:off x="952713" y="4725144"/>
            <a:ext cx="737497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Cho </a:t>
            </a:r>
            <a:r>
              <a:rPr kumimoji="0" lang="en-US" alt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đường</a:t>
            </a:r>
            <a:r>
              <a:rPr kumimoji="0" lang="en-US" alt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vào</a:t>
            </a:r>
            <a:r>
              <a:rPr kumimoji="0" lang="en-US" alt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trong</a:t>
            </a:r>
            <a:r>
              <a:rPr kumimoji="0" lang="en-US" alt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ống</a:t>
            </a:r>
            <a:r>
              <a:rPr kumimoji="0" lang="en-US" alt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nghiệm</a:t>
            </a:r>
            <a:r>
              <a:rPr kumimoji="0" lang="en-US" alt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đun</a:t>
            </a:r>
            <a:r>
              <a:rPr kumimoji="0" lang="en-US" alt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dưới</a:t>
            </a:r>
            <a:r>
              <a:rPr kumimoji="0" lang="en-US" alt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ngọn</a:t>
            </a:r>
            <a:r>
              <a:rPr kumimoji="0" lang="en-US" alt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lửa</a:t>
            </a:r>
            <a:r>
              <a:rPr kumimoji="0" lang="en-US" alt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đèn</a:t>
            </a:r>
            <a:r>
              <a:rPr kumimoji="0" lang="en-US" alt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cồn</a:t>
            </a:r>
            <a:r>
              <a:rPr kumimoji="0" lang="en-US" alt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Trên</a:t>
            </a:r>
            <a:r>
              <a:rPr kumimoji="0" lang="en-US" alt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thành</a:t>
            </a:r>
            <a:r>
              <a:rPr kumimoji="0" lang="en-US" alt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ống</a:t>
            </a:r>
            <a:r>
              <a:rPr kumimoji="0" lang="en-US" alt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nghiệm</a:t>
            </a:r>
            <a:r>
              <a:rPr kumimoji="0" lang="en-US" alt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sẽ</a:t>
            </a:r>
            <a:r>
              <a:rPr kumimoji="0" lang="en-US" alt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đọng</a:t>
            </a:r>
            <a:r>
              <a:rPr kumimoji="0" lang="en-US" alt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những</a:t>
            </a:r>
            <a:r>
              <a:rPr kumimoji="0" lang="en-US" alt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giọt</a:t>
            </a:r>
            <a:r>
              <a:rPr kumimoji="0" lang="en-US" alt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nước</a:t>
            </a:r>
            <a:r>
              <a:rPr kumimoji="0" lang="en-US" alt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còn</a:t>
            </a:r>
            <a:r>
              <a:rPr kumimoji="0" lang="en-US" alt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đường</a:t>
            </a:r>
            <a:r>
              <a:rPr kumimoji="0" lang="en-US" alt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thì</a:t>
            </a:r>
            <a:r>
              <a:rPr kumimoji="0" lang="en-US" alt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biến</a:t>
            </a:r>
            <a:r>
              <a:rPr kumimoji="0" lang="en-US" alt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thành</a:t>
            </a:r>
            <a:r>
              <a:rPr kumimoji="0" lang="en-US" alt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than.</a:t>
            </a:r>
          </a:p>
        </p:txBody>
      </p:sp>
      <p:sp>
        <p:nvSpPr>
          <p:cNvPr id="4" name="TextBox 3"/>
          <p:cNvSpPr txBox="1"/>
          <p:nvPr/>
        </p:nvSpPr>
        <p:spPr>
          <a:xfrm>
            <a:off x="2682847" y="6073235"/>
            <a:ext cx="3856238" cy="461665"/>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sym typeface="Wingdings"/>
              </a:rPr>
              <a:t> </a:t>
            </a:r>
            <a:r>
              <a:rPr kumimoji="0" lang="en-US" sz="2400" b="1" i="1"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Điều</a:t>
            </a:r>
            <a:r>
              <a:rPr kumimoji="0" lang="en-US" sz="2400" b="1" i="1"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1"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kiện</a:t>
            </a:r>
            <a:r>
              <a:rPr kumimoji="0" lang="en-US" sz="2400" b="1" i="1"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1"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Nhiệt</a:t>
            </a:r>
            <a:r>
              <a:rPr kumimoji="0" lang="en-US" sz="2400" b="1" i="1"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1"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độ</a:t>
            </a:r>
            <a:r>
              <a:rPr kumimoji="0" lang="en-US" sz="2400" b="1" i="1"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1"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cao</a:t>
            </a:r>
            <a:endParaRPr kumimoji="0" lang="en-US" sz="2400" b="1" i="1"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838889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3429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en-US" altLang="en-US"/>
          </a:p>
        </p:txBody>
      </p:sp>
      <p:sp>
        <p:nvSpPr>
          <p:cNvPr id="3075" name="Rectangle 3"/>
          <p:cNvSpPr>
            <a:spLocks noChangeArrowheads="1"/>
          </p:cNvSpPr>
          <p:nvPr/>
        </p:nvSpPr>
        <p:spPr bwMode="auto">
          <a:xfrm>
            <a:off x="-152400" y="3581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en-US" altLang="en-US"/>
          </a:p>
        </p:txBody>
      </p:sp>
      <p:sp>
        <p:nvSpPr>
          <p:cNvPr id="3077" name="WordArt 5"/>
          <p:cNvSpPr>
            <a:spLocks noChangeArrowheads="1" noChangeShapeType="1" noTextEdit="1"/>
          </p:cNvSpPr>
          <p:nvPr/>
        </p:nvSpPr>
        <p:spPr bwMode="auto">
          <a:xfrm>
            <a:off x="2100263" y="642938"/>
            <a:ext cx="4724400" cy="293687"/>
          </a:xfrm>
          <a:prstGeom prst="rect">
            <a:avLst/>
          </a:prstGeom>
        </p:spPr>
        <p:txBody>
          <a:bodyPr wrap="none" fromWordArt="1">
            <a:prstTxWarp prst="textPlain">
              <a:avLst>
                <a:gd name="adj" fmla="val 50000"/>
              </a:avLst>
            </a:prstTxWarp>
          </a:bodyPr>
          <a:lstStyle/>
          <a:p>
            <a:pPr algn="ctr"/>
            <a:endParaRPr lang="en-US" sz="3600" kern="10">
              <a:ln w="12700">
                <a:pattFill prst="divot">
                  <a:fgClr>
                    <a:srgbClr val="FF0000"/>
                  </a:fgClr>
                  <a:bgClr>
                    <a:srgbClr val="0000CC"/>
                  </a:bgClr>
                </a:pattFill>
                <a:round/>
                <a:headEnd/>
                <a:tailEnd/>
              </a:ln>
              <a:gradFill rotWithShape="1">
                <a:gsLst>
                  <a:gs pos="0">
                    <a:srgbClr val="0000CC"/>
                  </a:gs>
                  <a:gs pos="100000">
                    <a:srgbClr val="FF0000"/>
                  </a:gs>
                </a:gsLst>
                <a:lin ang="5400000" scaled="1"/>
              </a:gradFill>
              <a:effectLst>
                <a:outerShdw dist="35921" dir="2700000" sy="50000" kx="2115830" algn="bl" rotWithShape="0">
                  <a:srgbClr val="C0C0C0">
                    <a:alpha val="79999"/>
                  </a:srgbClr>
                </a:outerShdw>
              </a:effectLst>
              <a:latin typeface="Times New Roman"/>
              <a:cs typeface="Times New Roman"/>
            </a:endParaRPr>
          </a:p>
        </p:txBody>
      </p:sp>
      <p:sp>
        <p:nvSpPr>
          <p:cNvPr id="3080" name="Text Box 9"/>
          <p:cNvSpPr txBox="1">
            <a:spLocks noChangeArrowheads="1"/>
          </p:cNvSpPr>
          <p:nvPr/>
        </p:nvSpPr>
        <p:spPr bwMode="auto">
          <a:xfrm>
            <a:off x="1509713" y="6003925"/>
            <a:ext cx="64801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000000"/>
                </a:solidFill>
                <a:miter lim="800000"/>
                <a:headEnd/>
                <a:tailEnd/>
              </a14:hiddenLine>
            </a:ext>
          </a:extLst>
        </p:spPr>
        <p:txBody>
          <a:bodyPr>
            <a:spAutoFit/>
          </a:bodyPr>
          <a:lstStyle>
            <a:lvl1pPr>
              <a:defRPr sz="3000">
                <a:solidFill>
                  <a:schemeClr val="tx1"/>
                </a:solidFill>
                <a:latin typeface="Arial" charset="0"/>
                <a:cs typeface="Arial" charset="0"/>
              </a:defRPr>
            </a:lvl1pPr>
            <a:lvl2pPr marL="457200">
              <a:defRPr sz="2600">
                <a:solidFill>
                  <a:schemeClr val="tx1"/>
                </a:solidFill>
                <a:latin typeface="Arial" charset="0"/>
                <a:cs typeface="Arial" charset="0"/>
              </a:defRPr>
            </a:lvl2pPr>
            <a:lvl3pPr marL="1143000" indent="-228600">
              <a:defRPr sz="23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hangingPunct="0">
              <a:defRPr sz="2000">
                <a:solidFill>
                  <a:schemeClr val="tx1"/>
                </a:solidFill>
                <a:latin typeface="Arial" charset="0"/>
                <a:cs typeface="Arial" charset="0"/>
              </a:defRPr>
            </a:lvl6pPr>
            <a:lvl7pPr marL="2971800" indent="-228600" eaLnBrk="0" hangingPunct="0">
              <a:defRPr sz="2000">
                <a:solidFill>
                  <a:schemeClr val="tx1"/>
                </a:solidFill>
                <a:latin typeface="Arial" charset="0"/>
                <a:cs typeface="Arial" charset="0"/>
              </a:defRPr>
            </a:lvl7pPr>
            <a:lvl8pPr marL="3429000" indent="-228600" eaLnBrk="0" hangingPunct="0">
              <a:defRPr sz="2000">
                <a:solidFill>
                  <a:schemeClr val="tx1"/>
                </a:solidFill>
                <a:latin typeface="Arial" charset="0"/>
                <a:cs typeface="Arial" charset="0"/>
              </a:defRPr>
            </a:lvl8pPr>
            <a:lvl9pPr marL="3886200" indent="-228600" eaLnBrk="0" hangingPunct="0">
              <a:defRPr sz="2000">
                <a:solidFill>
                  <a:schemeClr val="tx1"/>
                </a:solidFill>
                <a:latin typeface="Arial" charset="0"/>
                <a:cs typeface="Arial" charset="0"/>
              </a:defRPr>
            </a:lvl9pPr>
          </a:lstStyle>
          <a:p>
            <a:pPr lvl="1" algn="ctr" eaLnBrk="1" hangingPunct="1">
              <a:spcBef>
                <a:spcPct val="50000"/>
              </a:spcBef>
            </a:pPr>
            <a:endParaRPr lang="en-US" altLang="en-US" sz="2800" b="1">
              <a:solidFill>
                <a:srgbClr val="FF0000"/>
              </a:solidFill>
              <a:latin typeface="Times New Roman" pitchFamily="18" charset="0"/>
            </a:endParaRPr>
          </a:p>
        </p:txBody>
      </p:sp>
      <p:sp>
        <p:nvSpPr>
          <p:cNvPr id="21" name="Text Box 8">
            <a:extLst>
              <a:ext uri="{FF2B5EF4-FFF2-40B4-BE49-F238E27FC236}">
                <a16:creationId xmlns:a16="http://schemas.microsoft.com/office/drawing/2014/main" id="{253374FE-FD07-4F4D-AA01-ABE59657EFBC}"/>
              </a:ext>
            </a:extLst>
          </p:cNvPr>
          <p:cNvSpPr txBox="1">
            <a:spLocks noChangeArrowheads="1"/>
          </p:cNvSpPr>
          <p:nvPr/>
        </p:nvSpPr>
        <p:spPr bwMode="auto">
          <a:xfrm>
            <a:off x="2699792" y="3140968"/>
            <a:ext cx="6038082" cy="120032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000000"/>
                </a:solidFill>
                <a:miter lim="800000"/>
                <a:headEnd/>
                <a:tailEnd/>
              </a14:hiddenLine>
            </a:ext>
          </a:extLst>
        </p:spPr>
        <p:txBody>
          <a:bodyPr wrap="square">
            <a:spAutoFit/>
          </a:bodyPr>
          <a:lstStyle>
            <a:lvl1pPr>
              <a:defRPr sz="3000">
                <a:solidFill>
                  <a:schemeClr val="tx1"/>
                </a:solidFill>
                <a:latin typeface="Arial" charset="0"/>
                <a:cs typeface="Arial" charset="0"/>
              </a:defRPr>
            </a:lvl1pPr>
            <a:lvl2pPr marL="742950" indent="-285750">
              <a:defRPr sz="2600">
                <a:solidFill>
                  <a:schemeClr val="tx1"/>
                </a:solidFill>
                <a:latin typeface="Arial" charset="0"/>
                <a:cs typeface="Arial" charset="0"/>
              </a:defRPr>
            </a:lvl2pPr>
            <a:lvl3pPr marL="1143000" indent="-228600">
              <a:defRPr sz="23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hangingPunct="0">
              <a:defRPr sz="2000">
                <a:solidFill>
                  <a:schemeClr val="tx1"/>
                </a:solidFill>
                <a:latin typeface="Arial" charset="0"/>
                <a:cs typeface="Arial" charset="0"/>
              </a:defRPr>
            </a:lvl6pPr>
            <a:lvl7pPr marL="2971800" indent="-228600" eaLnBrk="0" hangingPunct="0">
              <a:defRPr sz="2000">
                <a:solidFill>
                  <a:schemeClr val="tx1"/>
                </a:solidFill>
                <a:latin typeface="Arial" charset="0"/>
                <a:cs typeface="Arial" charset="0"/>
              </a:defRPr>
            </a:lvl7pPr>
            <a:lvl8pPr marL="3429000" indent="-228600" eaLnBrk="0" hangingPunct="0">
              <a:defRPr sz="2000">
                <a:solidFill>
                  <a:schemeClr val="tx1"/>
                </a:solidFill>
                <a:latin typeface="Arial" charset="0"/>
                <a:cs typeface="Arial" charset="0"/>
              </a:defRPr>
            </a:lvl8pPr>
            <a:lvl9pPr marL="3886200" indent="-228600" eaLnBrk="0" hangingPunct="0">
              <a:defRPr sz="2000">
                <a:solidFill>
                  <a:schemeClr val="tx1"/>
                </a:solidFill>
                <a:latin typeface="Arial" charset="0"/>
                <a:cs typeface="Arial" charset="0"/>
              </a:defRPr>
            </a:lvl9pPr>
          </a:lstStyle>
          <a:p>
            <a:pPr algn="ctr" eaLnBrk="1" hangingPunct="1">
              <a:spcBef>
                <a:spcPct val="50000"/>
              </a:spcBef>
            </a:pPr>
            <a:r>
              <a:rPr lang="en-US" altLang="en-US" sz="7200" b="1" dirty="0">
                <a:solidFill>
                  <a:srgbClr val="FF0000"/>
                </a:solidFill>
                <a:effectLst>
                  <a:outerShdw blurRad="38100" dist="38100" dir="2700000" algn="tl">
                    <a:srgbClr val="000000">
                      <a:alpha val="43137"/>
                    </a:srgbClr>
                  </a:outerShdw>
                </a:effectLst>
                <a:latin typeface="Times New Roman" pitchFamily="18" charset="0"/>
              </a:rPr>
              <a:t>KHỞI ĐỘNG</a:t>
            </a:r>
          </a:p>
        </p:txBody>
      </p:sp>
    </p:spTree>
    <p:extLst>
      <p:ext uri="{BB962C8B-B14F-4D97-AF65-F5344CB8AC3E}">
        <p14:creationId xmlns:p14="http://schemas.microsoft.com/office/powerpoint/2010/main" val="345238550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2">
            <a:extLst>
              <a:ext uri="{FF2B5EF4-FFF2-40B4-BE49-F238E27FC236}">
                <a16:creationId xmlns:a16="http://schemas.microsoft.com/office/drawing/2014/main" id="{99035DDB-FC9C-430D-A5B4-B7803F787A55}"/>
              </a:ext>
            </a:extLst>
          </p:cNvPr>
          <p:cNvSpPr/>
          <p:nvPr/>
        </p:nvSpPr>
        <p:spPr bwMode="auto">
          <a:xfrm>
            <a:off x="0" y="0"/>
            <a:ext cx="9144000" cy="6858000"/>
          </a:xfrm>
          <a:prstGeom prst="rect">
            <a:avLst/>
          </a:prstGeom>
          <a:solidFill>
            <a:srgbClr val="DEFDF8"/>
          </a:solidFill>
          <a:ln>
            <a:noFill/>
          </a:ln>
          <a:effectLst>
            <a:outerShdw blurRad="190500" dist="63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altLang="zh-CN" sz="1350" b="0" i="0" u="none" strike="noStrike" kern="1200" cap="none" spc="0" normalizeH="0" baseline="0" noProof="0" dirty="0">
              <a:ln>
                <a:noFill/>
              </a:ln>
              <a:solidFill>
                <a:srgbClr val="FFFFFF"/>
              </a:solidFill>
              <a:effectLst/>
              <a:uLnTx/>
              <a:uFillTx/>
              <a:latin typeface="Arial"/>
              <a:ea typeface="微软雅黑"/>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srgbClr val="FFFFFF"/>
              </a:solidFill>
              <a:effectLst/>
              <a:uLnTx/>
              <a:uFillTx/>
              <a:latin typeface="Arial"/>
              <a:ea typeface="微软雅黑"/>
              <a:cs typeface="+mn-cs"/>
            </a:endParaRPr>
          </a:p>
        </p:txBody>
      </p:sp>
      <p:pic>
        <p:nvPicPr>
          <p:cNvPr id="2" name="Picture 15" descr="Copy (3) of Su_bien_doi_hoa_hoc"/>
          <p:cNvPicPr>
            <a:picLocks noChangeAspect="1" noChangeArrowheads="1"/>
          </p:cNvPicPr>
          <p:nvPr/>
        </p:nvPicPr>
        <p:blipFill rotWithShape="1">
          <a:blip r:embed="rId2">
            <a:extLst>
              <a:ext uri="{28A0092B-C50C-407E-A947-70E740481C1C}">
                <a14:useLocalDpi xmlns:a14="http://schemas.microsoft.com/office/drawing/2010/main" val="0"/>
              </a:ext>
            </a:extLst>
          </a:blip>
          <a:srcRect t="13106" b="10499"/>
          <a:stretch/>
        </p:blipFill>
        <p:spPr bwMode="auto">
          <a:xfrm>
            <a:off x="1187623" y="116632"/>
            <a:ext cx="7158185"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954841" y="5661248"/>
            <a:ext cx="5612680" cy="523220"/>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sym typeface="Wingdings"/>
              </a:rPr>
              <a:t> </a:t>
            </a:r>
            <a:r>
              <a:rPr kumimoji="0" lang="en-US" sz="2800" b="1" i="1"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Điều</a:t>
            </a:r>
            <a:r>
              <a:rPr kumimoji="0" lang="en-US" sz="2800" b="1" i="1"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kiện</a:t>
            </a:r>
            <a:r>
              <a:rPr kumimoji="0" lang="en-US" sz="2800" b="1" i="1"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Nhiệt</a:t>
            </a:r>
            <a:r>
              <a:rPr kumimoji="0" lang="en-US" sz="2800" b="1" i="1"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độ</a:t>
            </a:r>
            <a:r>
              <a:rPr kumimoji="0" lang="en-US" sz="2800" b="1" i="1"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bình</a:t>
            </a:r>
            <a:r>
              <a:rPr kumimoji="0" lang="en-US" sz="2800" b="1" i="1"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thường</a:t>
            </a:r>
            <a:endParaRPr kumimoji="0" lang="en-US" sz="2800" b="1" i="1"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5" name="Rectangle 4"/>
          <p:cNvSpPr/>
          <p:nvPr/>
        </p:nvSpPr>
        <p:spPr>
          <a:xfrm>
            <a:off x="1425500" y="4461881"/>
            <a:ext cx="6694485" cy="954107"/>
          </a:xfrm>
          <a:prstGeom prst="rect">
            <a:avLst/>
          </a:prstGeom>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Thả</a:t>
            </a:r>
            <a:r>
              <a:rPr kumimoji="0" lang="en-US" alt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vôi</a:t>
            </a:r>
            <a:r>
              <a:rPr kumimoji="0" lang="en-US" alt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sống</a:t>
            </a:r>
            <a:r>
              <a:rPr kumimoji="0" lang="en-US" alt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vào</a:t>
            </a:r>
            <a:r>
              <a:rPr kumimoji="0" lang="en-US" alt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nước</a:t>
            </a:r>
            <a:r>
              <a:rPr kumimoji="0" lang="en-US" alt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br>
              <a:rPr kumimoji="0" lang="en-US" alt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br>
            <a:r>
              <a:rPr kumimoji="0" lang="en-US" alt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Vôi</a:t>
            </a:r>
            <a:r>
              <a:rPr kumimoji="0" lang="en-US" alt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sống</a:t>
            </a:r>
            <a:r>
              <a:rPr kumimoji="0" lang="en-US" alt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biến</a:t>
            </a:r>
            <a:r>
              <a:rPr kumimoji="0" lang="en-US" alt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thành</a:t>
            </a:r>
            <a:r>
              <a:rPr kumimoji="0" lang="en-US" alt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vôi</a:t>
            </a:r>
            <a:r>
              <a:rPr kumimoji="0" lang="en-US" alt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tôi</a:t>
            </a:r>
            <a:r>
              <a:rPr kumimoji="0" lang="en-US" alt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a:t>
            </a:r>
            <a:r>
              <a:rPr kumimoji="0" lang="en-US" alt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tỏa</a:t>
            </a:r>
            <a:r>
              <a:rPr kumimoji="0" lang="en-US" alt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nhiệt</a:t>
            </a:r>
            <a:r>
              <a:rPr kumimoji="0" lang="en-US" alt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p:spTree>
    <p:extLst>
      <p:ext uri="{BB962C8B-B14F-4D97-AF65-F5344CB8AC3E}">
        <p14:creationId xmlns:p14="http://schemas.microsoft.com/office/powerpoint/2010/main" val="3030013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2">
            <a:extLst>
              <a:ext uri="{FF2B5EF4-FFF2-40B4-BE49-F238E27FC236}">
                <a16:creationId xmlns:a16="http://schemas.microsoft.com/office/drawing/2014/main" id="{D1A6EC55-FB0C-49CD-8C15-1E6D45EF1956}"/>
              </a:ext>
            </a:extLst>
          </p:cNvPr>
          <p:cNvSpPr/>
          <p:nvPr/>
        </p:nvSpPr>
        <p:spPr bwMode="auto">
          <a:xfrm>
            <a:off x="0" y="0"/>
            <a:ext cx="9144000" cy="6858000"/>
          </a:xfrm>
          <a:prstGeom prst="rect">
            <a:avLst/>
          </a:prstGeom>
          <a:solidFill>
            <a:srgbClr val="DEFDF8"/>
          </a:solidFill>
          <a:ln>
            <a:noFill/>
          </a:ln>
          <a:effectLst>
            <a:outerShdw blurRad="190500" dist="63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altLang="zh-CN" sz="1350" b="0" i="0" u="none" strike="noStrike" kern="1200" cap="none" spc="0" normalizeH="0" baseline="0" noProof="0" dirty="0">
              <a:ln>
                <a:noFill/>
              </a:ln>
              <a:solidFill>
                <a:srgbClr val="FFFFFF"/>
              </a:solidFill>
              <a:effectLst/>
              <a:uLnTx/>
              <a:uFillTx/>
              <a:latin typeface="Arial"/>
              <a:ea typeface="微软雅黑"/>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srgbClr val="FFFFFF"/>
              </a:solidFill>
              <a:effectLst/>
              <a:uLnTx/>
              <a:uFillTx/>
              <a:latin typeface="Arial"/>
              <a:ea typeface="微软雅黑"/>
              <a:cs typeface="+mn-cs"/>
            </a:endParaRPr>
          </a:p>
        </p:txBody>
      </p:sp>
      <p:pic>
        <p:nvPicPr>
          <p:cNvPr id="2" name="Picture 17" descr="Copy (4) of Su_bien_doi_hoa_hoc"/>
          <p:cNvPicPr>
            <a:picLocks noChangeAspect="1" noChangeArrowheads="1"/>
          </p:cNvPicPr>
          <p:nvPr/>
        </p:nvPicPr>
        <p:blipFill rotWithShape="1">
          <a:blip r:embed="rId3">
            <a:extLst>
              <a:ext uri="{28A0092B-C50C-407E-A947-70E740481C1C}">
                <a14:useLocalDpi xmlns:a14="http://schemas.microsoft.com/office/drawing/2010/main" val="0"/>
              </a:ext>
            </a:extLst>
          </a:blip>
          <a:srcRect b="11611"/>
          <a:stretch/>
        </p:blipFill>
        <p:spPr bwMode="auto">
          <a:xfrm>
            <a:off x="1835696" y="220240"/>
            <a:ext cx="5688632" cy="419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3"/>
          <p:cNvSpPr txBox="1">
            <a:spLocks noChangeArrowheads="1"/>
          </p:cNvSpPr>
          <p:nvPr/>
        </p:nvSpPr>
        <p:spPr bwMode="auto">
          <a:xfrm>
            <a:off x="1259632" y="4581128"/>
            <a:ext cx="705678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Vắt</a:t>
            </a:r>
            <a:r>
              <a:rPr kumimoji="0" lang="en-US" alt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chanh</a:t>
            </a:r>
            <a:r>
              <a:rPr kumimoji="0" lang="en-US" alt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lên</a:t>
            </a:r>
            <a:r>
              <a:rPr kumimoji="0" lang="en-US" alt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mâm</a:t>
            </a:r>
            <a:r>
              <a:rPr kumimoji="0" lang="en-US" alt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đồng</a:t>
            </a:r>
            <a:r>
              <a:rPr kumimoji="0" lang="en-US" alt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ta </a:t>
            </a:r>
            <a:r>
              <a:rPr kumimoji="0" lang="en-US" alt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thấy</a:t>
            </a:r>
            <a:r>
              <a:rPr kumimoji="0" lang="en-US" alt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xuất</a:t>
            </a:r>
            <a:r>
              <a:rPr kumimoji="0" lang="en-US" alt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hiện</a:t>
            </a:r>
            <a:r>
              <a:rPr kumimoji="0" lang="en-US" alt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lớp</a:t>
            </a:r>
            <a:r>
              <a:rPr kumimoji="0" lang="en-US" alt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gỉ</a:t>
            </a:r>
            <a:r>
              <a:rPr kumimoji="0" lang="en-US" alt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đồng</a:t>
            </a:r>
            <a:r>
              <a:rPr kumimoji="0" lang="en-US" alt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màu</a:t>
            </a:r>
            <a:r>
              <a:rPr kumimoji="0" lang="en-US" alt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xanh</a:t>
            </a:r>
            <a:r>
              <a:rPr kumimoji="0" lang="en-US" alt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p:sp>
        <p:nvSpPr>
          <p:cNvPr id="4" name="TextBox 3"/>
          <p:cNvSpPr txBox="1"/>
          <p:nvPr/>
        </p:nvSpPr>
        <p:spPr>
          <a:xfrm>
            <a:off x="1835696" y="5866183"/>
            <a:ext cx="5612680" cy="523220"/>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sym typeface="Wingdings"/>
              </a:rPr>
              <a:t> </a:t>
            </a:r>
            <a:r>
              <a:rPr kumimoji="0" lang="en-US" sz="2800" b="1" i="1"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Điều</a:t>
            </a:r>
            <a:r>
              <a:rPr kumimoji="0" lang="en-US" sz="2800" b="1" i="1"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kiện</a:t>
            </a:r>
            <a:r>
              <a:rPr kumimoji="0" lang="en-US" sz="2800" b="1" i="1"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Nhiệt</a:t>
            </a:r>
            <a:r>
              <a:rPr kumimoji="0" lang="en-US" sz="2800" b="1" i="1"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độ</a:t>
            </a:r>
            <a:r>
              <a:rPr kumimoji="0" lang="en-US" sz="2800" b="1" i="1"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bình</a:t>
            </a:r>
            <a:r>
              <a:rPr kumimoji="0" lang="en-US" sz="2800" b="1" i="1"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thường</a:t>
            </a:r>
            <a:endParaRPr kumimoji="0" lang="en-US" sz="2800" b="1" i="1"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45385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2">
            <a:extLst>
              <a:ext uri="{FF2B5EF4-FFF2-40B4-BE49-F238E27FC236}">
                <a16:creationId xmlns:a16="http://schemas.microsoft.com/office/drawing/2014/main" id="{ED40B831-F2A3-44AD-9ADE-9F3143C496B3}"/>
              </a:ext>
            </a:extLst>
          </p:cNvPr>
          <p:cNvSpPr/>
          <p:nvPr/>
        </p:nvSpPr>
        <p:spPr bwMode="auto">
          <a:xfrm>
            <a:off x="0" y="0"/>
            <a:ext cx="9144000" cy="6858000"/>
          </a:xfrm>
          <a:prstGeom prst="rect">
            <a:avLst/>
          </a:prstGeom>
          <a:solidFill>
            <a:srgbClr val="DEFDF8"/>
          </a:solidFill>
          <a:ln>
            <a:noFill/>
          </a:ln>
          <a:effectLst>
            <a:outerShdw blurRad="190500" dist="63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altLang="zh-CN" sz="1350" b="0" i="0" u="none" strike="noStrike" kern="1200" cap="none" spc="0" normalizeH="0" baseline="0" noProof="0" dirty="0">
              <a:ln>
                <a:noFill/>
              </a:ln>
              <a:solidFill>
                <a:srgbClr val="FFFFFF"/>
              </a:solidFill>
              <a:effectLst/>
              <a:uLnTx/>
              <a:uFillTx/>
              <a:latin typeface="Arial"/>
              <a:ea typeface="微软雅黑"/>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srgbClr val="FFFFFF"/>
              </a:solidFill>
              <a:effectLst/>
              <a:uLnTx/>
              <a:uFillTx/>
              <a:latin typeface="Arial"/>
              <a:ea typeface="微软雅黑"/>
              <a:cs typeface="+mn-cs"/>
            </a:endParaRPr>
          </a:p>
        </p:txBody>
      </p:sp>
      <p:grpSp>
        <p:nvGrpSpPr>
          <p:cNvPr id="7" name="Group 6"/>
          <p:cNvGrpSpPr/>
          <p:nvPr/>
        </p:nvGrpSpPr>
        <p:grpSpPr>
          <a:xfrm>
            <a:off x="251520" y="192058"/>
            <a:ext cx="8610600" cy="6334366"/>
            <a:chOff x="253391" y="199806"/>
            <a:chExt cx="8610600" cy="6334366"/>
          </a:xfrm>
        </p:grpSpPr>
        <p:pic>
          <p:nvPicPr>
            <p:cNvPr id="2" name="Picture 2" descr="Su_bien_doi_hoa_ho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391" y="199806"/>
              <a:ext cx="8610600" cy="6261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4"/>
            <p:cNvSpPr/>
            <p:nvPr/>
          </p:nvSpPr>
          <p:spPr>
            <a:xfrm>
              <a:off x="5328135" y="2868819"/>
              <a:ext cx="2514600" cy="461665"/>
            </a:xfrm>
            <a:prstGeom prst="rect">
              <a:avLst/>
            </a:prstGeom>
            <a:solidFill>
              <a:schemeClr val="bg1"/>
            </a:solid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err="1">
                  <a:ln w="11430"/>
                  <a:solidFill>
                    <a:srgbClr val="FF0000"/>
                  </a:solidFill>
                  <a:effectLst/>
                  <a:uLnTx/>
                  <a:uFillTx/>
                  <a:latin typeface="Calibri"/>
                  <a:ea typeface="+mn-ea"/>
                  <a:cs typeface="+mn-cs"/>
                </a:rPr>
                <a:t>Nhiệt</a:t>
              </a:r>
              <a:r>
                <a:rPr kumimoji="0" lang="en-US" sz="2400" b="1" i="0" u="none" strike="noStrike" kern="1200" cap="none" spc="0" normalizeH="0" baseline="0" noProof="0" dirty="0">
                  <a:ln w="11430"/>
                  <a:solidFill>
                    <a:srgbClr val="FF0000"/>
                  </a:solidFill>
                  <a:effectLst/>
                  <a:uLnTx/>
                  <a:uFillTx/>
                  <a:latin typeface="Calibri"/>
                  <a:ea typeface="+mn-ea"/>
                  <a:cs typeface="+mn-cs"/>
                </a:rPr>
                <a:t> </a:t>
              </a:r>
              <a:r>
                <a:rPr kumimoji="0" lang="en-US" sz="2400" b="1" i="0" u="none" strike="noStrike" kern="1200" cap="none" spc="0" normalizeH="0" baseline="0" noProof="0" dirty="0" err="1">
                  <a:ln w="11430"/>
                  <a:solidFill>
                    <a:srgbClr val="FF0000"/>
                  </a:solidFill>
                  <a:effectLst/>
                  <a:uLnTx/>
                  <a:uFillTx/>
                  <a:latin typeface="Calibri"/>
                  <a:ea typeface="+mn-ea"/>
                  <a:cs typeface="+mn-cs"/>
                </a:rPr>
                <a:t>độ</a:t>
              </a:r>
              <a:r>
                <a:rPr kumimoji="0" lang="en-US" sz="2400" b="1" i="0" u="none" strike="noStrike" kern="1200" cap="none" spc="0" normalizeH="0" baseline="0" noProof="0" dirty="0">
                  <a:ln w="11430"/>
                  <a:solidFill>
                    <a:srgbClr val="FF0000"/>
                  </a:solidFill>
                  <a:effectLst/>
                  <a:uLnTx/>
                  <a:uFillTx/>
                  <a:latin typeface="Calibri"/>
                  <a:ea typeface="+mn-ea"/>
                  <a:cs typeface="+mn-cs"/>
                </a:rPr>
                <a:t> </a:t>
              </a:r>
              <a:r>
                <a:rPr kumimoji="0" lang="en-US" sz="2400" b="1" i="0" u="none" strike="noStrike" kern="1200" cap="none" spc="0" normalizeH="0" baseline="0" noProof="0" dirty="0" err="1">
                  <a:ln w="11430"/>
                  <a:solidFill>
                    <a:srgbClr val="FF0000"/>
                  </a:solidFill>
                  <a:effectLst/>
                  <a:uLnTx/>
                  <a:uFillTx/>
                  <a:latin typeface="Calibri"/>
                  <a:ea typeface="+mn-ea"/>
                  <a:cs typeface="+mn-cs"/>
                </a:rPr>
                <a:t>cao</a:t>
              </a:r>
              <a:endParaRPr kumimoji="0" lang="en-US" sz="2400" b="1" i="0" u="none" strike="noStrike" kern="1200" cap="none" spc="0" normalizeH="0" baseline="0" noProof="0" dirty="0">
                <a:ln w="11430"/>
                <a:solidFill>
                  <a:srgbClr val="FF0000"/>
                </a:solidFill>
                <a:effectLst/>
                <a:uLnTx/>
                <a:uFillTx/>
                <a:latin typeface="Comic Sans MS" pitchFamily="66" charset="0"/>
                <a:ea typeface="+mn-ea"/>
                <a:cs typeface="+mn-cs"/>
              </a:endParaRPr>
            </a:p>
          </p:txBody>
        </p:sp>
        <p:sp>
          <p:nvSpPr>
            <p:cNvPr id="4" name="Rectangle 14"/>
            <p:cNvSpPr/>
            <p:nvPr/>
          </p:nvSpPr>
          <p:spPr>
            <a:xfrm>
              <a:off x="613431" y="2930125"/>
              <a:ext cx="3312368" cy="461665"/>
            </a:xfrm>
            <a:prstGeom prst="rect">
              <a:avLst/>
            </a:prstGeom>
            <a:solidFill>
              <a:schemeClr val="bg1"/>
            </a:solid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err="1">
                  <a:ln w="11430"/>
                  <a:solidFill>
                    <a:srgbClr val="FF0000"/>
                  </a:solidFill>
                  <a:effectLst/>
                  <a:uLnTx/>
                  <a:uFillTx/>
                  <a:latin typeface="Calibri"/>
                  <a:ea typeface="+mn-ea"/>
                  <a:cs typeface="+mn-cs"/>
                </a:rPr>
                <a:t>Nhiệt</a:t>
              </a:r>
              <a:r>
                <a:rPr kumimoji="0" lang="en-US" sz="2400" b="1" i="0" u="none" strike="noStrike" kern="1200" cap="none" spc="0" normalizeH="0" baseline="0" noProof="0" dirty="0">
                  <a:ln w="11430"/>
                  <a:solidFill>
                    <a:srgbClr val="FF0000"/>
                  </a:solidFill>
                  <a:effectLst/>
                  <a:uLnTx/>
                  <a:uFillTx/>
                  <a:latin typeface="Calibri"/>
                  <a:ea typeface="+mn-ea"/>
                  <a:cs typeface="+mn-cs"/>
                </a:rPr>
                <a:t> </a:t>
              </a:r>
              <a:r>
                <a:rPr kumimoji="0" lang="en-US" sz="2400" b="1" i="0" u="none" strike="noStrike" kern="1200" cap="none" spc="0" normalizeH="0" baseline="0" noProof="0" dirty="0" err="1">
                  <a:ln w="11430"/>
                  <a:solidFill>
                    <a:srgbClr val="FF0000"/>
                  </a:solidFill>
                  <a:effectLst/>
                  <a:uLnTx/>
                  <a:uFillTx/>
                  <a:latin typeface="Calibri"/>
                  <a:ea typeface="+mn-ea"/>
                  <a:cs typeface="+mn-cs"/>
                </a:rPr>
                <a:t>độ</a:t>
              </a:r>
              <a:r>
                <a:rPr kumimoji="0" lang="en-US" sz="2400" b="1" i="0" u="none" strike="noStrike" kern="1200" cap="none" spc="0" normalizeH="0" baseline="0" noProof="0" dirty="0">
                  <a:ln w="11430"/>
                  <a:solidFill>
                    <a:srgbClr val="FF0000"/>
                  </a:solidFill>
                  <a:effectLst/>
                  <a:uLnTx/>
                  <a:uFillTx/>
                  <a:latin typeface="Calibri"/>
                  <a:ea typeface="+mn-ea"/>
                  <a:cs typeface="+mn-cs"/>
                </a:rPr>
                <a:t> </a:t>
              </a:r>
              <a:r>
                <a:rPr kumimoji="0" lang="en-US" sz="2400" b="1" i="0" u="none" strike="noStrike" kern="1200" cap="none" spc="0" normalizeH="0" baseline="0" noProof="0" dirty="0" err="1">
                  <a:ln w="11430"/>
                  <a:solidFill>
                    <a:srgbClr val="FF0000"/>
                  </a:solidFill>
                  <a:effectLst/>
                  <a:uLnTx/>
                  <a:uFillTx/>
                  <a:latin typeface="Calibri"/>
                  <a:ea typeface="+mn-ea"/>
                  <a:cs typeface="+mn-cs"/>
                </a:rPr>
                <a:t>bình</a:t>
              </a:r>
              <a:r>
                <a:rPr kumimoji="0" lang="en-US" sz="2400" b="1" i="0" u="none" strike="noStrike" kern="1200" cap="none" spc="0" normalizeH="0" baseline="0" noProof="0" dirty="0">
                  <a:ln w="11430"/>
                  <a:solidFill>
                    <a:srgbClr val="FF0000"/>
                  </a:solidFill>
                  <a:effectLst/>
                  <a:uLnTx/>
                  <a:uFillTx/>
                  <a:latin typeface="Calibri"/>
                  <a:ea typeface="+mn-ea"/>
                  <a:cs typeface="+mn-cs"/>
                </a:rPr>
                <a:t> </a:t>
              </a:r>
              <a:r>
                <a:rPr kumimoji="0" lang="en-US" sz="2400" b="1" i="0" u="none" strike="noStrike" kern="1200" cap="none" spc="0" normalizeH="0" baseline="0" noProof="0" dirty="0" err="1">
                  <a:ln w="11430"/>
                  <a:solidFill>
                    <a:srgbClr val="FF0000"/>
                  </a:solidFill>
                  <a:effectLst/>
                  <a:uLnTx/>
                  <a:uFillTx/>
                  <a:latin typeface="Calibri"/>
                  <a:ea typeface="+mn-ea"/>
                  <a:cs typeface="+mn-cs"/>
                </a:rPr>
                <a:t>thường</a:t>
              </a:r>
              <a:endParaRPr kumimoji="0" lang="en-US" sz="2400" b="1" i="0" u="none" strike="noStrike" kern="1200" cap="none" spc="0" normalizeH="0" baseline="0" noProof="0" dirty="0">
                <a:ln w="11430"/>
                <a:solidFill>
                  <a:srgbClr val="FF0000"/>
                </a:solidFill>
                <a:effectLst/>
                <a:uLnTx/>
                <a:uFillTx/>
                <a:latin typeface="Comic Sans MS" pitchFamily="66" charset="0"/>
                <a:ea typeface="+mn-ea"/>
                <a:cs typeface="+mn-cs"/>
              </a:endParaRPr>
            </a:p>
          </p:txBody>
        </p:sp>
        <p:sp>
          <p:nvSpPr>
            <p:cNvPr id="5" name="Rectangle 14"/>
            <p:cNvSpPr/>
            <p:nvPr/>
          </p:nvSpPr>
          <p:spPr>
            <a:xfrm>
              <a:off x="647858" y="6072507"/>
              <a:ext cx="3352800" cy="461665"/>
            </a:xfrm>
            <a:prstGeom prst="rect">
              <a:avLst/>
            </a:prstGeom>
            <a:solidFill>
              <a:schemeClr val="bg1"/>
            </a:solid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err="1">
                  <a:ln w="11430"/>
                  <a:solidFill>
                    <a:srgbClr val="FF0000"/>
                  </a:solidFill>
                  <a:effectLst/>
                  <a:uLnTx/>
                  <a:uFillTx/>
                  <a:latin typeface="Calibri"/>
                  <a:ea typeface="+mn-ea"/>
                  <a:cs typeface="+mn-cs"/>
                </a:rPr>
                <a:t>Nhiệt</a:t>
              </a:r>
              <a:r>
                <a:rPr kumimoji="0" lang="en-US" sz="2400" b="1" i="0" u="none" strike="noStrike" kern="1200" cap="none" spc="0" normalizeH="0" baseline="0" noProof="0" dirty="0">
                  <a:ln w="11430"/>
                  <a:solidFill>
                    <a:srgbClr val="FF0000"/>
                  </a:solidFill>
                  <a:effectLst/>
                  <a:uLnTx/>
                  <a:uFillTx/>
                  <a:latin typeface="Calibri"/>
                  <a:ea typeface="+mn-ea"/>
                  <a:cs typeface="+mn-cs"/>
                </a:rPr>
                <a:t> </a:t>
              </a:r>
              <a:r>
                <a:rPr kumimoji="0" lang="en-US" sz="2400" b="1" i="0" u="none" strike="noStrike" kern="1200" cap="none" spc="0" normalizeH="0" baseline="0" noProof="0" dirty="0" err="1">
                  <a:ln w="11430"/>
                  <a:solidFill>
                    <a:srgbClr val="FF0000"/>
                  </a:solidFill>
                  <a:effectLst/>
                  <a:uLnTx/>
                  <a:uFillTx/>
                  <a:latin typeface="Calibri"/>
                  <a:ea typeface="+mn-ea"/>
                  <a:cs typeface="+mn-cs"/>
                </a:rPr>
                <a:t>độ</a:t>
              </a:r>
              <a:r>
                <a:rPr kumimoji="0" lang="en-US" sz="2400" b="1" i="0" u="none" strike="noStrike" kern="1200" cap="none" spc="0" normalizeH="0" baseline="0" noProof="0" dirty="0">
                  <a:ln w="11430"/>
                  <a:solidFill>
                    <a:srgbClr val="FF0000"/>
                  </a:solidFill>
                  <a:effectLst/>
                  <a:uLnTx/>
                  <a:uFillTx/>
                  <a:latin typeface="Calibri"/>
                  <a:ea typeface="+mn-ea"/>
                  <a:cs typeface="+mn-cs"/>
                </a:rPr>
                <a:t> </a:t>
              </a:r>
              <a:r>
                <a:rPr kumimoji="0" lang="en-US" sz="2400" b="1" i="0" u="none" strike="noStrike" kern="1200" cap="none" spc="0" normalizeH="0" baseline="0" noProof="0" dirty="0" err="1">
                  <a:ln w="11430"/>
                  <a:solidFill>
                    <a:srgbClr val="FF0000"/>
                  </a:solidFill>
                  <a:effectLst/>
                  <a:uLnTx/>
                  <a:uFillTx/>
                  <a:latin typeface="Calibri"/>
                  <a:ea typeface="+mn-ea"/>
                  <a:cs typeface="+mn-cs"/>
                </a:rPr>
                <a:t>bình</a:t>
              </a:r>
              <a:r>
                <a:rPr kumimoji="0" lang="en-US" sz="2400" b="1" i="0" u="none" strike="noStrike" kern="1200" cap="none" spc="0" normalizeH="0" baseline="0" noProof="0" dirty="0">
                  <a:ln w="11430"/>
                  <a:solidFill>
                    <a:srgbClr val="FF0000"/>
                  </a:solidFill>
                  <a:effectLst/>
                  <a:uLnTx/>
                  <a:uFillTx/>
                  <a:latin typeface="Calibri"/>
                  <a:ea typeface="+mn-ea"/>
                  <a:cs typeface="+mn-cs"/>
                </a:rPr>
                <a:t> </a:t>
              </a:r>
              <a:r>
                <a:rPr kumimoji="0" lang="en-US" sz="2400" b="1" i="0" u="none" strike="noStrike" kern="1200" cap="none" spc="0" normalizeH="0" baseline="0" noProof="0" dirty="0" err="1">
                  <a:ln w="11430"/>
                  <a:solidFill>
                    <a:srgbClr val="FF0000"/>
                  </a:solidFill>
                  <a:effectLst/>
                  <a:uLnTx/>
                  <a:uFillTx/>
                  <a:latin typeface="Calibri"/>
                  <a:ea typeface="+mn-ea"/>
                  <a:cs typeface="+mn-cs"/>
                </a:rPr>
                <a:t>thường</a:t>
              </a:r>
              <a:endParaRPr kumimoji="0" lang="en-US" sz="2400" b="1" i="0" u="none" strike="noStrike" kern="1200" cap="none" spc="0" normalizeH="0" baseline="0" noProof="0" dirty="0">
                <a:ln w="11430"/>
                <a:solidFill>
                  <a:srgbClr val="FF0000"/>
                </a:solidFill>
                <a:effectLst/>
                <a:uLnTx/>
                <a:uFillTx/>
                <a:latin typeface="Comic Sans MS" pitchFamily="66" charset="0"/>
                <a:ea typeface="+mn-ea"/>
                <a:cs typeface="+mn-cs"/>
              </a:endParaRPr>
            </a:p>
          </p:txBody>
        </p:sp>
        <p:sp>
          <p:nvSpPr>
            <p:cNvPr id="6" name="Rectangle 14"/>
            <p:cNvSpPr/>
            <p:nvPr/>
          </p:nvSpPr>
          <p:spPr>
            <a:xfrm>
              <a:off x="5148064" y="6072507"/>
              <a:ext cx="3352800" cy="461665"/>
            </a:xfrm>
            <a:prstGeom prst="rect">
              <a:avLst/>
            </a:prstGeom>
            <a:solidFill>
              <a:schemeClr val="bg1"/>
            </a:solid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err="1">
                  <a:ln w="11430"/>
                  <a:solidFill>
                    <a:srgbClr val="FF0000"/>
                  </a:solidFill>
                  <a:effectLst/>
                  <a:uLnTx/>
                  <a:uFillTx/>
                  <a:latin typeface="Calibri"/>
                  <a:ea typeface="+mn-ea"/>
                  <a:cs typeface="+mn-cs"/>
                </a:rPr>
                <a:t>Nhiệt</a:t>
              </a:r>
              <a:r>
                <a:rPr kumimoji="0" lang="en-US" sz="2400" b="1" i="0" u="none" strike="noStrike" kern="1200" cap="none" spc="0" normalizeH="0" baseline="0" noProof="0" dirty="0">
                  <a:ln w="11430"/>
                  <a:solidFill>
                    <a:srgbClr val="FF0000"/>
                  </a:solidFill>
                  <a:effectLst/>
                  <a:uLnTx/>
                  <a:uFillTx/>
                  <a:latin typeface="Calibri"/>
                  <a:ea typeface="+mn-ea"/>
                  <a:cs typeface="+mn-cs"/>
                </a:rPr>
                <a:t> </a:t>
              </a:r>
              <a:r>
                <a:rPr kumimoji="0" lang="en-US" sz="2400" b="1" i="0" u="none" strike="noStrike" kern="1200" cap="none" spc="0" normalizeH="0" baseline="0" noProof="0" dirty="0" err="1">
                  <a:ln w="11430"/>
                  <a:solidFill>
                    <a:srgbClr val="FF0000"/>
                  </a:solidFill>
                  <a:effectLst/>
                  <a:uLnTx/>
                  <a:uFillTx/>
                  <a:latin typeface="Calibri"/>
                  <a:ea typeface="+mn-ea"/>
                  <a:cs typeface="+mn-cs"/>
                </a:rPr>
                <a:t>độ</a:t>
              </a:r>
              <a:r>
                <a:rPr kumimoji="0" lang="en-US" sz="2400" b="1" i="0" u="none" strike="noStrike" kern="1200" cap="none" spc="0" normalizeH="0" baseline="0" noProof="0" dirty="0">
                  <a:ln w="11430"/>
                  <a:solidFill>
                    <a:srgbClr val="FF0000"/>
                  </a:solidFill>
                  <a:effectLst/>
                  <a:uLnTx/>
                  <a:uFillTx/>
                  <a:latin typeface="Calibri"/>
                  <a:ea typeface="+mn-ea"/>
                  <a:cs typeface="+mn-cs"/>
                </a:rPr>
                <a:t> </a:t>
              </a:r>
              <a:r>
                <a:rPr kumimoji="0" lang="en-US" sz="2400" b="1" i="0" u="none" strike="noStrike" kern="1200" cap="none" spc="0" normalizeH="0" baseline="0" noProof="0" dirty="0" err="1">
                  <a:ln w="11430"/>
                  <a:solidFill>
                    <a:srgbClr val="FF0000"/>
                  </a:solidFill>
                  <a:effectLst/>
                  <a:uLnTx/>
                  <a:uFillTx/>
                  <a:latin typeface="Calibri"/>
                  <a:ea typeface="+mn-ea"/>
                  <a:cs typeface="+mn-cs"/>
                </a:rPr>
                <a:t>bình</a:t>
              </a:r>
              <a:r>
                <a:rPr kumimoji="0" lang="en-US" sz="2400" b="1" i="0" u="none" strike="noStrike" kern="1200" cap="none" spc="0" normalizeH="0" baseline="0" noProof="0" dirty="0">
                  <a:ln w="11430"/>
                  <a:solidFill>
                    <a:srgbClr val="FF0000"/>
                  </a:solidFill>
                  <a:effectLst/>
                  <a:uLnTx/>
                  <a:uFillTx/>
                  <a:latin typeface="Calibri"/>
                  <a:ea typeface="+mn-ea"/>
                  <a:cs typeface="+mn-cs"/>
                </a:rPr>
                <a:t> </a:t>
              </a:r>
              <a:r>
                <a:rPr kumimoji="0" lang="en-US" sz="2400" b="1" i="0" u="none" strike="noStrike" kern="1200" cap="none" spc="0" normalizeH="0" baseline="0" noProof="0" dirty="0" err="1">
                  <a:ln w="11430"/>
                  <a:solidFill>
                    <a:srgbClr val="FF0000"/>
                  </a:solidFill>
                  <a:effectLst/>
                  <a:uLnTx/>
                  <a:uFillTx/>
                  <a:latin typeface="Calibri"/>
                  <a:ea typeface="+mn-ea"/>
                  <a:cs typeface="+mn-cs"/>
                </a:rPr>
                <a:t>thường</a:t>
              </a:r>
              <a:endParaRPr kumimoji="0" lang="en-US" sz="2400" b="1" i="0" u="none" strike="noStrike" kern="1200" cap="none" spc="0" normalizeH="0" baseline="0" noProof="0" dirty="0">
                <a:ln w="11430"/>
                <a:solidFill>
                  <a:srgbClr val="FF0000"/>
                </a:solidFill>
                <a:effectLst/>
                <a:uLnTx/>
                <a:uFillTx/>
                <a:latin typeface="Comic Sans MS" pitchFamily="66" charset="0"/>
                <a:ea typeface="+mn-ea"/>
                <a:cs typeface="+mn-cs"/>
              </a:endParaRPr>
            </a:p>
          </p:txBody>
        </p:sp>
      </p:grpSp>
    </p:spTree>
    <p:extLst>
      <p:ext uri="{BB962C8B-B14F-4D97-AF65-F5344CB8AC3E}">
        <p14:creationId xmlns:p14="http://schemas.microsoft.com/office/powerpoint/2010/main" val="2573695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组合 1"/>
          <p:cNvGrpSpPr>
            <a:grpSpLocks/>
          </p:cNvGrpSpPr>
          <p:nvPr/>
        </p:nvGrpSpPr>
        <p:grpSpPr bwMode="auto">
          <a:xfrm>
            <a:off x="-136724" y="-171400"/>
            <a:ext cx="9280724" cy="7029400"/>
            <a:chOff x="-182299" y="-171400"/>
            <a:chExt cx="12374299" cy="7029400"/>
          </a:xfrm>
        </p:grpSpPr>
        <p:sp>
          <p:nvSpPr>
            <p:cNvPr id="3" name="矩形 2"/>
            <p:cNvSpPr/>
            <p:nvPr/>
          </p:nvSpPr>
          <p:spPr>
            <a:xfrm>
              <a:off x="0" y="0"/>
              <a:ext cx="12192000" cy="6858000"/>
            </a:xfrm>
            <a:prstGeom prst="rect">
              <a:avLst/>
            </a:prstGeom>
            <a:solidFill>
              <a:srgbClr val="DEFDF8"/>
            </a:solidFill>
            <a:ln>
              <a:noFill/>
            </a:ln>
            <a:effectLst>
              <a:outerShdw blurRad="190500" dist="63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altLang="zh-CN" sz="1350" b="0" i="0" u="none" strike="noStrike" kern="1200" cap="none" spc="0" normalizeH="0" baseline="0" noProof="0" dirty="0">
                <a:ln>
                  <a:noFill/>
                </a:ln>
                <a:solidFill>
                  <a:srgbClr val="FFFFFF"/>
                </a:solidFill>
                <a:effectLst/>
                <a:uLnTx/>
                <a:uFillTx/>
                <a:latin typeface="Arial"/>
                <a:ea typeface="微软雅黑"/>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srgbClr val="FFFFFF"/>
                </a:solidFill>
                <a:effectLst/>
                <a:uLnTx/>
                <a:uFillTx/>
                <a:latin typeface="Arial"/>
                <a:ea typeface="微软雅黑"/>
                <a:cs typeface="+mn-cs"/>
              </a:endParaRPr>
            </a:p>
          </p:txBody>
        </p:sp>
        <p:pic>
          <p:nvPicPr>
            <p:cNvPr id="6153" name="图片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299" y="-171400"/>
              <a:ext cx="12192000" cy="406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Box 10">
            <a:extLst>
              <a:ext uri="{FF2B5EF4-FFF2-40B4-BE49-F238E27FC236}">
                <a16:creationId xmlns:a16="http://schemas.microsoft.com/office/drawing/2014/main" id="{6D02BEF1-10C4-42CB-9423-5CA3AA7AB3FA}"/>
              </a:ext>
            </a:extLst>
          </p:cNvPr>
          <p:cNvSpPr txBox="1"/>
          <p:nvPr/>
        </p:nvSpPr>
        <p:spPr>
          <a:xfrm>
            <a:off x="1835696" y="1340768"/>
            <a:ext cx="6351786" cy="1480662"/>
          </a:xfrm>
          <a:prstGeom prst="rect">
            <a:avLst/>
          </a:prstGeom>
          <a:noFill/>
        </p:spPr>
        <p:txBody>
          <a:bodyPr wrap="square">
            <a:spAutoFit/>
          </a:bodyPr>
          <a:lstStyle/>
          <a:p>
            <a:pPr algn="ctr">
              <a:lnSpc>
                <a:spcPct val="150000"/>
              </a:lnSpc>
            </a:pPr>
            <a:r>
              <a:rPr lang="en-US" sz="3200" b="1">
                <a:solidFill>
                  <a:srgbClr val="002060"/>
                </a:solidFill>
                <a:latin typeface="Times New Roman" pitchFamily="18" charset="0"/>
                <a:cs typeface="Times New Roman" pitchFamily="18" charset="0"/>
              </a:rPr>
              <a:t>ĐỊNH HƯỚNG HỌC TẬP</a:t>
            </a:r>
          </a:p>
          <a:p>
            <a:pPr algn="ctr">
              <a:lnSpc>
                <a:spcPct val="150000"/>
              </a:lnSpc>
            </a:pPr>
            <a:r>
              <a:rPr lang="en-US" sz="3200" b="1">
                <a:solidFill>
                  <a:srgbClr val="002060"/>
                </a:solidFill>
                <a:latin typeface="Times New Roman" pitchFamily="18" charset="0"/>
                <a:cs typeface="Times New Roman" pitchFamily="18" charset="0"/>
              </a:rPr>
              <a:t>TIẾP THEO</a:t>
            </a:r>
            <a:endParaRPr lang="en-US" sz="2800">
              <a:solidFill>
                <a:srgbClr val="FF0000"/>
              </a:solidFill>
            </a:endParaRPr>
          </a:p>
        </p:txBody>
      </p:sp>
      <p:sp>
        <p:nvSpPr>
          <p:cNvPr id="12" name="TextBox 11">
            <a:extLst>
              <a:ext uri="{FF2B5EF4-FFF2-40B4-BE49-F238E27FC236}">
                <a16:creationId xmlns:a16="http://schemas.microsoft.com/office/drawing/2014/main" id="{EBAAA10A-22CA-4283-BE69-870E094E2C34}"/>
              </a:ext>
            </a:extLst>
          </p:cNvPr>
          <p:cNvSpPr txBox="1"/>
          <p:nvPr/>
        </p:nvSpPr>
        <p:spPr>
          <a:xfrm>
            <a:off x="827584" y="3894632"/>
            <a:ext cx="8179692" cy="523220"/>
          </a:xfrm>
          <a:prstGeom prst="rect">
            <a:avLst/>
          </a:prstGeom>
          <a:noFill/>
        </p:spPr>
        <p:txBody>
          <a:bodyPr wrap="square">
            <a:spAutoFit/>
          </a:bodyPr>
          <a:lstStyle/>
          <a:p>
            <a:r>
              <a:rPr lang="en-US" sz="2800" b="1">
                <a:solidFill>
                  <a:prstClr val="black"/>
                </a:solidFill>
                <a:latin typeface="Times New Roman" pitchFamily="18" charset="0"/>
                <a:cs typeface="Times New Roman" pitchFamily="18" charset="0"/>
              </a:rPr>
              <a:t>Chuẩn bị bài sau: </a:t>
            </a:r>
            <a:r>
              <a:rPr lang="en-US" sz="2400" b="1" i="1">
                <a:solidFill>
                  <a:prstClr val="black"/>
                </a:solidFill>
                <a:latin typeface="Times New Roman" pitchFamily="18" charset="0"/>
                <a:cs typeface="Times New Roman" pitchFamily="18" charset="0"/>
              </a:rPr>
              <a:t>Ôn tập: Vật chất và năng lượng (Tiết 2)</a:t>
            </a:r>
            <a:endParaRPr lang="en-US" sz="2800" i="1"/>
          </a:p>
        </p:txBody>
      </p:sp>
    </p:spTree>
    <p:extLst>
      <p:ext uri="{BB962C8B-B14F-4D97-AF65-F5344CB8AC3E}">
        <p14:creationId xmlns:p14="http://schemas.microsoft.com/office/powerpoint/2010/main" val="1330416171"/>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1">
            <a:extLst>
              <a:ext uri="{FF2B5EF4-FFF2-40B4-BE49-F238E27FC236}">
                <a16:creationId xmlns:a16="http://schemas.microsoft.com/office/drawing/2014/main" id="{5971456A-62DA-415F-B22C-5906BB1F2156}"/>
              </a:ext>
            </a:extLst>
          </p:cNvPr>
          <p:cNvGrpSpPr>
            <a:grpSpLocks/>
          </p:cNvGrpSpPr>
          <p:nvPr/>
        </p:nvGrpSpPr>
        <p:grpSpPr bwMode="auto">
          <a:xfrm>
            <a:off x="0" y="0"/>
            <a:ext cx="9144000" cy="6858000"/>
            <a:chOff x="0" y="0"/>
            <a:chExt cx="12192000" cy="6858000"/>
          </a:xfrm>
        </p:grpSpPr>
        <p:sp>
          <p:nvSpPr>
            <p:cNvPr id="8" name="矩形 2">
              <a:extLst>
                <a:ext uri="{FF2B5EF4-FFF2-40B4-BE49-F238E27FC236}">
                  <a16:creationId xmlns:a16="http://schemas.microsoft.com/office/drawing/2014/main" id="{3A3E61A2-C347-48BD-A249-C99DE134679D}"/>
                </a:ext>
              </a:extLst>
            </p:cNvPr>
            <p:cNvSpPr/>
            <p:nvPr/>
          </p:nvSpPr>
          <p:spPr>
            <a:xfrm>
              <a:off x="0" y="0"/>
              <a:ext cx="12192000" cy="6858000"/>
            </a:xfrm>
            <a:prstGeom prst="rect">
              <a:avLst/>
            </a:prstGeom>
            <a:solidFill>
              <a:srgbClr val="DEFDF8"/>
            </a:solidFill>
            <a:ln>
              <a:noFill/>
            </a:ln>
            <a:effectLst>
              <a:outerShdw blurRad="190500" dist="63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altLang="zh-CN" sz="1350" b="0" i="0" u="none" strike="noStrike" kern="1200" cap="none" spc="0" normalizeH="0" baseline="0" noProof="0" dirty="0">
                <a:ln>
                  <a:noFill/>
                </a:ln>
                <a:solidFill>
                  <a:srgbClr val="FFFFFF"/>
                </a:solidFill>
                <a:effectLst/>
                <a:uLnTx/>
                <a:uFillTx/>
                <a:latin typeface="Arial"/>
                <a:ea typeface="微软雅黑"/>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srgbClr val="FFFFFF"/>
                </a:solidFill>
                <a:effectLst/>
                <a:uLnTx/>
                <a:uFillTx/>
                <a:latin typeface="Arial"/>
                <a:ea typeface="微软雅黑"/>
                <a:cs typeface="+mn-cs"/>
              </a:endParaRPr>
            </a:p>
          </p:txBody>
        </p:sp>
        <p:pic>
          <p:nvPicPr>
            <p:cNvPr id="9" name="图片 3">
              <a:extLst>
                <a:ext uri="{FF2B5EF4-FFF2-40B4-BE49-F238E27FC236}">
                  <a16:creationId xmlns:a16="http://schemas.microsoft.com/office/drawing/2014/main" id="{EA53550C-E594-4B55-AC83-DA6BB836E9F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1909"/>
              <a:ext cx="12192000" cy="406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3"/>
          <p:cNvGrpSpPr/>
          <p:nvPr/>
        </p:nvGrpSpPr>
        <p:grpSpPr>
          <a:xfrm>
            <a:off x="3188399" y="338193"/>
            <a:ext cx="5302744" cy="1976683"/>
            <a:chOff x="2195736" y="116632"/>
            <a:chExt cx="6264696" cy="2708920"/>
          </a:xfrm>
        </p:grpSpPr>
        <p:sp>
          <p:nvSpPr>
            <p:cNvPr id="2" name="Cloud Callout 1"/>
            <p:cNvSpPr/>
            <p:nvPr/>
          </p:nvSpPr>
          <p:spPr>
            <a:xfrm rot="228288">
              <a:off x="2195736" y="116632"/>
              <a:ext cx="6264696" cy="2708920"/>
            </a:xfrm>
            <a:prstGeom prst="cloudCallout">
              <a:avLst>
                <a:gd name="adj1" fmla="val -69297"/>
                <a:gd name="adj2" fmla="val 628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2952762" y="677779"/>
              <a:ext cx="4750644" cy="1307544"/>
            </a:xfrm>
            <a:prstGeom prst="rect">
              <a:avLst/>
            </a:prstGeom>
            <a:noFill/>
          </p:spPr>
          <p:txBody>
            <a:bodyPr wrap="square" rtlCol="0">
              <a:spAutoFit/>
            </a:bodyPr>
            <a:lstStyle/>
            <a:p>
              <a:pPr algn="ctr"/>
              <a:r>
                <a:rPr lang="en-US" sz="2800" b="1" dirty="0" err="1">
                  <a:solidFill>
                    <a:prstClr val="white"/>
                  </a:solidFill>
                  <a:latin typeface="Times New Roman" pitchFamily="18" charset="0"/>
                  <a:cs typeface="Times New Roman" pitchFamily="18" charset="0"/>
                </a:rPr>
                <a:t>Cách</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xử</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lí</a:t>
              </a:r>
              <a:r>
                <a:rPr lang="vi-VN"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khi</a:t>
              </a:r>
              <a:r>
                <a:rPr lang="en-US" sz="2800" b="1" dirty="0">
                  <a:solidFill>
                    <a:prstClr val="white"/>
                  </a:solidFill>
                  <a:latin typeface="Times New Roman" pitchFamily="18" charset="0"/>
                  <a:cs typeface="Times New Roman" pitchFamily="18" charset="0"/>
                </a:rPr>
                <a:t> </a:t>
              </a:r>
              <a:r>
                <a:rPr lang="vi-VN" sz="2800" b="1" dirty="0">
                  <a:solidFill>
                    <a:prstClr val="white"/>
                  </a:solidFill>
                  <a:latin typeface="Times New Roman" pitchFamily="18" charset="0"/>
                  <a:cs typeface="Times New Roman" pitchFamily="18" charset="0"/>
                </a:rPr>
                <a:t>bị điện giật</a:t>
              </a:r>
              <a:r>
                <a:rPr lang="en-US" sz="2800" b="1" dirty="0">
                  <a:solidFill>
                    <a:prstClr val="white"/>
                  </a:solidFill>
                  <a:latin typeface="Times New Roman" pitchFamily="18" charset="0"/>
                  <a:cs typeface="Times New Roman" pitchFamily="18" charset="0"/>
                </a:rPr>
                <a:t>.</a:t>
              </a:r>
            </a:p>
          </p:txBody>
        </p:sp>
      </p:grpSp>
      <p:pic>
        <p:nvPicPr>
          <p:cNvPr id="11" name="Picture 10"/>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107504" y="3134424"/>
            <a:ext cx="2376264" cy="3457575"/>
          </a:xfrm>
          <a:prstGeom prst="rect">
            <a:avLst/>
          </a:prstGeom>
        </p:spPr>
      </p:pic>
      <p:sp>
        <p:nvSpPr>
          <p:cNvPr id="25" name="TextBox 24">
            <a:extLst>
              <a:ext uri="{FF2B5EF4-FFF2-40B4-BE49-F238E27FC236}">
                <a16:creationId xmlns:a16="http://schemas.microsoft.com/office/drawing/2014/main" id="{95BCAC6D-9054-44E3-9B24-AB2F560F34EC}"/>
              </a:ext>
            </a:extLst>
          </p:cNvPr>
          <p:cNvSpPr txBox="1"/>
          <p:nvPr/>
        </p:nvSpPr>
        <p:spPr>
          <a:xfrm>
            <a:off x="2876536" y="3120957"/>
            <a:ext cx="5537514" cy="2677656"/>
          </a:xfrm>
          <a:prstGeom prst="rect">
            <a:avLst/>
          </a:prstGeom>
          <a:solidFill>
            <a:srgbClr val="FFFF00"/>
          </a:solidFill>
        </p:spPr>
        <p:txBody>
          <a:bodyPr wrap="square">
            <a:spAutoFit/>
          </a:bodyPr>
          <a:lstStyle/>
          <a:p>
            <a:pPr algn="just"/>
            <a:r>
              <a:rPr lang="en-US" sz="2800">
                <a:latin typeface="Times New Roman" panose="02020603050405020304" pitchFamily="18" charset="0"/>
                <a:cs typeface="Times New Roman" panose="02020603050405020304" pitchFamily="18" charset="0"/>
              </a:rPr>
              <a:t>Khi nhìn thấy người bị giật điện phải lập tức cắt nguồn điện bằng mọi cách như ngắt cầu dao, cầu chì hoặc dùng vật khô không dẫn điện như gậy gỗ, gậy tre, que nhựa,… gạt dây điện ra khỏi người bị nạn.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56586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circle(in)">
                                      <p:cBhvr>
                                        <p:cTn id="1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1">
            <a:extLst>
              <a:ext uri="{FF2B5EF4-FFF2-40B4-BE49-F238E27FC236}">
                <a16:creationId xmlns:a16="http://schemas.microsoft.com/office/drawing/2014/main" id="{5425436C-CEF0-4BC7-AA8C-00B9687D5494}"/>
              </a:ext>
            </a:extLst>
          </p:cNvPr>
          <p:cNvGrpSpPr>
            <a:grpSpLocks/>
          </p:cNvGrpSpPr>
          <p:nvPr/>
        </p:nvGrpSpPr>
        <p:grpSpPr bwMode="auto">
          <a:xfrm>
            <a:off x="0" y="0"/>
            <a:ext cx="9144000" cy="6858000"/>
            <a:chOff x="0" y="0"/>
            <a:chExt cx="12192000" cy="6858000"/>
          </a:xfrm>
        </p:grpSpPr>
        <p:sp>
          <p:nvSpPr>
            <p:cNvPr id="10" name="矩形 2">
              <a:extLst>
                <a:ext uri="{FF2B5EF4-FFF2-40B4-BE49-F238E27FC236}">
                  <a16:creationId xmlns:a16="http://schemas.microsoft.com/office/drawing/2014/main" id="{A5F82E50-477F-4E1F-A5E4-AAF443353BA0}"/>
                </a:ext>
              </a:extLst>
            </p:cNvPr>
            <p:cNvSpPr/>
            <p:nvPr/>
          </p:nvSpPr>
          <p:spPr>
            <a:xfrm>
              <a:off x="0" y="0"/>
              <a:ext cx="12192000" cy="6858000"/>
            </a:xfrm>
            <a:prstGeom prst="rect">
              <a:avLst/>
            </a:prstGeom>
            <a:solidFill>
              <a:srgbClr val="DEFDF8"/>
            </a:solidFill>
            <a:ln>
              <a:noFill/>
            </a:ln>
            <a:effectLst>
              <a:outerShdw blurRad="190500" dist="63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altLang="zh-CN" sz="1350" b="0" i="0" u="none" strike="noStrike" kern="1200" cap="none" spc="0" normalizeH="0" baseline="0" noProof="0" dirty="0">
                <a:ln>
                  <a:noFill/>
                </a:ln>
                <a:solidFill>
                  <a:srgbClr val="FFFFFF"/>
                </a:solidFill>
                <a:effectLst/>
                <a:uLnTx/>
                <a:uFillTx/>
                <a:latin typeface="Arial"/>
                <a:ea typeface="微软雅黑"/>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srgbClr val="FFFFFF"/>
                </a:solidFill>
                <a:effectLst/>
                <a:uLnTx/>
                <a:uFillTx/>
                <a:latin typeface="Arial"/>
                <a:ea typeface="微软雅黑"/>
                <a:cs typeface="+mn-cs"/>
              </a:endParaRPr>
            </a:p>
          </p:txBody>
        </p:sp>
        <p:pic>
          <p:nvPicPr>
            <p:cNvPr id="12" name="图片 3">
              <a:extLst>
                <a:ext uri="{FF2B5EF4-FFF2-40B4-BE49-F238E27FC236}">
                  <a16:creationId xmlns:a16="http://schemas.microsoft.com/office/drawing/2014/main" id="{3541B175-8D09-44E2-B9FE-14AE932D6E2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1909"/>
              <a:ext cx="12192000" cy="406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5"/>
          <p:cNvGrpSpPr/>
          <p:nvPr/>
        </p:nvGrpSpPr>
        <p:grpSpPr>
          <a:xfrm>
            <a:off x="899592" y="35679"/>
            <a:ext cx="5328592" cy="2016224"/>
            <a:chOff x="2195736" y="116632"/>
            <a:chExt cx="6264696" cy="2708920"/>
          </a:xfrm>
        </p:grpSpPr>
        <p:sp>
          <p:nvSpPr>
            <p:cNvPr id="7" name="Cloud Callout 6"/>
            <p:cNvSpPr/>
            <p:nvPr/>
          </p:nvSpPr>
          <p:spPr>
            <a:xfrm rot="228288">
              <a:off x="2195736" y="116632"/>
              <a:ext cx="6264696" cy="2708920"/>
            </a:xfrm>
            <a:prstGeom prst="cloudCallout">
              <a:avLst>
                <a:gd name="adj1" fmla="val 58404"/>
                <a:gd name="adj2" fmla="val 6505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2639276" y="664734"/>
              <a:ext cx="5610025" cy="1612715"/>
            </a:xfrm>
            <a:prstGeom prst="rect">
              <a:avLst/>
            </a:prstGeom>
            <a:noFill/>
          </p:spPr>
          <p:txBody>
            <a:bodyPr wrap="square" rtlCol="0">
              <a:spAutoFit/>
            </a:bodyPr>
            <a:lstStyle/>
            <a:p>
              <a:pPr algn="ctr"/>
              <a:r>
                <a:rPr lang="vi-VN" sz="2800" b="1" dirty="0">
                  <a:solidFill>
                    <a:prstClr val="white"/>
                  </a:solidFill>
                  <a:latin typeface="Times New Roman" pitchFamily="18" charset="0"/>
                  <a:cs typeface="Times New Roman" pitchFamily="18" charset="0"/>
                </a:rPr>
                <a:t> </a:t>
              </a:r>
              <a:r>
                <a:rPr lang="vi-VN" sz="3600" b="1" dirty="0">
                  <a:solidFill>
                    <a:prstClr val="white"/>
                  </a:solidFill>
                  <a:latin typeface="Times New Roman" pitchFamily="18" charset="0"/>
                  <a:cs typeface="Times New Roman" pitchFamily="18" charset="0"/>
                </a:rPr>
                <a:t>Để tránh lãng phí điện chúng ta </a:t>
              </a:r>
              <a:r>
                <a:rPr lang="en-US" sz="3600" b="1" err="1">
                  <a:solidFill>
                    <a:prstClr val="white"/>
                  </a:solidFill>
                  <a:latin typeface="Times New Roman" pitchFamily="18" charset="0"/>
                  <a:cs typeface="Times New Roman" pitchFamily="18" charset="0"/>
                </a:rPr>
                <a:t>nên</a:t>
              </a:r>
              <a:r>
                <a:rPr lang="vi-VN" sz="3600" b="1">
                  <a:solidFill>
                    <a:prstClr val="white"/>
                  </a:solidFill>
                  <a:latin typeface="Times New Roman" pitchFamily="18" charset="0"/>
                  <a:cs typeface="Times New Roman" pitchFamily="18" charset="0"/>
                </a:rPr>
                <a:t> </a:t>
              </a:r>
              <a:r>
                <a:rPr lang="en-US" sz="3600" b="1">
                  <a:solidFill>
                    <a:prstClr val="white"/>
                  </a:solidFill>
                  <a:latin typeface="Times New Roman" pitchFamily="18" charset="0"/>
                  <a:cs typeface="Times New Roman" pitchFamily="18" charset="0"/>
                </a:rPr>
                <a:t>làm gì?</a:t>
              </a:r>
              <a:endParaRPr lang="en-US" sz="3600" b="1" dirty="0">
                <a:solidFill>
                  <a:prstClr val="white"/>
                </a:solidFill>
                <a:latin typeface="Times New Roman" pitchFamily="18" charset="0"/>
                <a:cs typeface="Times New Roman" pitchFamily="18" charset="0"/>
              </a:endParaRPr>
            </a:p>
          </p:txBody>
        </p:sp>
      </p:grpSp>
      <p:pic>
        <p:nvPicPr>
          <p:cNvPr id="11" name="Picture 10"/>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88224" y="3158516"/>
            <a:ext cx="2151908" cy="3457575"/>
          </a:xfrm>
          <a:prstGeom prst="rect">
            <a:avLst/>
          </a:prstGeom>
        </p:spPr>
      </p:pic>
      <p:sp>
        <p:nvSpPr>
          <p:cNvPr id="22" name="TextBox 21">
            <a:extLst>
              <a:ext uri="{FF2B5EF4-FFF2-40B4-BE49-F238E27FC236}">
                <a16:creationId xmlns:a16="http://schemas.microsoft.com/office/drawing/2014/main" id="{F15645CE-DE12-476A-A9FC-5A04C2A33283}"/>
              </a:ext>
            </a:extLst>
          </p:cNvPr>
          <p:cNvSpPr txBox="1"/>
          <p:nvPr/>
        </p:nvSpPr>
        <p:spPr>
          <a:xfrm>
            <a:off x="197513" y="2491722"/>
            <a:ext cx="5664077" cy="1569660"/>
          </a:xfrm>
          <a:prstGeom prst="rect">
            <a:avLst/>
          </a:prstGeom>
          <a:solidFill>
            <a:srgbClr val="FFC000"/>
          </a:solidFill>
        </p:spPr>
        <p:txBody>
          <a:bodyPr wrap="square">
            <a:spAutoFit/>
          </a:bodyPr>
          <a:lstStyle/>
          <a:p>
            <a:pPr marL="0" indent="0" algn="just">
              <a:buFont typeface="Arial" charset="0"/>
              <a:buNone/>
              <a:defRPr/>
            </a:pPr>
            <a:r>
              <a:rPr lang="en-US" sz="3200">
                <a:latin typeface="Times New Roman" panose="02020603050405020304" pitchFamily="18" charset="0"/>
                <a:cs typeface="Times New Roman" panose="02020603050405020304" pitchFamily="18" charset="0"/>
              </a:rPr>
              <a:t>- Chỉ dùng điện khi cần thiết, ra khỏi nhà nhớ tắt đèn, quạt, ti vi,…</a:t>
            </a:r>
            <a:endParaRPr lang="en-US" sz="320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B1F7CFAC-F144-4E22-A2BD-F1319DEEFDF0}"/>
              </a:ext>
            </a:extLst>
          </p:cNvPr>
          <p:cNvSpPr txBox="1"/>
          <p:nvPr/>
        </p:nvSpPr>
        <p:spPr>
          <a:xfrm>
            <a:off x="254617" y="4218100"/>
            <a:ext cx="5664078" cy="2308324"/>
          </a:xfrm>
          <a:prstGeom prst="rect">
            <a:avLst/>
          </a:prstGeom>
          <a:solidFill>
            <a:srgbClr val="FFC000"/>
          </a:solidFill>
        </p:spPr>
        <p:txBody>
          <a:bodyPr wrap="square">
            <a:spAutoFit/>
          </a:bodyPr>
          <a:lstStyle/>
          <a:p>
            <a:pPr marL="0" indent="0" algn="just">
              <a:buFont typeface="Arial" charset="0"/>
              <a:buNone/>
              <a:defRPr/>
            </a:pPr>
            <a:r>
              <a:rPr lang="en-US" sz="3600">
                <a:latin typeface="Times New Roman" panose="02020603050405020304" pitchFamily="18" charset="0"/>
                <a:cs typeface="Times New Roman" panose="02020603050405020304" pitchFamily="18" charset="0"/>
              </a:rPr>
              <a:t>- Tiết kiệm điện khi đun nấu, sưởi, ủi quần áo (vì những việc này cần dùng nhiều năng lượng điện).</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43936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in)">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circle(in)">
                                      <p:cBhvr>
                                        <p:cTn id="1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3429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en-US" altLang="en-US"/>
          </a:p>
        </p:txBody>
      </p:sp>
      <p:sp>
        <p:nvSpPr>
          <p:cNvPr id="3075" name="Rectangle 3"/>
          <p:cNvSpPr>
            <a:spLocks noChangeArrowheads="1"/>
          </p:cNvSpPr>
          <p:nvPr/>
        </p:nvSpPr>
        <p:spPr bwMode="auto">
          <a:xfrm>
            <a:off x="-152400" y="3581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en-US" altLang="en-US"/>
          </a:p>
        </p:txBody>
      </p:sp>
      <p:sp>
        <p:nvSpPr>
          <p:cNvPr id="3077" name="WordArt 5"/>
          <p:cNvSpPr>
            <a:spLocks noChangeArrowheads="1" noChangeShapeType="1" noTextEdit="1"/>
          </p:cNvSpPr>
          <p:nvPr/>
        </p:nvSpPr>
        <p:spPr bwMode="auto">
          <a:xfrm>
            <a:off x="2100263" y="642938"/>
            <a:ext cx="4724400" cy="293687"/>
          </a:xfrm>
          <a:prstGeom prst="rect">
            <a:avLst/>
          </a:prstGeom>
        </p:spPr>
        <p:txBody>
          <a:bodyPr wrap="none" fromWordArt="1">
            <a:prstTxWarp prst="textPlain">
              <a:avLst>
                <a:gd name="adj" fmla="val 50000"/>
              </a:avLst>
            </a:prstTxWarp>
          </a:bodyPr>
          <a:lstStyle/>
          <a:p>
            <a:pPr algn="ctr"/>
            <a:endParaRPr lang="en-US" sz="3600" kern="10">
              <a:ln w="12700">
                <a:pattFill prst="divot">
                  <a:fgClr>
                    <a:srgbClr val="FF0000"/>
                  </a:fgClr>
                  <a:bgClr>
                    <a:srgbClr val="0000CC"/>
                  </a:bgClr>
                </a:pattFill>
                <a:round/>
                <a:headEnd/>
                <a:tailEnd/>
              </a:ln>
              <a:gradFill rotWithShape="1">
                <a:gsLst>
                  <a:gs pos="0">
                    <a:srgbClr val="0000CC"/>
                  </a:gs>
                  <a:gs pos="100000">
                    <a:srgbClr val="FF0000"/>
                  </a:gs>
                </a:gsLst>
                <a:lin ang="5400000" scaled="1"/>
              </a:gradFill>
              <a:effectLst>
                <a:outerShdw dist="35921" dir="2700000" sy="50000" kx="2115830" algn="bl" rotWithShape="0">
                  <a:srgbClr val="C0C0C0">
                    <a:alpha val="79999"/>
                  </a:srgbClr>
                </a:outerShdw>
              </a:effectLst>
              <a:latin typeface="Times New Roman"/>
              <a:cs typeface="Times New Roman"/>
            </a:endParaRPr>
          </a:p>
        </p:txBody>
      </p:sp>
      <p:sp>
        <p:nvSpPr>
          <p:cNvPr id="3080" name="Text Box 9"/>
          <p:cNvSpPr txBox="1">
            <a:spLocks noChangeArrowheads="1"/>
          </p:cNvSpPr>
          <p:nvPr/>
        </p:nvSpPr>
        <p:spPr bwMode="auto">
          <a:xfrm>
            <a:off x="1509713" y="6003925"/>
            <a:ext cx="64801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000000"/>
                </a:solidFill>
                <a:miter lim="800000"/>
                <a:headEnd/>
                <a:tailEnd/>
              </a14:hiddenLine>
            </a:ext>
          </a:extLst>
        </p:spPr>
        <p:txBody>
          <a:bodyPr>
            <a:spAutoFit/>
          </a:bodyPr>
          <a:lstStyle>
            <a:lvl1pPr>
              <a:defRPr sz="3000">
                <a:solidFill>
                  <a:schemeClr val="tx1"/>
                </a:solidFill>
                <a:latin typeface="Arial" charset="0"/>
                <a:cs typeface="Arial" charset="0"/>
              </a:defRPr>
            </a:lvl1pPr>
            <a:lvl2pPr marL="457200">
              <a:defRPr sz="2600">
                <a:solidFill>
                  <a:schemeClr val="tx1"/>
                </a:solidFill>
                <a:latin typeface="Arial" charset="0"/>
                <a:cs typeface="Arial" charset="0"/>
              </a:defRPr>
            </a:lvl2pPr>
            <a:lvl3pPr marL="1143000" indent="-228600">
              <a:defRPr sz="23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hangingPunct="0">
              <a:defRPr sz="2000">
                <a:solidFill>
                  <a:schemeClr val="tx1"/>
                </a:solidFill>
                <a:latin typeface="Arial" charset="0"/>
                <a:cs typeface="Arial" charset="0"/>
              </a:defRPr>
            </a:lvl6pPr>
            <a:lvl7pPr marL="2971800" indent="-228600" eaLnBrk="0" hangingPunct="0">
              <a:defRPr sz="2000">
                <a:solidFill>
                  <a:schemeClr val="tx1"/>
                </a:solidFill>
                <a:latin typeface="Arial" charset="0"/>
                <a:cs typeface="Arial" charset="0"/>
              </a:defRPr>
            </a:lvl7pPr>
            <a:lvl8pPr marL="3429000" indent="-228600" eaLnBrk="0" hangingPunct="0">
              <a:defRPr sz="2000">
                <a:solidFill>
                  <a:schemeClr val="tx1"/>
                </a:solidFill>
                <a:latin typeface="Arial" charset="0"/>
                <a:cs typeface="Arial" charset="0"/>
              </a:defRPr>
            </a:lvl8pPr>
            <a:lvl9pPr marL="3886200" indent="-228600" eaLnBrk="0" hangingPunct="0">
              <a:defRPr sz="2000">
                <a:solidFill>
                  <a:schemeClr val="tx1"/>
                </a:solidFill>
                <a:latin typeface="Arial" charset="0"/>
                <a:cs typeface="Arial" charset="0"/>
              </a:defRPr>
            </a:lvl9pPr>
          </a:lstStyle>
          <a:p>
            <a:pPr lvl="1" algn="ctr" eaLnBrk="1" hangingPunct="1">
              <a:spcBef>
                <a:spcPct val="50000"/>
              </a:spcBef>
            </a:pPr>
            <a:endParaRPr lang="en-US" altLang="en-US" sz="2800" b="1">
              <a:solidFill>
                <a:srgbClr val="FF0000"/>
              </a:solidFill>
              <a:latin typeface="Times New Roman" pitchFamily="18" charset="0"/>
            </a:endParaRPr>
          </a:p>
        </p:txBody>
      </p:sp>
      <p:sp>
        <p:nvSpPr>
          <p:cNvPr id="21" name="Text Box 8">
            <a:extLst>
              <a:ext uri="{FF2B5EF4-FFF2-40B4-BE49-F238E27FC236}">
                <a16:creationId xmlns:a16="http://schemas.microsoft.com/office/drawing/2014/main" id="{253374FE-FD07-4F4D-AA01-ABE59657EFBC}"/>
              </a:ext>
            </a:extLst>
          </p:cNvPr>
          <p:cNvSpPr txBox="1">
            <a:spLocks noChangeArrowheads="1"/>
          </p:cNvSpPr>
          <p:nvPr/>
        </p:nvSpPr>
        <p:spPr bwMode="auto">
          <a:xfrm>
            <a:off x="2699792" y="3140968"/>
            <a:ext cx="6038082" cy="120032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000000"/>
                </a:solidFill>
                <a:miter lim="800000"/>
                <a:headEnd/>
                <a:tailEnd/>
              </a14:hiddenLine>
            </a:ext>
          </a:extLst>
        </p:spPr>
        <p:txBody>
          <a:bodyPr wrap="square">
            <a:spAutoFit/>
          </a:bodyPr>
          <a:lstStyle>
            <a:lvl1pPr>
              <a:defRPr sz="3000">
                <a:solidFill>
                  <a:schemeClr val="tx1"/>
                </a:solidFill>
                <a:latin typeface="Arial" charset="0"/>
                <a:cs typeface="Arial" charset="0"/>
              </a:defRPr>
            </a:lvl1pPr>
            <a:lvl2pPr marL="742950" indent="-285750">
              <a:defRPr sz="2600">
                <a:solidFill>
                  <a:schemeClr val="tx1"/>
                </a:solidFill>
                <a:latin typeface="Arial" charset="0"/>
                <a:cs typeface="Arial" charset="0"/>
              </a:defRPr>
            </a:lvl2pPr>
            <a:lvl3pPr marL="1143000" indent="-228600">
              <a:defRPr sz="23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hangingPunct="0">
              <a:defRPr sz="2000">
                <a:solidFill>
                  <a:schemeClr val="tx1"/>
                </a:solidFill>
                <a:latin typeface="Arial" charset="0"/>
                <a:cs typeface="Arial" charset="0"/>
              </a:defRPr>
            </a:lvl6pPr>
            <a:lvl7pPr marL="2971800" indent="-228600" eaLnBrk="0" hangingPunct="0">
              <a:defRPr sz="2000">
                <a:solidFill>
                  <a:schemeClr val="tx1"/>
                </a:solidFill>
                <a:latin typeface="Arial" charset="0"/>
                <a:cs typeface="Arial" charset="0"/>
              </a:defRPr>
            </a:lvl7pPr>
            <a:lvl8pPr marL="3429000" indent="-228600" eaLnBrk="0" hangingPunct="0">
              <a:defRPr sz="2000">
                <a:solidFill>
                  <a:schemeClr val="tx1"/>
                </a:solidFill>
                <a:latin typeface="Arial" charset="0"/>
                <a:cs typeface="Arial" charset="0"/>
              </a:defRPr>
            </a:lvl8pPr>
            <a:lvl9pPr marL="3886200" indent="-228600" eaLnBrk="0" hangingPunct="0">
              <a:defRPr sz="2000">
                <a:solidFill>
                  <a:schemeClr val="tx1"/>
                </a:solidFill>
                <a:latin typeface="Arial" charset="0"/>
                <a:cs typeface="Arial" charset="0"/>
              </a:defRPr>
            </a:lvl9pPr>
          </a:lstStyle>
          <a:p>
            <a:pPr algn="ctr" eaLnBrk="1" hangingPunct="1">
              <a:spcBef>
                <a:spcPct val="50000"/>
              </a:spcBef>
            </a:pPr>
            <a:r>
              <a:rPr lang="en-US" altLang="en-US" sz="7200" b="1">
                <a:solidFill>
                  <a:srgbClr val="FF0000"/>
                </a:solidFill>
                <a:effectLst>
                  <a:outerShdw blurRad="38100" dist="38100" dir="2700000" algn="tl">
                    <a:srgbClr val="000000">
                      <a:alpha val="43137"/>
                    </a:srgbClr>
                  </a:outerShdw>
                </a:effectLst>
                <a:latin typeface="Times New Roman" pitchFamily="18" charset="0"/>
              </a:rPr>
              <a:t>KHÁM PHÁ</a:t>
            </a:r>
            <a:endParaRPr lang="en-US" altLang="en-US" sz="7200" b="1" dirty="0">
              <a:solidFill>
                <a:srgbClr val="FF0000"/>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36196274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组合 1"/>
          <p:cNvGrpSpPr>
            <a:grpSpLocks/>
          </p:cNvGrpSpPr>
          <p:nvPr/>
        </p:nvGrpSpPr>
        <p:grpSpPr bwMode="auto">
          <a:xfrm>
            <a:off x="0" y="0"/>
            <a:ext cx="9144000" cy="6858000"/>
            <a:chOff x="0" y="0"/>
            <a:chExt cx="12192000" cy="6858000"/>
          </a:xfrm>
        </p:grpSpPr>
        <p:sp>
          <p:nvSpPr>
            <p:cNvPr id="3" name="矩形 2"/>
            <p:cNvSpPr/>
            <p:nvPr/>
          </p:nvSpPr>
          <p:spPr>
            <a:xfrm>
              <a:off x="0" y="0"/>
              <a:ext cx="12192000" cy="6858000"/>
            </a:xfrm>
            <a:prstGeom prst="rect">
              <a:avLst/>
            </a:prstGeom>
            <a:solidFill>
              <a:srgbClr val="DEFDF8"/>
            </a:solidFill>
            <a:ln>
              <a:noFill/>
            </a:ln>
            <a:effectLst>
              <a:outerShdw blurRad="190500" dist="63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altLang="zh-CN" sz="1350" b="0" i="0" u="none" strike="noStrike" kern="1200" cap="none" spc="0" normalizeH="0" baseline="0" noProof="0" dirty="0">
                <a:ln>
                  <a:noFill/>
                </a:ln>
                <a:solidFill>
                  <a:srgbClr val="FFFFFF"/>
                </a:solidFill>
                <a:effectLst/>
                <a:uLnTx/>
                <a:uFillTx/>
                <a:latin typeface="Arial"/>
                <a:ea typeface="微软雅黑"/>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srgbClr val="FFFFFF"/>
                </a:solidFill>
                <a:effectLst/>
                <a:uLnTx/>
                <a:uFillTx/>
                <a:latin typeface="Arial"/>
                <a:ea typeface="微软雅黑"/>
                <a:cs typeface="+mn-cs"/>
              </a:endParaRPr>
            </a:p>
          </p:txBody>
        </p:sp>
        <p:pic>
          <p:nvPicPr>
            <p:cNvPr id="6153" name="图片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1909"/>
              <a:ext cx="12192000" cy="406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147" name="组合 5"/>
          <p:cNvGrpSpPr>
            <a:grpSpLocks/>
          </p:cNvGrpSpPr>
          <p:nvPr/>
        </p:nvGrpSpPr>
        <p:grpSpPr bwMode="auto">
          <a:xfrm>
            <a:off x="169863" y="2116138"/>
            <a:ext cx="2657475" cy="4032250"/>
            <a:chOff x="226260" y="1678691"/>
            <a:chExt cx="3544106" cy="5375813"/>
          </a:xfrm>
        </p:grpSpPr>
        <p:sp>
          <p:nvSpPr>
            <p:cNvPr id="7" name="椭圆 6"/>
            <p:cNvSpPr/>
            <p:nvPr/>
          </p:nvSpPr>
          <p:spPr>
            <a:xfrm>
              <a:off x="630635" y="6523271"/>
              <a:ext cx="2324629" cy="273024"/>
            </a:xfrm>
            <a:prstGeom prst="ellipse">
              <a:avLst/>
            </a:prstGeom>
            <a:solidFill>
              <a:srgbClr val="9EB4B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Arial"/>
                <a:ea typeface="微软雅黑"/>
                <a:cs typeface="+mn-cs"/>
              </a:endParaRPr>
            </a:p>
          </p:txBody>
        </p:sp>
        <p:pic>
          <p:nvPicPr>
            <p:cNvPr id="8" name="图片 7"/>
            <p:cNvPicPr>
              <a:picLocks noChangeAspect="1"/>
            </p:cNvPicPr>
            <p:nvPr/>
          </p:nvPicPr>
          <p:blipFill>
            <a:blip r:embed="rId3"/>
            <a:stretch>
              <a:fillRect/>
            </a:stretch>
          </p:blipFill>
          <p:spPr>
            <a:xfrm>
              <a:off x="226260" y="1678691"/>
              <a:ext cx="3544106" cy="5375813"/>
            </a:xfrm>
            <a:prstGeom prst="rect">
              <a:avLst/>
            </a:prstGeom>
            <a:effectLst>
              <a:outerShdw blurRad="101600" dist="38100" dir="2700000" algn="tl" rotWithShape="0">
                <a:prstClr val="black">
                  <a:alpha val="20000"/>
                </a:prstClr>
              </a:outerShdw>
            </a:effectLst>
          </p:spPr>
        </p:pic>
      </p:grpSp>
      <p:sp>
        <p:nvSpPr>
          <p:cNvPr id="11" name="TextBox 10">
            <a:extLst>
              <a:ext uri="{FF2B5EF4-FFF2-40B4-BE49-F238E27FC236}">
                <a16:creationId xmlns:a16="http://schemas.microsoft.com/office/drawing/2014/main" id="{6D02BEF1-10C4-42CB-9423-5CA3AA7AB3FA}"/>
              </a:ext>
            </a:extLst>
          </p:cNvPr>
          <p:cNvSpPr txBox="1"/>
          <p:nvPr/>
        </p:nvSpPr>
        <p:spPr>
          <a:xfrm>
            <a:off x="2079426" y="1575214"/>
            <a:ext cx="6927850" cy="1399422"/>
          </a:xfrm>
          <a:prstGeom prst="rect">
            <a:avLst/>
          </a:prstGeom>
          <a:noFill/>
        </p:spPr>
        <p:txBody>
          <a:bodyPr wrap="square">
            <a:spAutoFit/>
          </a:bodyPr>
          <a:lstStyle/>
          <a:p>
            <a:pPr algn="ctr">
              <a:lnSpc>
                <a:spcPct val="150000"/>
              </a:lnSpc>
            </a:pPr>
            <a:r>
              <a:rPr lang="en-US" sz="3200" b="1">
                <a:solidFill>
                  <a:srgbClr val="002060"/>
                </a:solidFill>
                <a:latin typeface="Times New Roman" pitchFamily="18" charset="0"/>
                <a:cs typeface="Times New Roman" pitchFamily="18" charset="0"/>
              </a:rPr>
              <a:t>KHOA HỌC</a:t>
            </a:r>
          </a:p>
          <a:p>
            <a:pPr algn="ctr">
              <a:lnSpc>
                <a:spcPct val="150000"/>
              </a:lnSpc>
            </a:pPr>
            <a:r>
              <a:rPr lang="en-US" sz="2800" b="1">
                <a:solidFill>
                  <a:srgbClr val="FF0000"/>
                </a:solidFill>
                <a:latin typeface="Times New Roman" pitchFamily="18" charset="0"/>
                <a:cs typeface="Times New Roman" pitchFamily="18" charset="0"/>
              </a:rPr>
              <a:t>ÔN TẬP: VẬT CHẤT VÀ NĂNG LƯỢNG</a:t>
            </a:r>
            <a:endParaRPr lang="en-US" sz="2800">
              <a:solidFill>
                <a:srgbClr val="FF0000"/>
              </a:solidFill>
            </a:endParaRPr>
          </a:p>
        </p:txBody>
      </p:sp>
    </p:spTree>
    <p:extLst>
      <p:ext uri="{BB962C8B-B14F-4D97-AF65-F5344CB8AC3E}">
        <p14:creationId xmlns:p14="http://schemas.microsoft.com/office/powerpoint/2010/main" val="203044449"/>
      </p:ext>
    </p:extLst>
  </p:cSld>
  <p:clrMapOvr>
    <a:masterClrMapping/>
  </p:clrMapOvr>
  <p:transition spd="slow">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6" name="组合 1">
            <a:extLst>
              <a:ext uri="{FF2B5EF4-FFF2-40B4-BE49-F238E27FC236}">
                <a16:creationId xmlns:a16="http://schemas.microsoft.com/office/drawing/2014/main" id="{F8377C35-74C8-43D4-A776-90C8752DB0A9}"/>
              </a:ext>
            </a:extLst>
          </p:cNvPr>
          <p:cNvGrpSpPr>
            <a:grpSpLocks/>
          </p:cNvGrpSpPr>
          <p:nvPr/>
        </p:nvGrpSpPr>
        <p:grpSpPr bwMode="auto">
          <a:xfrm>
            <a:off x="0" y="0"/>
            <a:ext cx="9144000" cy="6858000"/>
            <a:chOff x="0" y="0"/>
            <a:chExt cx="12192000" cy="6858000"/>
          </a:xfrm>
        </p:grpSpPr>
        <p:sp>
          <p:nvSpPr>
            <p:cNvPr id="37" name="矩形 2">
              <a:extLst>
                <a:ext uri="{FF2B5EF4-FFF2-40B4-BE49-F238E27FC236}">
                  <a16:creationId xmlns:a16="http://schemas.microsoft.com/office/drawing/2014/main" id="{99CDB67C-5644-411F-9400-FA3421EE68B4}"/>
                </a:ext>
              </a:extLst>
            </p:cNvPr>
            <p:cNvSpPr/>
            <p:nvPr/>
          </p:nvSpPr>
          <p:spPr>
            <a:xfrm>
              <a:off x="0" y="0"/>
              <a:ext cx="12192000" cy="6858000"/>
            </a:xfrm>
            <a:prstGeom prst="rect">
              <a:avLst/>
            </a:prstGeom>
            <a:solidFill>
              <a:srgbClr val="DEFDF8"/>
            </a:solidFill>
            <a:ln>
              <a:noFill/>
            </a:ln>
            <a:effectLst>
              <a:outerShdw blurRad="190500" dist="63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altLang="zh-CN" sz="1350" b="0" i="0" u="none" strike="noStrike" kern="1200" cap="none" spc="0" normalizeH="0" baseline="0" noProof="0" dirty="0">
                <a:ln>
                  <a:noFill/>
                </a:ln>
                <a:solidFill>
                  <a:srgbClr val="FFFFFF"/>
                </a:solidFill>
                <a:effectLst/>
                <a:uLnTx/>
                <a:uFillTx/>
                <a:latin typeface="Arial"/>
                <a:ea typeface="微软雅黑"/>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srgbClr val="FFFFFF"/>
                </a:solidFill>
                <a:effectLst/>
                <a:uLnTx/>
                <a:uFillTx/>
                <a:latin typeface="Arial"/>
                <a:ea typeface="微软雅黑"/>
                <a:cs typeface="+mn-cs"/>
              </a:endParaRPr>
            </a:p>
          </p:txBody>
        </p:sp>
        <p:pic>
          <p:nvPicPr>
            <p:cNvPr id="38" name="图片 3">
              <a:extLst>
                <a:ext uri="{FF2B5EF4-FFF2-40B4-BE49-F238E27FC236}">
                  <a16:creationId xmlns:a16="http://schemas.microsoft.com/office/drawing/2014/main" id="{D6840FD6-CA53-4641-83A1-164936DE822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909"/>
              <a:ext cx="12192000" cy="406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Flowchart: Terminator 4">
            <a:extLst>
              <a:ext uri="{FF2B5EF4-FFF2-40B4-BE49-F238E27FC236}">
                <a16:creationId xmlns:a16="http://schemas.microsoft.com/office/drawing/2014/main" id="{73F8CD81-5697-4AE5-AB3E-2A07437B9D81}"/>
              </a:ext>
            </a:extLst>
          </p:cNvPr>
          <p:cNvSpPr/>
          <p:nvPr/>
        </p:nvSpPr>
        <p:spPr>
          <a:xfrm>
            <a:off x="2483768" y="1613554"/>
            <a:ext cx="5253949" cy="552642"/>
          </a:xfrm>
          <a:prstGeom prst="flowChartTerminator">
            <a:avLst/>
          </a:prstGeom>
          <a:solidFill>
            <a:srgbClr val="EFF5FB"/>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300" b="1">
                <a:solidFill>
                  <a:srgbClr val="C00000"/>
                </a:solidFill>
                <a:latin typeface="Times New Roman" panose="02020603050405020304" pitchFamily="18" charset="0"/>
                <a:cs typeface="Times New Roman" panose="02020603050405020304" pitchFamily="18" charset="0"/>
              </a:rPr>
              <a:t>YÊU CẦU CẦN ĐẠT</a:t>
            </a:r>
            <a:endParaRPr lang="en-US" sz="3300" b="1" dirty="0">
              <a:solidFill>
                <a:srgbClr val="C0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008E62A-4CC4-4325-BA3F-6FA8873D6226}"/>
              </a:ext>
            </a:extLst>
          </p:cNvPr>
          <p:cNvSpPr txBox="1"/>
          <p:nvPr/>
        </p:nvSpPr>
        <p:spPr>
          <a:xfrm>
            <a:off x="1610014" y="2763937"/>
            <a:ext cx="6490377" cy="561856"/>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defTabSz="685800"/>
            <a:r>
              <a:rPr lang="en-US" sz="2700" b="1">
                <a:solidFill>
                  <a:srgbClr val="002060"/>
                </a:solidFill>
                <a:latin typeface="Times New Roman" panose="02020603050405020304" pitchFamily="18" charset="0"/>
                <a:cs typeface="Times New Roman" panose="02020603050405020304" pitchFamily="18" charset="0"/>
              </a:rPr>
              <a:t>Củng cố kiến thức về các loại Vật liệu.</a:t>
            </a:r>
            <a:endParaRPr lang="en-US" sz="2700" b="1" dirty="0">
              <a:solidFill>
                <a:srgbClr val="002060"/>
              </a:solidFill>
              <a:latin typeface="Times New Roman" panose="02020603050405020304" pitchFamily="18" charset="0"/>
              <a:cs typeface="Times New Roman" panose="02020603050405020304" pitchFamily="18" charset="0"/>
            </a:endParaRPr>
          </a:p>
        </p:txBody>
      </p:sp>
      <p:grpSp>
        <p:nvGrpSpPr>
          <p:cNvPr id="8" name="Google Shape;744;p37">
            <a:extLst>
              <a:ext uri="{FF2B5EF4-FFF2-40B4-BE49-F238E27FC236}">
                <a16:creationId xmlns:a16="http://schemas.microsoft.com/office/drawing/2014/main" id="{B2FF17C5-B942-43B7-B86D-C63B513FE865}"/>
              </a:ext>
            </a:extLst>
          </p:cNvPr>
          <p:cNvGrpSpPr/>
          <p:nvPr/>
        </p:nvGrpSpPr>
        <p:grpSpPr>
          <a:xfrm>
            <a:off x="452675" y="2577337"/>
            <a:ext cx="1033370" cy="996017"/>
            <a:chOff x="-500875" y="2508370"/>
            <a:chExt cx="1866472" cy="2247520"/>
          </a:xfrm>
        </p:grpSpPr>
        <p:sp>
          <p:nvSpPr>
            <p:cNvPr id="9" name="Google Shape;745;p37">
              <a:extLst>
                <a:ext uri="{FF2B5EF4-FFF2-40B4-BE49-F238E27FC236}">
                  <a16:creationId xmlns:a16="http://schemas.microsoft.com/office/drawing/2014/main" id="{2424BDFD-6C2C-4435-8928-6492680DD134}"/>
                </a:ext>
              </a:extLst>
            </p:cNvPr>
            <p:cNvSpPr/>
            <p:nvPr/>
          </p:nvSpPr>
          <p:spPr>
            <a:xfrm>
              <a:off x="-465779" y="2508370"/>
              <a:ext cx="1831376" cy="2247520"/>
            </a:xfrm>
            <a:custGeom>
              <a:avLst/>
              <a:gdLst/>
              <a:ahLst/>
              <a:cxnLst/>
              <a:rect l="l" t="t" r="r" b="b"/>
              <a:pathLst>
                <a:path w="25256" h="30996" extrusionOk="0">
                  <a:moveTo>
                    <a:pt x="16403" y="1"/>
                  </a:moveTo>
                  <a:lnTo>
                    <a:pt x="1" y="5331"/>
                  </a:lnTo>
                  <a:lnTo>
                    <a:pt x="5350" y="29207"/>
                  </a:lnTo>
                  <a:lnTo>
                    <a:pt x="7643" y="30996"/>
                  </a:lnTo>
                  <a:lnTo>
                    <a:pt x="25256" y="26299"/>
                  </a:lnTo>
                  <a:lnTo>
                    <a:pt x="19925" y="2200"/>
                  </a:lnTo>
                  <a:cubicBezTo>
                    <a:pt x="19925" y="2200"/>
                    <a:pt x="16570" y="1"/>
                    <a:pt x="16403" y="1"/>
                  </a:cubicBezTo>
                  <a:close/>
                </a:path>
              </a:pathLst>
            </a:custGeom>
            <a:solidFill>
              <a:srgbClr val="FFFF00"/>
            </a:solidFill>
            <a:ln>
              <a:noFill/>
            </a:ln>
          </p:spPr>
          <p:txBody>
            <a:bodyPr spcFirstLastPara="1" wrap="square" lIns="68569" tIns="68569" rIns="68569" bIns="68569" anchor="ctr" anchorCtr="0">
              <a:noAutofit/>
            </a:bodyPr>
            <a:lstStyle/>
            <a:p>
              <a:pPr defTabSz="685800"/>
              <a:endParaRPr sz="1350">
                <a:solidFill>
                  <a:prstClr val="black"/>
                </a:solidFill>
                <a:latin typeface="Times New Roman" panose="02020603050405020304" pitchFamily="18" charset="0"/>
                <a:cs typeface="Times New Roman" panose="02020603050405020304" pitchFamily="18" charset="0"/>
              </a:endParaRPr>
            </a:p>
          </p:txBody>
        </p:sp>
        <p:sp>
          <p:nvSpPr>
            <p:cNvPr id="10" name="Google Shape;746;p37">
              <a:extLst>
                <a:ext uri="{FF2B5EF4-FFF2-40B4-BE49-F238E27FC236}">
                  <a16:creationId xmlns:a16="http://schemas.microsoft.com/office/drawing/2014/main" id="{D5D40204-D314-453E-A8CF-D3C79D0779B7}"/>
                </a:ext>
              </a:extLst>
            </p:cNvPr>
            <p:cNvSpPr/>
            <p:nvPr/>
          </p:nvSpPr>
          <p:spPr>
            <a:xfrm>
              <a:off x="-211479" y="2930749"/>
              <a:ext cx="1537628" cy="1726463"/>
            </a:xfrm>
            <a:custGeom>
              <a:avLst/>
              <a:gdLst/>
              <a:ahLst/>
              <a:cxnLst/>
              <a:rect l="l" t="t" r="r" b="b"/>
              <a:pathLst>
                <a:path w="21205" h="23810" extrusionOk="0">
                  <a:moveTo>
                    <a:pt x="16890" y="0"/>
                  </a:moveTo>
                  <a:cubicBezTo>
                    <a:pt x="16870" y="0"/>
                    <a:pt x="16850" y="3"/>
                    <a:pt x="16828" y="9"/>
                  </a:cubicBezTo>
                  <a:cubicBezTo>
                    <a:pt x="12523" y="1277"/>
                    <a:pt x="8217" y="2470"/>
                    <a:pt x="3875" y="3625"/>
                  </a:cubicBezTo>
                  <a:lnTo>
                    <a:pt x="3371" y="3756"/>
                  </a:lnTo>
                  <a:cubicBezTo>
                    <a:pt x="3185" y="2786"/>
                    <a:pt x="2980" y="1817"/>
                    <a:pt x="2775" y="848"/>
                  </a:cubicBezTo>
                  <a:cubicBezTo>
                    <a:pt x="2753" y="744"/>
                    <a:pt x="2678" y="700"/>
                    <a:pt x="2597" y="700"/>
                  </a:cubicBezTo>
                  <a:cubicBezTo>
                    <a:pt x="2476" y="700"/>
                    <a:pt x="2342" y="803"/>
                    <a:pt x="2365" y="960"/>
                  </a:cubicBezTo>
                  <a:lnTo>
                    <a:pt x="2980" y="3867"/>
                  </a:lnTo>
                  <a:cubicBezTo>
                    <a:pt x="2067" y="4110"/>
                    <a:pt x="1153" y="4352"/>
                    <a:pt x="240" y="4594"/>
                  </a:cubicBezTo>
                  <a:cubicBezTo>
                    <a:pt x="1" y="4646"/>
                    <a:pt x="75" y="4995"/>
                    <a:pt x="276" y="4995"/>
                  </a:cubicBezTo>
                  <a:cubicBezTo>
                    <a:pt x="294" y="4995"/>
                    <a:pt x="313" y="4992"/>
                    <a:pt x="333" y="4986"/>
                  </a:cubicBezTo>
                  <a:cubicBezTo>
                    <a:pt x="1247" y="4762"/>
                    <a:pt x="2160" y="4520"/>
                    <a:pt x="3055" y="4277"/>
                  </a:cubicBezTo>
                  <a:cubicBezTo>
                    <a:pt x="3297" y="5396"/>
                    <a:pt x="3521" y="6514"/>
                    <a:pt x="3763" y="7651"/>
                  </a:cubicBezTo>
                  <a:cubicBezTo>
                    <a:pt x="2887" y="7893"/>
                    <a:pt x="2011" y="8136"/>
                    <a:pt x="1153" y="8378"/>
                  </a:cubicBezTo>
                  <a:cubicBezTo>
                    <a:pt x="914" y="8446"/>
                    <a:pt x="988" y="8797"/>
                    <a:pt x="1204" y="8797"/>
                  </a:cubicBezTo>
                  <a:cubicBezTo>
                    <a:pt x="1223" y="8797"/>
                    <a:pt x="1244" y="8794"/>
                    <a:pt x="1265" y="8788"/>
                  </a:cubicBezTo>
                  <a:cubicBezTo>
                    <a:pt x="2123" y="8546"/>
                    <a:pt x="2980" y="8303"/>
                    <a:pt x="3837" y="8061"/>
                  </a:cubicBezTo>
                  <a:cubicBezTo>
                    <a:pt x="3949" y="8639"/>
                    <a:pt x="4080" y="9217"/>
                    <a:pt x="4191" y="9794"/>
                  </a:cubicBezTo>
                  <a:cubicBezTo>
                    <a:pt x="4303" y="10335"/>
                    <a:pt x="4415" y="10894"/>
                    <a:pt x="4527" y="11435"/>
                  </a:cubicBezTo>
                  <a:cubicBezTo>
                    <a:pt x="3632" y="11677"/>
                    <a:pt x="2756" y="11901"/>
                    <a:pt x="1862" y="12143"/>
                  </a:cubicBezTo>
                  <a:cubicBezTo>
                    <a:pt x="1622" y="12194"/>
                    <a:pt x="1697" y="12543"/>
                    <a:pt x="1897" y="12543"/>
                  </a:cubicBezTo>
                  <a:cubicBezTo>
                    <a:pt x="1916" y="12543"/>
                    <a:pt x="1935" y="12540"/>
                    <a:pt x="1955" y="12534"/>
                  </a:cubicBezTo>
                  <a:cubicBezTo>
                    <a:pt x="2850" y="12311"/>
                    <a:pt x="3726" y="12068"/>
                    <a:pt x="4620" y="11845"/>
                  </a:cubicBezTo>
                  <a:cubicBezTo>
                    <a:pt x="4844" y="12963"/>
                    <a:pt x="5086" y="14081"/>
                    <a:pt x="5310" y="15199"/>
                  </a:cubicBezTo>
                  <a:cubicBezTo>
                    <a:pt x="4471" y="15442"/>
                    <a:pt x="3614" y="15684"/>
                    <a:pt x="2775" y="15926"/>
                  </a:cubicBezTo>
                  <a:cubicBezTo>
                    <a:pt x="2537" y="15995"/>
                    <a:pt x="2609" y="16327"/>
                    <a:pt x="2823" y="16327"/>
                  </a:cubicBezTo>
                  <a:cubicBezTo>
                    <a:pt x="2843" y="16327"/>
                    <a:pt x="2864" y="16324"/>
                    <a:pt x="2887" y="16318"/>
                  </a:cubicBezTo>
                  <a:cubicBezTo>
                    <a:pt x="3726" y="16094"/>
                    <a:pt x="4564" y="15852"/>
                    <a:pt x="5403" y="15610"/>
                  </a:cubicBezTo>
                  <a:cubicBezTo>
                    <a:pt x="5608" y="16635"/>
                    <a:pt x="5813" y="17660"/>
                    <a:pt x="6018" y="18666"/>
                  </a:cubicBezTo>
                  <a:cubicBezTo>
                    <a:pt x="6037" y="18703"/>
                    <a:pt x="6037" y="18722"/>
                    <a:pt x="6037" y="18759"/>
                  </a:cubicBezTo>
                  <a:cubicBezTo>
                    <a:pt x="5161" y="19002"/>
                    <a:pt x="4285" y="19244"/>
                    <a:pt x="3409" y="19505"/>
                  </a:cubicBezTo>
                  <a:cubicBezTo>
                    <a:pt x="3170" y="19573"/>
                    <a:pt x="3243" y="19906"/>
                    <a:pt x="3442" y="19906"/>
                  </a:cubicBezTo>
                  <a:cubicBezTo>
                    <a:pt x="3461" y="19906"/>
                    <a:pt x="3481" y="19903"/>
                    <a:pt x="3502" y="19896"/>
                  </a:cubicBezTo>
                  <a:cubicBezTo>
                    <a:pt x="4378" y="19654"/>
                    <a:pt x="5254" y="19412"/>
                    <a:pt x="6130" y="19169"/>
                  </a:cubicBezTo>
                  <a:cubicBezTo>
                    <a:pt x="6335" y="20157"/>
                    <a:pt x="6540" y="21164"/>
                    <a:pt x="6745" y="22170"/>
                  </a:cubicBezTo>
                  <a:cubicBezTo>
                    <a:pt x="5869" y="22413"/>
                    <a:pt x="5012" y="22655"/>
                    <a:pt x="4136" y="22916"/>
                  </a:cubicBezTo>
                  <a:cubicBezTo>
                    <a:pt x="3896" y="22967"/>
                    <a:pt x="3970" y="23316"/>
                    <a:pt x="4186" y="23316"/>
                  </a:cubicBezTo>
                  <a:cubicBezTo>
                    <a:pt x="4205" y="23316"/>
                    <a:pt x="4226" y="23313"/>
                    <a:pt x="4247" y="23307"/>
                  </a:cubicBezTo>
                  <a:cubicBezTo>
                    <a:pt x="5105" y="23065"/>
                    <a:pt x="5962" y="22823"/>
                    <a:pt x="6838" y="22580"/>
                  </a:cubicBezTo>
                  <a:cubicBezTo>
                    <a:pt x="6913" y="22934"/>
                    <a:pt x="6987" y="23307"/>
                    <a:pt x="7062" y="23661"/>
                  </a:cubicBezTo>
                  <a:cubicBezTo>
                    <a:pt x="7077" y="23765"/>
                    <a:pt x="7150" y="23810"/>
                    <a:pt x="7230" y="23810"/>
                  </a:cubicBezTo>
                  <a:cubicBezTo>
                    <a:pt x="7351" y="23810"/>
                    <a:pt x="7487" y="23707"/>
                    <a:pt x="7453" y="23549"/>
                  </a:cubicBezTo>
                  <a:cubicBezTo>
                    <a:pt x="7379" y="23195"/>
                    <a:pt x="7304" y="22823"/>
                    <a:pt x="7230" y="22468"/>
                  </a:cubicBezTo>
                  <a:cubicBezTo>
                    <a:pt x="10584" y="21518"/>
                    <a:pt x="13939" y="20549"/>
                    <a:pt x="17294" y="19561"/>
                  </a:cubicBezTo>
                  <a:cubicBezTo>
                    <a:pt x="18524" y="19207"/>
                    <a:pt x="19736" y="18853"/>
                    <a:pt x="20966" y="18480"/>
                  </a:cubicBezTo>
                  <a:cubicBezTo>
                    <a:pt x="21204" y="18412"/>
                    <a:pt x="21131" y="18079"/>
                    <a:pt x="20918" y="18079"/>
                  </a:cubicBezTo>
                  <a:cubicBezTo>
                    <a:pt x="20898" y="18079"/>
                    <a:pt x="20877" y="18082"/>
                    <a:pt x="20854" y="18088"/>
                  </a:cubicBezTo>
                  <a:cubicBezTo>
                    <a:pt x="16511" y="19356"/>
                    <a:pt x="12169" y="20623"/>
                    <a:pt x="7826" y="21853"/>
                  </a:cubicBezTo>
                  <a:cubicBezTo>
                    <a:pt x="7602" y="21928"/>
                    <a:pt x="7360" y="21984"/>
                    <a:pt x="7136" y="22058"/>
                  </a:cubicBezTo>
                  <a:cubicBezTo>
                    <a:pt x="6931" y="21052"/>
                    <a:pt x="6726" y="20045"/>
                    <a:pt x="6521" y="19039"/>
                  </a:cubicBezTo>
                  <a:cubicBezTo>
                    <a:pt x="9876" y="18088"/>
                    <a:pt x="13212" y="17138"/>
                    <a:pt x="16549" y="16150"/>
                  </a:cubicBezTo>
                  <a:cubicBezTo>
                    <a:pt x="17779" y="15796"/>
                    <a:pt x="19009" y="15442"/>
                    <a:pt x="20239" y="15069"/>
                  </a:cubicBezTo>
                  <a:cubicBezTo>
                    <a:pt x="20460" y="15001"/>
                    <a:pt x="20402" y="14668"/>
                    <a:pt x="20191" y="14668"/>
                  </a:cubicBezTo>
                  <a:cubicBezTo>
                    <a:pt x="20171" y="14668"/>
                    <a:pt x="20150" y="14671"/>
                    <a:pt x="20127" y="14678"/>
                  </a:cubicBezTo>
                  <a:cubicBezTo>
                    <a:pt x="15784" y="15964"/>
                    <a:pt x="11442" y="17212"/>
                    <a:pt x="7080" y="18461"/>
                  </a:cubicBezTo>
                  <a:cubicBezTo>
                    <a:pt x="6875" y="18517"/>
                    <a:pt x="6652" y="18573"/>
                    <a:pt x="6447" y="18629"/>
                  </a:cubicBezTo>
                  <a:cubicBezTo>
                    <a:pt x="6223" y="17585"/>
                    <a:pt x="5999" y="16541"/>
                    <a:pt x="5794" y="15498"/>
                  </a:cubicBezTo>
                  <a:cubicBezTo>
                    <a:pt x="9168" y="14547"/>
                    <a:pt x="12541" y="13559"/>
                    <a:pt x="15915" y="12590"/>
                  </a:cubicBezTo>
                  <a:cubicBezTo>
                    <a:pt x="17145" y="12217"/>
                    <a:pt x="18375" y="11863"/>
                    <a:pt x="19605" y="11509"/>
                  </a:cubicBezTo>
                  <a:cubicBezTo>
                    <a:pt x="19845" y="11441"/>
                    <a:pt x="19770" y="11090"/>
                    <a:pt x="19555" y="11090"/>
                  </a:cubicBezTo>
                  <a:cubicBezTo>
                    <a:pt x="19536" y="11090"/>
                    <a:pt x="19515" y="11093"/>
                    <a:pt x="19493" y="11099"/>
                  </a:cubicBezTo>
                  <a:cubicBezTo>
                    <a:pt x="15151" y="12385"/>
                    <a:pt x="10808" y="13634"/>
                    <a:pt x="6465" y="14883"/>
                  </a:cubicBezTo>
                  <a:cubicBezTo>
                    <a:pt x="6204" y="14957"/>
                    <a:pt x="5962" y="15013"/>
                    <a:pt x="5701" y="15088"/>
                  </a:cubicBezTo>
                  <a:cubicBezTo>
                    <a:pt x="5683" y="14957"/>
                    <a:pt x="5664" y="14827"/>
                    <a:pt x="5627" y="14715"/>
                  </a:cubicBezTo>
                  <a:lnTo>
                    <a:pt x="5012" y="11733"/>
                  </a:lnTo>
                  <a:cubicBezTo>
                    <a:pt x="8329" y="10857"/>
                    <a:pt x="11628" y="9944"/>
                    <a:pt x="14927" y="8993"/>
                  </a:cubicBezTo>
                  <a:cubicBezTo>
                    <a:pt x="16139" y="8657"/>
                    <a:pt x="17350" y="8303"/>
                    <a:pt x="18562" y="7949"/>
                  </a:cubicBezTo>
                  <a:cubicBezTo>
                    <a:pt x="18800" y="7881"/>
                    <a:pt x="18727" y="7548"/>
                    <a:pt x="18514" y="7548"/>
                  </a:cubicBezTo>
                  <a:cubicBezTo>
                    <a:pt x="18494" y="7548"/>
                    <a:pt x="18472" y="7551"/>
                    <a:pt x="18450" y="7558"/>
                  </a:cubicBezTo>
                  <a:cubicBezTo>
                    <a:pt x="14144" y="8807"/>
                    <a:pt x="9820" y="10018"/>
                    <a:pt x="5496" y="11174"/>
                  </a:cubicBezTo>
                  <a:cubicBezTo>
                    <a:pt x="5310" y="11230"/>
                    <a:pt x="5123" y="11267"/>
                    <a:pt x="4937" y="11323"/>
                  </a:cubicBezTo>
                  <a:cubicBezTo>
                    <a:pt x="4695" y="10186"/>
                    <a:pt x="4471" y="9068"/>
                    <a:pt x="4229" y="7931"/>
                  </a:cubicBezTo>
                  <a:cubicBezTo>
                    <a:pt x="7602" y="6980"/>
                    <a:pt x="10957" y="6011"/>
                    <a:pt x="14293" y="5042"/>
                  </a:cubicBezTo>
                  <a:cubicBezTo>
                    <a:pt x="15524" y="4688"/>
                    <a:pt x="16754" y="4315"/>
                    <a:pt x="17984" y="3961"/>
                  </a:cubicBezTo>
                  <a:cubicBezTo>
                    <a:pt x="18223" y="3892"/>
                    <a:pt x="18149" y="3542"/>
                    <a:pt x="17933" y="3542"/>
                  </a:cubicBezTo>
                  <a:cubicBezTo>
                    <a:pt x="17914" y="3542"/>
                    <a:pt x="17894" y="3544"/>
                    <a:pt x="17872" y="3551"/>
                  </a:cubicBezTo>
                  <a:cubicBezTo>
                    <a:pt x="13529" y="4837"/>
                    <a:pt x="9187" y="6104"/>
                    <a:pt x="4844" y="7334"/>
                  </a:cubicBezTo>
                  <a:cubicBezTo>
                    <a:pt x="4620" y="7409"/>
                    <a:pt x="4378" y="7465"/>
                    <a:pt x="4154" y="7539"/>
                  </a:cubicBezTo>
                  <a:cubicBezTo>
                    <a:pt x="4042" y="6961"/>
                    <a:pt x="3912" y="6402"/>
                    <a:pt x="3800" y="5824"/>
                  </a:cubicBezTo>
                  <a:cubicBezTo>
                    <a:pt x="3688" y="5284"/>
                    <a:pt x="3576" y="4725"/>
                    <a:pt x="3465" y="4166"/>
                  </a:cubicBezTo>
                  <a:cubicBezTo>
                    <a:pt x="6745" y="3290"/>
                    <a:pt x="10044" y="2395"/>
                    <a:pt x="13306" y="1463"/>
                  </a:cubicBezTo>
                  <a:cubicBezTo>
                    <a:pt x="14517" y="1109"/>
                    <a:pt x="15729" y="773"/>
                    <a:pt x="16940" y="419"/>
                  </a:cubicBezTo>
                  <a:cubicBezTo>
                    <a:pt x="17179" y="351"/>
                    <a:pt x="17105" y="0"/>
                    <a:pt x="16890" y="0"/>
                  </a:cubicBezTo>
                  <a:close/>
                </a:path>
              </a:pathLst>
            </a:custGeom>
            <a:solidFill>
              <a:schemeClr val="accent3"/>
            </a:solidFill>
            <a:ln>
              <a:noFill/>
            </a:ln>
          </p:spPr>
          <p:txBody>
            <a:bodyPr spcFirstLastPara="1" wrap="square" lIns="68569" tIns="68569" rIns="68569" bIns="68569" anchor="ctr" anchorCtr="0">
              <a:noAutofit/>
            </a:bodyPr>
            <a:lstStyle/>
            <a:p>
              <a:pPr defTabSz="685800"/>
              <a:endParaRPr sz="1350">
                <a:solidFill>
                  <a:prstClr val="black"/>
                </a:solidFill>
                <a:latin typeface="Times New Roman" panose="02020603050405020304" pitchFamily="18" charset="0"/>
                <a:cs typeface="Times New Roman" panose="02020603050405020304" pitchFamily="18" charset="0"/>
              </a:endParaRPr>
            </a:p>
          </p:txBody>
        </p:sp>
        <p:sp>
          <p:nvSpPr>
            <p:cNvPr id="11" name="Google Shape;747;p37">
              <a:extLst>
                <a:ext uri="{FF2B5EF4-FFF2-40B4-BE49-F238E27FC236}">
                  <a16:creationId xmlns:a16="http://schemas.microsoft.com/office/drawing/2014/main" id="{2111F864-C5C4-4AE7-944F-9895DF1106C1}"/>
                </a:ext>
              </a:extLst>
            </p:cNvPr>
            <p:cNvSpPr/>
            <p:nvPr/>
          </p:nvSpPr>
          <p:spPr>
            <a:xfrm>
              <a:off x="96479" y="3637229"/>
              <a:ext cx="214927" cy="166265"/>
            </a:xfrm>
            <a:custGeom>
              <a:avLst/>
              <a:gdLst/>
              <a:ahLst/>
              <a:cxnLst/>
              <a:rect l="l" t="t" r="r" b="b"/>
              <a:pathLst>
                <a:path w="2964" h="2293" extrusionOk="0">
                  <a:moveTo>
                    <a:pt x="1393" y="0"/>
                  </a:moveTo>
                  <a:cubicBezTo>
                    <a:pt x="1228" y="0"/>
                    <a:pt x="1065" y="43"/>
                    <a:pt x="932" y="163"/>
                  </a:cubicBezTo>
                  <a:cubicBezTo>
                    <a:pt x="914" y="182"/>
                    <a:pt x="914" y="182"/>
                    <a:pt x="895" y="201"/>
                  </a:cubicBezTo>
                  <a:cubicBezTo>
                    <a:pt x="615" y="312"/>
                    <a:pt x="355" y="517"/>
                    <a:pt x="224" y="834"/>
                  </a:cubicBezTo>
                  <a:cubicBezTo>
                    <a:pt x="0" y="1375"/>
                    <a:pt x="392" y="1971"/>
                    <a:pt x="914" y="2195"/>
                  </a:cubicBezTo>
                  <a:cubicBezTo>
                    <a:pt x="1084" y="2262"/>
                    <a:pt x="1264" y="2293"/>
                    <a:pt x="1445" y="2293"/>
                  </a:cubicBezTo>
                  <a:cubicBezTo>
                    <a:pt x="1817" y="2293"/>
                    <a:pt x="2190" y="2160"/>
                    <a:pt x="2479" y="1934"/>
                  </a:cubicBezTo>
                  <a:cubicBezTo>
                    <a:pt x="2703" y="1766"/>
                    <a:pt x="2889" y="1524"/>
                    <a:pt x="2927" y="1244"/>
                  </a:cubicBezTo>
                  <a:cubicBezTo>
                    <a:pt x="2964" y="946"/>
                    <a:pt x="2833" y="666"/>
                    <a:pt x="2610" y="461"/>
                  </a:cubicBezTo>
                  <a:cubicBezTo>
                    <a:pt x="2405" y="256"/>
                    <a:pt x="2107" y="163"/>
                    <a:pt x="1827" y="70"/>
                  </a:cubicBezTo>
                  <a:cubicBezTo>
                    <a:pt x="1813" y="43"/>
                    <a:pt x="1780" y="25"/>
                    <a:pt x="1741" y="25"/>
                  </a:cubicBezTo>
                  <a:cubicBezTo>
                    <a:pt x="1726" y="25"/>
                    <a:pt x="1711" y="28"/>
                    <a:pt x="1696" y="33"/>
                  </a:cubicBezTo>
                  <a:lnTo>
                    <a:pt x="1659" y="33"/>
                  </a:lnTo>
                  <a:cubicBezTo>
                    <a:pt x="1573" y="13"/>
                    <a:pt x="1483" y="0"/>
                    <a:pt x="1393" y="0"/>
                  </a:cubicBezTo>
                  <a:close/>
                </a:path>
              </a:pathLst>
            </a:custGeom>
            <a:solidFill>
              <a:schemeClr val="accent3"/>
            </a:solidFill>
            <a:ln>
              <a:noFill/>
            </a:ln>
          </p:spPr>
          <p:txBody>
            <a:bodyPr spcFirstLastPara="1" wrap="square" lIns="68569" tIns="68569" rIns="68569" bIns="68569" anchor="ctr" anchorCtr="0">
              <a:noAutofit/>
            </a:bodyPr>
            <a:lstStyle/>
            <a:p>
              <a:pPr defTabSz="685800"/>
              <a:endParaRPr sz="1350">
                <a:solidFill>
                  <a:prstClr val="black"/>
                </a:solidFill>
                <a:latin typeface="Times New Roman" panose="02020603050405020304" pitchFamily="18" charset="0"/>
                <a:cs typeface="Times New Roman" panose="02020603050405020304" pitchFamily="18" charset="0"/>
              </a:endParaRPr>
            </a:p>
          </p:txBody>
        </p:sp>
        <p:sp>
          <p:nvSpPr>
            <p:cNvPr id="12" name="Google Shape;748;p37">
              <a:extLst>
                <a:ext uri="{FF2B5EF4-FFF2-40B4-BE49-F238E27FC236}">
                  <a16:creationId xmlns:a16="http://schemas.microsoft.com/office/drawing/2014/main" id="{21E59875-58AC-4266-9DC2-8E81F88F62D8}"/>
                </a:ext>
              </a:extLst>
            </p:cNvPr>
            <p:cNvSpPr/>
            <p:nvPr/>
          </p:nvSpPr>
          <p:spPr>
            <a:xfrm>
              <a:off x="923986" y="3444783"/>
              <a:ext cx="188895" cy="138567"/>
            </a:xfrm>
            <a:custGeom>
              <a:avLst/>
              <a:gdLst/>
              <a:ahLst/>
              <a:cxnLst/>
              <a:rect l="l" t="t" r="r" b="b"/>
              <a:pathLst>
                <a:path w="2605" h="1911" extrusionOk="0">
                  <a:moveTo>
                    <a:pt x="1375" y="1"/>
                  </a:moveTo>
                  <a:cubicBezTo>
                    <a:pt x="738" y="1"/>
                    <a:pt x="1" y="459"/>
                    <a:pt x="144" y="1177"/>
                  </a:cubicBezTo>
                  <a:cubicBezTo>
                    <a:pt x="200" y="1494"/>
                    <a:pt x="405" y="1699"/>
                    <a:pt x="666" y="1811"/>
                  </a:cubicBezTo>
                  <a:lnTo>
                    <a:pt x="722" y="1829"/>
                  </a:lnTo>
                  <a:cubicBezTo>
                    <a:pt x="850" y="1886"/>
                    <a:pt x="989" y="1911"/>
                    <a:pt x="1131" y="1911"/>
                  </a:cubicBezTo>
                  <a:cubicBezTo>
                    <a:pt x="1174" y="1911"/>
                    <a:pt x="1218" y="1908"/>
                    <a:pt x="1262" y="1904"/>
                  </a:cubicBezTo>
                  <a:cubicBezTo>
                    <a:pt x="1430" y="1885"/>
                    <a:pt x="1598" y="1848"/>
                    <a:pt x="1747" y="1773"/>
                  </a:cubicBezTo>
                  <a:cubicBezTo>
                    <a:pt x="2008" y="1699"/>
                    <a:pt x="2287" y="1531"/>
                    <a:pt x="2437" y="1289"/>
                  </a:cubicBezTo>
                  <a:cubicBezTo>
                    <a:pt x="2604" y="1009"/>
                    <a:pt x="2530" y="637"/>
                    <a:pt x="2325" y="394"/>
                  </a:cubicBezTo>
                  <a:cubicBezTo>
                    <a:pt x="2138" y="171"/>
                    <a:pt x="1877" y="59"/>
                    <a:pt x="1579" y="21"/>
                  </a:cubicBezTo>
                  <a:cubicBezTo>
                    <a:pt x="1542" y="21"/>
                    <a:pt x="1486" y="3"/>
                    <a:pt x="1449" y="3"/>
                  </a:cubicBezTo>
                  <a:cubicBezTo>
                    <a:pt x="1424" y="1"/>
                    <a:pt x="1400" y="1"/>
                    <a:pt x="1375" y="1"/>
                  </a:cubicBezTo>
                  <a:close/>
                </a:path>
              </a:pathLst>
            </a:custGeom>
            <a:solidFill>
              <a:schemeClr val="accent3"/>
            </a:solidFill>
            <a:ln>
              <a:noFill/>
            </a:ln>
          </p:spPr>
          <p:txBody>
            <a:bodyPr spcFirstLastPara="1" wrap="square" lIns="68569" tIns="68569" rIns="68569" bIns="68569" anchor="ctr" anchorCtr="0">
              <a:noAutofit/>
            </a:bodyPr>
            <a:lstStyle/>
            <a:p>
              <a:pPr defTabSz="685800"/>
              <a:endParaRPr sz="1350">
                <a:solidFill>
                  <a:prstClr val="black"/>
                </a:solidFill>
                <a:latin typeface="Times New Roman" panose="02020603050405020304" pitchFamily="18" charset="0"/>
                <a:cs typeface="Times New Roman" panose="02020603050405020304" pitchFamily="18" charset="0"/>
              </a:endParaRPr>
            </a:p>
          </p:txBody>
        </p:sp>
        <p:sp>
          <p:nvSpPr>
            <p:cNvPr id="13" name="Google Shape;749;p37">
              <a:extLst>
                <a:ext uri="{FF2B5EF4-FFF2-40B4-BE49-F238E27FC236}">
                  <a16:creationId xmlns:a16="http://schemas.microsoft.com/office/drawing/2014/main" id="{1141DD65-435F-4BD1-82A8-5E56E7BB9B67}"/>
                </a:ext>
              </a:extLst>
            </p:cNvPr>
            <p:cNvSpPr/>
            <p:nvPr/>
          </p:nvSpPr>
          <p:spPr>
            <a:xfrm>
              <a:off x="-270867" y="3032773"/>
              <a:ext cx="361765" cy="1667730"/>
            </a:xfrm>
            <a:custGeom>
              <a:avLst/>
              <a:gdLst/>
              <a:ahLst/>
              <a:cxnLst/>
              <a:rect l="l" t="t" r="r" b="b"/>
              <a:pathLst>
                <a:path w="4989" h="23000" extrusionOk="0">
                  <a:moveTo>
                    <a:pt x="257" y="1"/>
                  </a:moveTo>
                  <a:cubicBezTo>
                    <a:pt x="136" y="1"/>
                    <a:pt x="0" y="104"/>
                    <a:pt x="34" y="261"/>
                  </a:cubicBezTo>
                  <a:lnTo>
                    <a:pt x="1805" y="9077"/>
                  </a:lnTo>
                  <a:cubicBezTo>
                    <a:pt x="2382" y="12003"/>
                    <a:pt x="2960" y="14929"/>
                    <a:pt x="3557" y="17874"/>
                  </a:cubicBezTo>
                  <a:cubicBezTo>
                    <a:pt x="3892" y="19533"/>
                    <a:pt x="4209" y="21192"/>
                    <a:pt x="4545" y="22851"/>
                  </a:cubicBezTo>
                  <a:cubicBezTo>
                    <a:pt x="4567" y="22954"/>
                    <a:pt x="4645" y="22999"/>
                    <a:pt x="4727" y="22999"/>
                  </a:cubicBezTo>
                  <a:cubicBezTo>
                    <a:pt x="4853" y="22999"/>
                    <a:pt x="4988" y="22896"/>
                    <a:pt x="4955" y="22739"/>
                  </a:cubicBezTo>
                  <a:lnTo>
                    <a:pt x="3184" y="13904"/>
                  </a:lnTo>
                  <a:cubicBezTo>
                    <a:pt x="2606" y="10978"/>
                    <a:pt x="2010" y="8052"/>
                    <a:pt x="1432" y="5126"/>
                  </a:cubicBezTo>
                  <a:cubicBezTo>
                    <a:pt x="1096" y="3467"/>
                    <a:pt x="761" y="1808"/>
                    <a:pt x="425" y="149"/>
                  </a:cubicBezTo>
                  <a:cubicBezTo>
                    <a:pt x="411" y="46"/>
                    <a:pt x="337" y="1"/>
                    <a:pt x="257" y="1"/>
                  </a:cubicBezTo>
                  <a:close/>
                </a:path>
              </a:pathLst>
            </a:custGeom>
            <a:solidFill>
              <a:schemeClr val="accent3"/>
            </a:solidFill>
            <a:ln>
              <a:noFill/>
            </a:ln>
          </p:spPr>
          <p:txBody>
            <a:bodyPr spcFirstLastPara="1" wrap="square" lIns="68569" tIns="68569" rIns="68569" bIns="68569" anchor="ctr" anchorCtr="0">
              <a:noAutofit/>
            </a:bodyPr>
            <a:lstStyle/>
            <a:p>
              <a:pPr defTabSz="685800"/>
              <a:endParaRPr sz="1350">
                <a:solidFill>
                  <a:prstClr val="black"/>
                </a:solidFill>
                <a:latin typeface="Times New Roman" panose="02020603050405020304" pitchFamily="18" charset="0"/>
                <a:cs typeface="Times New Roman" panose="02020603050405020304" pitchFamily="18" charset="0"/>
              </a:endParaRPr>
            </a:p>
          </p:txBody>
        </p:sp>
        <p:sp>
          <p:nvSpPr>
            <p:cNvPr id="14" name="Google Shape;750;p37">
              <a:extLst>
                <a:ext uri="{FF2B5EF4-FFF2-40B4-BE49-F238E27FC236}">
                  <a16:creationId xmlns:a16="http://schemas.microsoft.com/office/drawing/2014/main" id="{55E694E0-BA13-4F38-BF64-B796E7F3B5E3}"/>
                </a:ext>
              </a:extLst>
            </p:cNvPr>
            <p:cNvSpPr/>
            <p:nvPr/>
          </p:nvSpPr>
          <p:spPr>
            <a:xfrm>
              <a:off x="-500875" y="2957143"/>
              <a:ext cx="674439" cy="1681144"/>
            </a:xfrm>
            <a:custGeom>
              <a:avLst/>
              <a:gdLst/>
              <a:ahLst/>
              <a:cxnLst/>
              <a:rect l="l" t="t" r="r" b="b"/>
              <a:pathLst>
                <a:path w="9301" h="23185" extrusionOk="0">
                  <a:moveTo>
                    <a:pt x="1212" y="2739"/>
                  </a:moveTo>
                  <a:cubicBezTo>
                    <a:pt x="1361" y="3373"/>
                    <a:pt x="1510" y="4007"/>
                    <a:pt x="1640" y="4622"/>
                  </a:cubicBezTo>
                  <a:cubicBezTo>
                    <a:pt x="1193" y="4584"/>
                    <a:pt x="709" y="4417"/>
                    <a:pt x="522" y="3969"/>
                  </a:cubicBezTo>
                  <a:cubicBezTo>
                    <a:pt x="317" y="3429"/>
                    <a:pt x="839" y="3019"/>
                    <a:pt x="1212" y="2739"/>
                  </a:cubicBezTo>
                  <a:close/>
                  <a:moveTo>
                    <a:pt x="861" y="0"/>
                  </a:moveTo>
                  <a:cubicBezTo>
                    <a:pt x="736" y="0"/>
                    <a:pt x="600" y="103"/>
                    <a:pt x="634" y="260"/>
                  </a:cubicBezTo>
                  <a:cubicBezTo>
                    <a:pt x="802" y="950"/>
                    <a:pt x="951" y="1658"/>
                    <a:pt x="1119" y="2348"/>
                  </a:cubicBezTo>
                  <a:cubicBezTo>
                    <a:pt x="1081" y="2348"/>
                    <a:pt x="1063" y="2367"/>
                    <a:pt x="1025" y="2385"/>
                  </a:cubicBezTo>
                  <a:cubicBezTo>
                    <a:pt x="634" y="2665"/>
                    <a:pt x="187" y="3019"/>
                    <a:pt x="94" y="3541"/>
                  </a:cubicBezTo>
                  <a:cubicBezTo>
                    <a:pt x="0" y="4044"/>
                    <a:pt x="280" y="4529"/>
                    <a:pt x="709" y="4789"/>
                  </a:cubicBezTo>
                  <a:cubicBezTo>
                    <a:pt x="1007" y="4976"/>
                    <a:pt x="1380" y="5050"/>
                    <a:pt x="1734" y="5069"/>
                  </a:cubicBezTo>
                  <a:lnTo>
                    <a:pt x="2666" y="9151"/>
                  </a:lnTo>
                  <a:cubicBezTo>
                    <a:pt x="2684" y="9263"/>
                    <a:pt x="2721" y="9374"/>
                    <a:pt x="2740" y="9486"/>
                  </a:cubicBezTo>
                  <a:cubicBezTo>
                    <a:pt x="2200" y="9486"/>
                    <a:pt x="1510" y="9393"/>
                    <a:pt x="1286" y="8815"/>
                  </a:cubicBezTo>
                  <a:cubicBezTo>
                    <a:pt x="1081" y="8275"/>
                    <a:pt x="1622" y="7865"/>
                    <a:pt x="1995" y="7585"/>
                  </a:cubicBezTo>
                  <a:cubicBezTo>
                    <a:pt x="2179" y="7463"/>
                    <a:pt x="2072" y="7189"/>
                    <a:pt x="1905" y="7189"/>
                  </a:cubicBezTo>
                  <a:cubicBezTo>
                    <a:pt x="1868" y="7189"/>
                    <a:pt x="1829" y="7201"/>
                    <a:pt x="1790" y="7231"/>
                  </a:cubicBezTo>
                  <a:cubicBezTo>
                    <a:pt x="1398" y="7511"/>
                    <a:pt x="951" y="7865"/>
                    <a:pt x="839" y="8368"/>
                  </a:cubicBezTo>
                  <a:cubicBezTo>
                    <a:pt x="764" y="8871"/>
                    <a:pt x="1044" y="9356"/>
                    <a:pt x="1473" y="9617"/>
                  </a:cubicBezTo>
                  <a:cubicBezTo>
                    <a:pt x="1864" y="9878"/>
                    <a:pt x="2367" y="9915"/>
                    <a:pt x="2833" y="9915"/>
                  </a:cubicBezTo>
                  <a:cubicBezTo>
                    <a:pt x="3076" y="10940"/>
                    <a:pt x="3299" y="11965"/>
                    <a:pt x="3542" y="12990"/>
                  </a:cubicBezTo>
                  <a:cubicBezTo>
                    <a:pt x="3020" y="12990"/>
                    <a:pt x="2367" y="12860"/>
                    <a:pt x="2144" y="12319"/>
                  </a:cubicBezTo>
                  <a:cubicBezTo>
                    <a:pt x="1939" y="11779"/>
                    <a:pt x="2479" y="11369"/>
                    <a:pt x="2852" y="11089"/>
                  </a:cubicBezTo>
                  <a:cubicBezTo>
                    <a:pt x="3036" y="10967"/>
                    <a:pt x="2930" y="10693"/>
                    <a:pt x="2762" y="10693"/>
                  </a:cubicBezTo>
                  <a:cubicBezTo>
                    <a:pt x="2726" y="10693"/>
                    <a:pt x="2687" y="10705"/>
                    <a:pt x="2647" y="10735"/>
                  </a:cubicBezTo>
                  <a:cubicBezTo>
                    <a:pt x="2256" y="11015"/>
                    <a:pt x="1790" y="11369"/>
                    <a:pt x="1696" y="11872"/>
                  </a:cubicBezTo>
                  <a:cubicBezTo>
                    <a:pt x="1603" y="12375"/>
                    <a:pt x="1901" y="12860"/>
                    <a:pt x="2330" y="13121"/>
                  </a:cubicBezTo>
                  <a:cubicBezTo>
                    <a:pt x="2703" y="13363"/>
                    <a:pt x="3187" y="13419"/>
                    <a:pt x="3635" y="13419"/>
                  </a:cubicBezTo>
                  <a:cubicBezTo>
                    <a:pt x="3914" y="14630"/>
                    <a:pt x="4194" y="15842"/>
                    <a:pt x="4455" y="17035"/>
                  </a:cubicBezTo>
                  <a:cubicBezTo>
                    <a:pt x="4436" y="17035"/>
                    <a:pt x="4418" y="17035"/>
                    <a:pt x="4380" y="17053"/>
                  </a:cubicBezTo>
                  <a:cubicBezTo>
                    <a:pt x="3840" y="17053"/>
                    <a:pt x="3132" y="16942"/>
                    <a:pt x="2908" y="16364"/>
                  </a:cubicBezTo>
                  <a:cubicBezTo>
                    <a:pt x="2703" y="15823"/>
                    <a:pt x="3243" y="15413"/>
                    <a:pt x="3616" y="15134"/>
                  </a:cubicBezTo>
                  <a:cubicBezTo>
                    <a:pt x="3800" y="15011"/>
                    <a:pt x="3694" y="14737"/>
                    <a:pt x="3526" y="14737"/>
                  </a:cubicBezTo>
                  <a:cubicBezTo>
                    <a:pt x="3490" y="14737"/>
                    <a:pt x="3451" y="14750"/>
                    <a:pt x="3411" y="14780"/>
                  </a:cubicBezTo>
                  <a:cubicBezTo>
                    <a:pt x="3020" y="15059"/>
                    <a:pt x="2554" y="15413"/>
                    <a:pt x="2461" y="15917"/>
                  </a:cubicBezTo>
                  <a:cubicBezTo>
                    <a:pt x="2367" y="16438"/>
                    <a:pt x="2666" y="16904"/>
                    <a:pt x="3094" y="17165"/>
                  </a:cubicBezTo>
                  <a:cubicBezTo>
                    <a:pt x="3465" y="17407"/>
                    <a:pt x="3905" y="17468"/>
                    <a:pt x="4342" y="17468"/>
                  </a:cubicBezTo>
                  <a:cubicBezTo>
                    <a:pt x="4411" y="17468"/>
                    <a:pt x="4480" y="17466"/>
                    <a:pt x="4548" y="17463"/>
                  </a:cubicBezTo>
                  <a:cubicBezTo>
                    <a:pt x="4604" y="17650"/>
                    <a:pt x="4641" y="17836"/>
                    <a:pt x="4678" y="18023"/>
                  </a:cubicBezTo>
                  <a:cubicBezTo>
                    <a:pt x="4939" y="19122"/>
                    <a:pt x="5182" y="20241"/>
                    <a:pt x="5443" y="21340"/>
                  </a:cubicBezTo>
                  <a:cubicBezTo>
                    <a:pt x="4921" y="21322"/>
                    <a:pt x="4287" y="21191"/>
                    <a:pt x="4082" y="20669"/>
                  </a:cubicBezTo>
                  <a:cubicBezTo>
                    <a:pt x="3858" y="20129"/>
                    <a:pt x="4418" y="19700"/>
                    <a:pt x="4790" y="19421"/>
                  </a:cubicBezTo>
                  <a:cubicBezTo>
                    <a:pt x="4961" y="19296"/>
                    <a:pt x="4848" y="19030"/>
                    <a:pt x="4687" y="19030"/>
                  </a:cubicBezTo>
                  <a:cubicBezTo>
                    <a:pt x="4654" y="19030"/>
                    <a:pt x="4620" y="19041"/>
                    <a:pt x="4585" y="19066"/>
                  </a:cubicBezTo>
                  <a:cubicBezTo>
                    <a:pt x="4175" y="19365"/>
                    <a:pt x="3728" y="19700"/>
                    <a:pt x="3635" y="20222"/>
                  </a:cubicBezTo>
                  <a:cubicBezTo>
                    <a:pt x="3542" y="20725"/>
                    <a:pt x="3840" y="21210"/>
                    <a:pt x="4250" y="21471"/>
                  </a:cubicBezTo>
                  <a:cubicBezTo>
                    <a:pt x="4586" y="21673"/>
                    <a:pt x="4999" y="21753"/>
                    <a:pt x="5405" y="21753"/>
                  </a:cubicBezTo>
                  <a:cubicBezTo>
                    <a:pt x="5449" y="21753"/>
                    <a:pt x="5492" y="21752"/>
                    <a:pt x="5536" y="21750"/>
                  </a:cubicBezTo>
                  <a:cubicBezTo>
                    <a:pt x="5629" y="22179"/>
                    <a:pt x="5722" y="22608"/>
                    <a:pt x="5815" y="23036"/>
                  </a:cubicBezTo>
                  <a:cubicBezTo>
                    <a:pt x="5838" y="23140"/>
                    <a:pt x="5916" y="23185"/>
                    <a:pt x="5998" y="23185"/>
                  </a:cubicBezTo>
                  <a:cubicBezTo>
                    <a:pt x="6124" y="23185"/>
                    <a:pt x="6259" y="23082"/>
                    <a:pt x="6225" y="22925"/>
                  </a:cubicBezTo>
                  <a:cubicBezTo>
                    <a:pt x="6132" y="22533"/>
                    <a:pt x="6039" y="22142"/>
                    <a:pt x="5946" y="21732"/>
                  </a:cubicBezTo>
                  <a:lnTo>
                    <a:pt x="5983" y="21732"/>
                  </a:lnTo>
                  <a:cubicBezTo>
                    <a:pt x="6561" y="21694"/>
                    <a:pt x="7157" y="21545"/>
                    <a:pt x="7642" y="21228"/>
                  </a:cubicBezTo>
                  <a:cubicBezTo>
                    <a:pt x="8015" y="20967"/>
                    <a:pt x="8332" y="20613"/>
                    <a:pt x="8499" y="20185"/>
                  </a:cubicBezTo>
                  <a:cubicBezTo>
                    <a:pt x="8555" y="20185"/>
                    <a:pt x="8611" y="20185"/>
                    <a:pt x="8648" y="20166"/>
                  </a:cubicBezTo>
                  <a:cubicBezTo>
                    <a:pt x="8667" y="20147"/>
                    <a:pt x="8686" y="20147"/>
                    <a:pt x="8704" y="20147"/>
                  </a:cubicBezTo>
                  <a:cubicBezTo>
                    <a:pt x="9058" y="20017"/>
                    <a:pt x="9301" y="19663"/>
                    <a:pt x="9208" y="19309"/>
                  </a:cubicBezTo>
                  <a:cubicBezTo>
                    <a:pt x="9125" y="19010"/>
                    <a:pt x="8835" y="18815"/>
                    <a:pt x="8536" y="18815"/>
                  </a:cubicBezTo>
                  <a:cubicBezTo>
                    <a:pt x="8499" y="18815"/>
                    <a:pt x="8462" y="18818"/>
                    <a:pt x="8425" y="18824"/>
                  </a:cubicBezTo>
                  <a:cubicBezTo>
                    <a:pt x="8369" y="18843"/>
                    <a:pt x="8332" y="18843"/>
                    <a:pt x="8294" y="18861"/>
                  </a:cubicBezTo>
                  <a:cubicBezTo>
                    <a:pt x="8276" y="18861"/>
                    <a:pt x="8238" y="18861"/>
                    <a:pt x="8201" y="18899"/>
                  </a:cubicBezTo>
                  <a:cubicBezTo>
                    <a:pt x="8164" y="18917"/>
                    <a:pt x="8145" y="18936"/>
                    <a:pt x="8108" y="18955"/>
                  </a:cubicBezTo>
                  <a:cubicBezTo>
                    <a:pt x="7884" y="19122"/>
                    <a:pt x="7772" y="19458"/>
                    <a:pt x="7884" y="19737"/>
                  </a:cubicBezTo>
                  <a:cubicBezTo>
                    <a:pt x="7940" y="19868"/>
                    <a:pt x="8015" y="19980"/>
                    <a:pt x="8127" y="20054"/>
                  </a:cubicBezTo>
                  <a:cubicBezTo>
                    <a:pt x="7772" y="20893"/>
                    <a:pt x="6785" y="21247"/>
                    <a:pt x="5871" y="21303"/>
                  </a:cubicBezTo>
                  <a:cubicBezTo>
                    <a:pt x="5573" y="20017"/>
                    <a:pt x="5275" y="18712"/>
                    <a:pt x="4977" y="17408"/>
                  </a:cubicBezTo>
                  <a:cubicBezTo>
                    <a:pt x="5517" y="17352"/>
                    <a:pt x="6039" y="17203"/>
                    <a:pt x="6486" y="16904"/>
                  </a:cubicBezTo>
                  <a:cubicBezTo>
                    <a:pt x="6859" y="16662"/>
                    <a:pt x="7176" y="16308"/>
                    <a:pt x="7344" y="15879"/>
                  </a:cubicBezTo>
                  <a:cubicBezTo>
                    <a:pt x="7400" y="15879"/>
                    <a:pt x="7456" y="15861"/>
                    <a:pt x="7493" y="15842"/>
                  </a:cubicBezTo>
                  <a:lnTo>
                    <a:pt x="7549" y="15842"/>
                  </a:lnTo>
                  <a:cubicBezTo>
                    <a:pt x="7884" y="15730"/>
                    <a:pt x="8127" y="15357"/>
                    <a:pt x="8033" y="15022"/>
                  </a:cubicBezTo>
                  <a:cubicBezTo>
                    <a:pt x="7969" y="14730"/>
                    <a:pt x="7678" y="14523"/>
                    <a:pt x="7383" y="14523"/>
                  </a:cubicBezTo>
                  <a:cubicBezTo>
                    <a:pt x="7339" y="14523"/>
                    <a:pt x="7294" y="14528"/>
                    <a:pt x="7251" y="14537"/>
                  </a:cubicBezTo>
                  <a:cubicBezTo>
                    <a:pt x="7213" y="14537"/>
                    <a:pt x="7157" y="14556"/>
                    <a:pt x="7139" y="14575"/>
                  </a:cubicBezTo>
                  <a:cubicBezTo>
                    <a:pt x="7101" y="14575"/>
                    <a:pt x="7064" y="14575"/>
                    <a:pt x="7027" y="14593"/>
                  </a:cubicBezTo>
                  <a:cubicBezTo>
                    <a:pt x="6990" y="14630"/>
                    <a:pt x="6971" y="14649"/>
                    <a:pt x="6934" y="14668"/>
                  </a:cubicBezTo>
                  <a:cubicBezTo>
                    <a:pt x="6729" y="14835"/>
                    <a:pt x="6598" y="15152"/>
                    <a:pt x="6710" y="15451"/>
                  </a:cubicBezTo>
                  <a:cubicBezTo>
                    <a:pt x="6766" y="15581"/>
                    <a:pt x="6841" y="15693"/>
                    <a:pt x="6952" y="15767"/>
                  </a:cubicBezTo>
                  <a:cubicBezTo>
                    <a:pt x="6617" y="16550"/>
                    <a:pt x="5741" y="16904"/>
                    <a:pt x="4884" y="16998"/>
                  </a:cubicBezTo>
                  <a:cubicBezTo>
                    <a:pt x="4660" y="16010"/>
                    <a:pt x="4436" y="15022"/>
                    <a:pt x="4213" y="14034"/>
                  </a:cubicBezTo>
                  <a:cubicBezTo>
                    <a:pt x="4157" y="13810"/>
                    <a:pt x="4119" y="13605"/>
                    <a:pt x="4063" y="13382"/>
                  </a:cubicBezTo>
                  <a:cubicBezTo>
                    <a:pt x="4641" y="13326"/>
                    <a:pt x="5219" y="13195"/>
                    <a:pt x="5704" y="12860"/>
                  </a:cubicBezTo>
                  <a:cubicBezTo>
                    <a:pt x="6095" y="12618"/>
                    <a:pt x="6412" y="12263"/>
                    <a:pt x="6580" y="11835"/>
                  </a:cubicBezTo>
                  <a:cubicBezTo>
                    <a:pt x="6636" y="11835"/>
                    <a:pt x="6673" y="11816"/>
                    <a:pt x="6729" y="11797"/>
                  </a:cubicBezTo>
                  <a:lnTo>
                    <a:pt x="6785" y="11797"/>
                  </a:lnTo>
                  <a:cubicBezTo>
                    <a:pt x="7120" y="11686"/>
                    <a:pt x="7362" y="11313"/>
                    <a:pt x="7269" y="10977"/>
                  </a:cubicBezTo>
                  <a:cubicBezTo>
                    <a:pt x="7188" y="10686"/>
                    <a:pt x="6910" y="10478"/>
                    <a:pt x="6618" y="10478"/>
                  </a:cubicBezTo>
                  <a:cubicBezTo>
                    <a:pt x="6574" y="10478"/>
                    <a:pt x="6530" y="10483"/>
                    <a:pt x="6486" y="10493"/>
                  </a:cubicBezTo>
                  <a:cubicBezTo>
                    <a:pt x="6430" y="10493"/>
                    <a:pt x="6393" y="10511"/>
                    <a:pt x="6356" y="10530"/>
                  </a:cubicBezTo>
                  <a:cubicBezTo>
                    <a:pt x="6337" y="10530"/>
                    <a:pt x="6300" y="10530"/>
                    <a:pt x="6263" y="10549"/>
                  </a:cubicBezTo>
                  <a:cubicBezTo>
                    <a:pt x="6225" y="10586"/>
                    <a:pt x="6207" y="10605"/>
                    <a:pt x="6170" y="10623"/>
                  </a:cubicBezTo>
                  <a:cubicBezTo>
                    <a:pt x="5946" y="10791"/>
                    <a:pt x="5834" y="11108"/>
                    <a:pt x="5946" y="11406"/>
                  </a:cubicBezTo>
                  <a:cubicBezTo>
                    <a:pt x="6002" y="11537"/>
                    <a:pt x="6076" y="11648"/>
                    <a:pt x="6188" y="11723"/>
                  </a:cubicBezTo>
                  <a:cubicBezTo>
                    <a:pt x="5834" y="12562"/>
                    <a:pt x="4865" y="12897"/>
                    <a:pt x="3970" y="12972"/>
                  </a:cubicBezTo>
                  <a:cubicBezTo>
                    <a:pt x="3728" y="11947"/>
                    <a:pt x="3504" y="10903"/>
                    <a:pt x="3262" y="9878"/>
                  </a:cubicBezTo>
                  <a:cubicBezTo>
                    <a:pt x="3821" y="9822"/>
                    <a:pt x="4380" y="9673"/>
                    <a:pt x="4865" y="9374"/>
                  </a:cubicBezTo>
                  <a:cubicBezTo>
                    <a:pt x="5238" y="9114"/>
                    <a:pt x="5554" y="8759"/>
                    <a:pt x="5722" y="8331"/>
                  </a:cubicBezTo>
                  <a:cubicBezTo>
                    <a:pt x="5778" y="8331"/>
                    <a:pt x="5815" y="8331"/>
                    <a:pt x="5871" y="8312"/>
                  </a:cubicBezTo>
                  <a:cubicBezTo>
                    <a:pt x="5890" y="8293"/>
                    <a:pt x="5909" y="8293"/>
                    <a:pt x="5927" y="8293"/>
                  </a:cubicBezTo>
                  <a:cubicBezTo>
                    <a:pt x="6263" y="8182"/>
                    <a:pt x="6505" y="7828"/>
                    <a:pt x="6412" y="7473"/>
                  </a:cubicBezTo>
                  <a:cubicBezTo>
                    <a:pt x="6329" y="7175"/>
                    <a:pt x="6039" y="6980"/>
                    <a:pt x="5740" y="6980"/>
                  </a:cubicBezTo>
                  <a:cubicBezTo>
                    <a:pt x="5703" y="6980"/>
                    <a:pt x="5666" y="6983"/>
                    <a:pt x="5629" y="6989"/>
                  </a:cubicBezTo>
                  <a:cubicBezTo>
                    <a:pt x="5573" y="7007"/>
                    <a:pt x="5536" y="7007"/>
                    <a:pt x="5499" y="7026"/>
                  </a:cubicBezTo>
                  <a:cubicBezTo>
                    <a:pt x="5480" y="7026"/>
                    <a:pt x="5443" y="7026"/>
                    <a:pt x="5405" y="7063"/>
                  </a:cubicBezTo>
                  <a:cubicBezTo>
                    <a:pt x="5368" y="7082"/>
                    <a:pt x="5349" y="7101"/>
                    <a:pt x="5312" y="7119"/>
                  </a:cubicBezTo>
                  <a:cubicBezTo>
                    <a:pt x="5089" y="7287"/>
                    <a:pt x="4977" y="7622"/>
                    <a:pt x="5089" y="7921"/>
                  </a:cubicBezTo>
                  <a:cubicBezTo>
                    <a:pt x="5144" y="8033"/>
                    <a:pt x="5219" y="8144"/>
                    <a:pt x="5331" y="8219"/>
                  </a:cubicBezTo>
                  <a:cubicBezTo>
                    <a:pt x="4977" y="9039"/>
                    <a:pt x="4045" y="9393"/>
                    <a:pt x="3169" y="9468"/>
                  </a:cubicBezTo>
                  <a:lnTo>
                    <a:pt x="2181" y="5144"/>
                  </a:lnTo>
                  <a:cubicBezTo>
                    <a:pt x="2181" y="5125"/>
                    <a:pt x="2181" y="5088"/>
                    <a:pt x="2162" y="5069"/>
                  </a:cubicBezTo>
                  <a:cubicBezTo>
                    <a:pt x="2256" y="5050"/>
                    <a:pt x="2349" y="5050"/>
                    <a:pt x="2442" y="5050"/>
                  </a:cubicBezTo>
                  <a:cubicBezTo>
                    <a:pt x="3020" y="4994"/>
                    <a:pt x="3597" y="4864"/>
                    <a:pt x="4082" y="4529"/>
                  </a:cubicBezTo>
                  <a:cubicBezTo>
                    <a:pt x="4473" y="4286"/>
                    <a:pt x="4790" y="3913"/>
                    <a:pt x="4958" y="3503"/>
                  </a:cubicBezTo>
                  <a:cubicBezTo>
                    <a:pt x="5014" y="3503"/>
                    <a:pt x="5051" y="3485"/>
                    <a:pt x="5107" y="3466"/>
                  </a:cubicBezTo>
                  <a:cubicBezTo>
                    <a:pt x="5126" y="3466"/>
                    <a:pt x="5144" y="3466"/>
                    <a:pt x="5163" y="3448"/>
                  </a:cubicBezTo>
                  <a:cubicBezTo>
                    <a:pt x="5480" y="3336"/>
                    <a:pt x="5741" y="2982"/>
                    <a:pt x="5648" y="2627"/>
                  </a:cubicBezTo>
                  <a:cubicBezTo>
                    <a:pt x="5567" y="2352"/>
                    <a:pt x="5275" y="2147"/>
                    <a:pt x="4979" y="2147"/>
                  </a:cubicBezTo>
                  <a:cubicBezTo>
                    <a:pt x="4935" y="2147"/>
                    <a:pt x="4890" y="2152"/>
                    <a:pt x="4846" y="2161"/>
                  </a:cubicBezTo>
                  <a:cubicBezTo>
                    <a:pt x="4809" y="2161"/>
                    <a:pt x="4772" y="2180"/>
                    <a:pt x="4734" y="2180"/>
                  </a:cubicBezTo>
                  <a:cubicBezTo>
                    <a:pt x="4697" y="2180"/>
                    <a:pt x="4660" y="2199"/>
                    <a:pt x="4623" y="2217"/>
                  </a:cubicBezTo>
                  <a:cubicBezTo>
                    <a:pt x="4604" y="2236"/>
                    <a:pt x="4567" y="2255"/>
                    <a:pt x="4548" y="2292"/>
                  </a:cubicBezTo>
                  <a:cubicBezTo>
                    <a:pt x="4324" y="2460"/>
                    <a:pt x="4213" y="2777"/>
                    <a:pt x="4324" y="3075"/>
                  </a:cubicBezTo>
                  <a:cubicBezTo>
                    <a:pt x="4362" y="3205"/>
                    <a:pt x="4455" y="3298"/>
                    <a:pt x="4548" y="3392"/>
                  </a:cubicBezTo>
                  <a:cubicBezTo>
                    <a:pt x="4175" y="4305"/>
                    <a:pt x="3038" y="4622"/>
                    <a:pt x="2069" y="4659"/>
                  </a:cubicBezTo>
                  <a:cubicBezTo>
                    <a:pt x="1734" y="3149"/>
                    <a:pt x="1380" y="1640"/>
                    <a:pt x="1044" y="149"/>
                  </a:cubicBezTo>
                  <a:cubicBezTo>
                    <a:pt x="1022" y="45"/>
                    <a:pt x="944" y="0"/>
                    <a:pt x="861" y="0"/>
                  </a:cubicBezTo>
                  <a:close/>
                </a:path>
              </a:pathLst>
            </a:custGeom>
            <a:solidFill>
              <a:schemeClr val="dk1"/>
            </a:solidFill>
            <a:ln>
              <a:noFill/>
            </a:ln>
          </p:spPr>
          <p:txBody>
            <a:bodyPr spcFirstLastPara="1" wrap="square" lIns="68569" tIns="68569" rIns="68569" bIns="68569" anchor="ctr" anchorCtr="0">
              <a:noAutofit/>
            </a:bodyPr>
            <a:lstStyle/>
            <a:p>
              <a:pPr defTabSz="685800"/>
              <a:endParaRPr sz="1350">
                <a:solidFill>
                  <a:prstClr val="black"/>
                </a:solidFill>
                <a:latin typeface="Times New Roman" panose="02020603050405020304" pitchFamily="18" charset="0"/>
                <a:cs typeface="Times New Roman" panose="02020603050405020304" pitchFamily="18" charset="0"/>
              </a:endParaRPr>
            </a:p>
          </p:txBody>
        </p:sp>
        <p:sp>
          <p:nvSpPr>
            <p:cNvPr id="15" name="Google Shape;751;p37">
              <a:extLst>
                <a:ext uri="{FF2B5EF4-FFF2-40B4-BE49-F238E27FC236}">
                  <a16:creationId xmlns:a16="http://schemas.microsoft.com/office/drawing/2014/main" id="{1C97D507-AA28-4841-AB51-002123854F04}"/>
                </a:ext>
              </a:extLst>
            </p:cNvPr>
            <p:cNvSpPr/>
            <p:nvPr/>
          </p:nvSpPr>
          <p:spPr>
            <a:xfrm>
              <a:off x="-268256" y="2667170"/>
              <a:ext cx="1217340" cy="393367"/>
            </a:xfrm>
            <a:custGeom>
              <a:avLst/>
              <a:gdLst/>
              <a:ahLst/>
              <a:cxnLst/>
              <a:rect l="l" t="t" r="r" b="b"/>
              <a:pathLst>
                <a:path w="16788" h="5425" extrusionOk="0">
                  <a:moveTo>
                    <a:pt x="16501" y="0"/>
                  </a:moveTo>
                  <a:cubicBezTo>
                    <a:pt x="16481" y="0"/>
                    <a:pt x="16459" y="3"/>
                    <a:pt x="16437" y="10"/>
                  </a:cubicBezTo>
                  <a:cubicBezTo>
                    <a:pt x="12225" y="1352"/>
                    <a:pt x="8013" y="2675"/>
                    <a:pt x="3782" y="3943"/>
                  </a:cubicBezTo>
                  <a:cubicBezTo>
                    <a:pt x="2589" y="4315"/>
                    <a:pt x="1415" y="4669"/>
                    <a:pt x="222" y="5024"/>
                  </a:cubicBezTo>
                  <a:cubicBezTo>
                    <a:pt x="0" y="5092"/>
                    <a:pt x="59" y="5424"/>
                    <a:pt x="270" y="5424"/>
                  </a:cubicBezTo>
                  <a:cubicBezTo>
                    <a:pt x="290" y="5424"/>
                    <a:pt x="311" y="5421"/>
                    <a:pt x="334" y="5415"/>
                  </a:cubicBezTo>
                  <a:cubicBezTo>
                    <a:pt x="4564" y="4148"/>
                    <a:pt x="8795" y="2862"/>
                    <a:pt x="13008" y="1538"/>
                  </a:cubicBezTo>
                  <a:cubicBezTo>
                    <a:pt x="14200" y="1165"/>
                    <a:pt x="15375" y="793"/>
                    <a:pt x="16549" y="420"/>
                  </a:cubicBezTo>
                  <a:cubicBezTo>
                    <a:pt x="16787" y="335"/>
                    <a:pt x="16714" y="0"/>
                    <a:pt x="16501" y="0"/>
                  </a:cubicBezTo>
                  <a:close/>
                </a:path>
              </a:pathLst>
            </a:custGeom>
            <a:solidFill>
              <a:schemeClr val="accent3"/>
            </a:solidFill>
            <a:ln>
              <a:noFill/>
            </a:ln>
          </p:spPr>
          <p:txBody>
            <a:bodyPr spcFirstLastPara="1" wrap="square" lIns="68569" tIns="68569" rIns="68569" bIns="68569" anchor="ctr" anchorCtr="0">
              <a:noAutofit/>
            </a:bodyPr>
            <a:lstStyle/>
            <a:p>
              <a:pPr defTabSz="685800"/>
              <a:endParaRPr sz="1350">
                <a:solidFill>
                  <a:prstClr val="black"/>
                </a:solidFill>
                <a:latin typeface="Times New Roman" panose="02020603050405020304" pitchFamily="18" charset="0"/>
                <a:cs typeface="Times New Roman" panose="02020603050405020304" pitchFamily="18" charset="0"/>
              </a:endParaRPr>
            </a:p>
          </p:txBody>
        </p:sp>
        <p:sp>
          <p:nvSpPr>
            <p:cNvPr id="16" name="Google Shape;752;p37">
              <a:extLst>
                <a:ext uri="{FF2B5EF4-FFF2-40B4-BE49-F238E27FC236}">
                  <a16:creationId xmlns:a16="http://schemas.microsoft.com/office/drawing/2014/main" id="{A5089130-FF39-4F34-809B-B55593463334}"/>
                </a:ext>
              </a:extLst>
            </p:cNvPr>
            <p:cNvSpPr/>
            <p:nvPr/>
          </p:nvSpPr>
          <p:spPr>
            <a:xfrm>
              <a:off x="-314084" y="2640413"/>
              <a:ext cx="1189205" cy="371469"/>
            </a:xfrm>
            <a:custGeom>
              <a:avLst/>
              <a:gdLst/>
              <a:ahLst/>
              <a:cxnLst/>
              <a:rect l="l" t="t" r="r" b="b"/>
              <a:pathLst>
                <a:path w="16400" h="5123" extrusionOk="0">
                  <a:moveTo>
                    <a:pt x="16094" y="1"/>
                  </a:moveTo>
                  <a:cubicBezTo>
                    <a:pt x="16078" y="1"/>
                    <a:pt x="16061" y="2"/>
                    <a:pt x="16044" y="6"/>
                  </a:cubicBezTo>
                  <a:cubicBezTo>
                    <a:pt x="11906" y="1087"/>
                    <a:pt x="7787" y="2261"/>
                    <a:pt x="3705" y="3566"/>
                  </a:cubicBezTo>
                  <a:cubicBezTo>
                    <a:pt x="2550" y="3939"/>
                    <a:pt x="1376" y="4312"/>
                    <a:pt x="239" y="4703"/>
                  </a:cubicBezTo>
                  <a:cubicBezTo>
                    <a:pt x="0" y="4788"/>
                    <a:pt x="73" y="5122"/>
                    <a:pt x="272" y="5122"/>
                  </a:cubicBezTo>
                  <a:cubicBezTo>
                    <a:pt x="291" y="5122"/>
                    <a:pt x="311" y="5119"/>
                    <a:pt x="332" y="5113"/>
                  </a:cubicBezTo>
                  <a:cubicBezTo>
                    <a:pt x="4395" y="3734"/>
                    <a:pt x="8495" y="2485"/>
                    <a:pt x="12614" y="1348"/>
                  </a:cubicBezTo>
                  <a:cubicBezTo>
                    <a:pt x="13807" y="1031"/>
                    <a:pt x="14982" y="714"/>
                    <a:pt x="16156" y="416"/>
                  </a:cubicBezTo>
                  <a:cubicBezTo>
                    <a:pt x="16399" y="347"/>
                    <a:pt x="16318" y="1"/>
                    <a:pt x="16094" y="1"/>
                  </a:cubicBezTo>
                  <a:close/>
                </a:path>
              </a:pathLst>
            </a:custGeom>
            <a:solidFill>
              <a:schemeClr val="accent3"/>
            </a:solidFill>
            <a:ln>
              <a:noFill/>
            </a:ln>
          </p:spPr>
          <p:txBody>
            <a:bodyPr spcFirstLastPara="1" wrap="square" lIns="68569" tIns="68569" rIns="68569" bIns="68569" anchor="ctr" anchorCtr="0">
              <a:noAutofit/>
            </a:bodyPr>
            <a:lstStyle/>
            <a:p>
              <a:pPr defTabSz="685800"/>
              <a:endParaRPr sz="1350">
                <a:solidFill>
                  <a:prstClr val="black"/>
                </a:solidFill>
                <a:latin typeface="Times New Roman" panose="02020603050405020304" pitchFamily="18" charset="0"/>
                <a:cs typeface="Times New Roman" panose="02020603050405020304" pitchFamily="18" charset="0"/>
              </a:endParaRPr>
            </a:p>
          </p:txBody>
        </p:sp>
        <p:sp>
          <p:nvSpPr>
            <p:cNvPr id="17" name="Google Shape;753;p37">
              <a:extLst>
                <a:ext uri="{FF2B5EF4-FFF2-40B4-BE49-F238E27FC236}">
                  <a16:creationId xmlns:a16="http://schemas.microsoft.com/office/drawing/2014/main" id="{CD3D032E-BB3E-4E20-A4C0-1DC3C9533E99}"/>
                </a:ext>
              </a:extLst>
            </p:cNvPr>
            <p:cNvSpPr/>
            <p:nvPr/>
          </p:nvSpPr>
          <p:spPr>
            <a:xfrm>
              <a:off x="-333155" y="2573920"/>
              <a:ext cx="1162085" cy="386623"/>
            </a:xfrm>
            <a:custGeom>
              <a:avLst/>
              <a:gdLst/>
              <a:ahLst/>
              <a:cxnLst/>
              <a:rect l="l" t="t" r="r" b="b"/>
              <a:pathLst>
                <a:path w="16026" h="5332" extrusionOk="0">
                  <a:moveTo>
                    <a:pt x="15755" y="0"/>
                  </a:moveTo>
                  <a:cubicBezTo>
                    <a:pt x="15735" y="0"/>
                    <a:pt x="15714" y="3"/>
                    <a:pt x="15692" y="10"/>
                  </a:cubicBezTo>
                  <a:cubicBezTo>
                    <a:pt x="11666" y="1296"/>
                    <a:pt x="7640" y="2563"/>
                    <a:pt x="3614" y="3849"/>
                  </a:cubicBezTo>
                  <a:cubicBezTo>
                    <a:pt x="2496" y="4203"/>
                    <a:pt x="1359" y="4558"/>
                    <a:pt x="222" y="4912"/>
                  </a:cubicBezTo>
                  <a:cubicBezTo>
                    <a:pt x="1" y="4997"/>
                    <a:pt x="75" y="5331"/>
                    <a:pt x="274" y="5331"/>
                  </a:cubicBezTo>
                  <a:cubicBezTo>
                    <a:pt x="293" y="5331"/>
                    <a:pt x="313" y="5328"/>
                    <a:pt x="334" y="5322"/>
                  </a:cubicBezTo>
                  <a:cubicBezTo>
                    <a:pt x="4360" y="4036"/>
                    <a:pt x="8386" y="2768"/>
                    <a:pt x="12411" y="1501"/>
                  </a:cubicBezTo>
                  <a:cubicBezTo>
                    <a:pt x="13530" y="1128"/>
                    <a:pt x="14667" y="774"/>
                    <a:pt x="15804" y="420"/>
                  </a:cubicBezTo>
                  <a:cubicBezTo>
                    <a:pt x="16025" y="335"/>
                    <a:pt x="15966" y="0"/>
                    <a:pt x="15755" y="0"/>
                  </a:cubicBezTo>
                  <a:close/>
                </a:path>
              </a:pathLst>
            </a:custGeom>
            <a:solidFill>
              <a:schemeClr val="accent3"/>
            </a:solidFill>
            <a:ln>
              <a:noFill/>
            </a:ln>
          </p:spPr>
          <p:txBody>
            <a:bodyPr spcFirstLastPara="1" wrap="square" lIns="68569" tIns="68569" rIns="68569" bIns="68569" anchor="ctr" anchorCtr="0">
              <a:noAutofit/>
            </a:bodyPr>
            <a:lstStyle/>
            <a:p>
              <a:pPr defTabSz="685800"/>
              <a:endParaRPr sz="1350">
                <a:solidFill>
                  <a:prstClr val="black"/>
                </a:solidFill>
                <a:latin typeface="Times New Roman" panose="02020603050405020304" pitchFamily="18" charset="0"/>
                <a:cs typeface="Times New Roman" panose="02020603050405020304" pitchFamily="18" charset="0"/>
              </a:endParaRPr>
            </a:p>
          </p:txBody>
        </p:sp>
        <p:sp>
          <p:nvSpPr>
            <p:cNvPr id="18" name="Google Shape;754;p37">
              <a:extLst>
                <a:ext uri="{FF2B5EF4-FFF2-40B4-BE49-F238E27FC236}">
                  <a16:creationId xmlns:a16="http://schemas.microsoft.com/office/drawing/2014/main" id="{60389CA4-8B0B-45EB-8655-1EE9F60B47E4}"/>
                </a:ext>
              </a:extLst>
            </p:cNvPr>
            <p:cNvSpPr/>
            <p:nvPr/>
          </p:nvSpPr>
          <p:spPr>
            <a:xfrm>
              <a:off x="-423577" y="2529036"/>
              <a:ext cx="1153384" cy="400400"/>
            </a:xfrm>
            <a:custGeom>
              <a:avLst/>
              <a:gdLst/>
              <a:ahLst/>
              <a:cxnLst/>
              <a:rect l="l" t="t" r="r" b="b"/>
              <a:pathLst>
                <a:path w="15906" h="5522" extrusionOk="0">
                  <a:moveTo>
                    <a:pt x="15647" y="0"/>
                  </a:moveTo>
                  <a:cubicBezTo>
                    <a:pt x="15626" y="0"/>
                    <a:pt x="15603" y="4"/>
                    <a:pt x="15578" y="14"/>
                  </a:cubicBezTo>
                  <a:cubicBezTo>
                    <a:pt x="11590" y="1337"/>
                    <a:pt x="7601" y="2660"/>
                    <a:pt x="3612" y="3984"/>
                  </a:cubicBezTo>
                  <a:cubicBezTo>
                    <a:pt x="2494" y="4356"/>
                    <a:pt x="1357" y="4729"/>
                    <a:pt x="239" y="5102"/>
                  </a:cubicBezTo>
                  <a:cubicBezTo>
                    <a:pt x="1" y="5187"/>
                    <a:pt x="73" y="5521"/>
                    <a:pt x="287" y="5521"/>
                  </a:cubicBezTo>
                  <a:cubicBezTo>
                    <a:pt x="307" y="5521"/>
                    <a:pt x="328" y="5518"/>
                    <a:pt x="351" y="5512"/>
                  </a:cubicBezTo>
                  <a:lnTo>
                    <a:pt x="12298" y="1542"/>
                  </a:lnTo>
                  <a:cubicBezTo>
                    <a:pt x="13435" y="1169"/>
                    <a:pt x="14553" y="797"/>
                    <a:pt x="15671" y="405"/>
                  </a:cubicBezTo>
                  <a:cubicBezTo>
                    <a:pt x="15906" y="338"/>
                    <a:pt x="15839" y="0"/>
                    <a:pt x="15647" y="0"/>
                  </a:cubicBezTo>
                  <a:close/>
                </a:path>
              </a:pathLst>
            </a:custGeom>
            <a:solidFill>
              <a:schemeClr val="accent3"/>
            </a:solidFill>
            <a:ln>
              <a:noFill/>
            </a:ln>
          </p:spPr>
          <p:txBody>
            <a:bodyPr spcFirstLastPara="1" wrap="square" lIns="68569" tIns="68569" rIns="68569" bIns="68569" anchor="ctr" anchorCtr="0">
              <a:noAutofit/>
            </a:bodyPr>
            <a:lstStyle/>
            <a:p>
              <a:pPr defTabSz="685800"/>
              <a:endParaRPr sz="1350">
                <a:solidFill>
                  <a:prstClr val="black"/>
                </a:solidFill>
                <a:latin typeface="Times New Roman" panose="02020603050405020304" pitchFamily="18" charset="0"/>
                <a:cs typeface="Times New Roman" panose="02020603050405020304" pitchFamily="18" charset="0"/>
              </a:endParaRPr>
            </a:p>
          </p:txBody>
        </p:sp>
        <p:sp>
          <p:nvSpPr>
            <p:cNvPr id="19" name="Google Shape;755;p37">
              <a:extLst>
                <a:ext uri="{FF2B5EF4-FFF2-40B4-BE49-F238E27FC236}">
                  <a16:creationId xmlns:a16="http://schemas.microsoft.com/office/drawing/2014/main" id="{04E2CC12-328B-4438-8B76-42160DD4D2B0}"/>
                </a:ext>
              </a:extLst>
            </p:cNvPr>
            <p:cNvSpPr/>
            <p:nvPr/>
          </p:nvSpPr>
          <p:spPr>
            <a:xfrm>
              <a:off x="51884" y="3367124"/>
              <a:ext cx="260900" cy="242328"/>
            </a:xfrm>
            <a:custGeom>
              <a:avLst/>
              <a:gdLst/>
              <a:ahLst/>
              <a:cxnLst/>
              <a:rect l="l" t="t" r="r" b="b"/>
              <a:pathLst>
                <a:path w="3598" h="3342" extrusionOk="0">
                  <a:moveTo>
                    <a:pt x="1670" y="0"/>
                  </a:moveTo>
                  <a:cubicBezTo>
                    <a:pt x="1439" y="0"/>
                    <a:pt x="1207" y="42"/>
                    <a:pt x="988" y="123"/>
                  </a:cubicBezTo>
                  <a:cubicBezTo>
                    <a:pt x="973" y="118"/>
                    <a:pt x="957" y="116"/>
                    <a:pt x="940" y="116"/>
                  </a:cubicBezTo>
                  <a:cubicBezTo>
                    <a:pt x="894" y="116"/>
                    <a:pt x="843" y="133"/>
                    <a:pt x="802" y="161"/>
                  </a:cubicBezTo>
                  <a:cubicBezTo>
                    <a:pt x="261" y="608"/>
                    <a:pt x="0" y="1353"/>
                    <a:pt x="187" y="2024"/>
                  </a:cubicBezTo>
                  <a:cubicBezTo>
                    <a:pt x="373" y="2714"/>
                    <a:pt x="970" y="3236"/>
                    <a:pt x="1678" y="3329"/>
                  </a:cubicBezTo>
                  <a:cubicBezTo>
                    <a:pt x="1741" y="3337"/>
                    <a:pt x="1803" y="3341"/>
                    <a:pt x="1865" y="3341"/>
                  </a:cubicBezTo>
                  <a:cubicBezTo>
                    <a:pt x="2502" y="3341"/>
                    <a:pt x="3082" y="2919"/>
                    <a:pt x="3337" y="2341"/>
                  </a:cubicBezTo>
                  <a:cubicBezTo>
                    <a:pt x="3598" y="1708"/>
                    <a:pt x="3411" y="962"/>
                    <a:pt x="2927" y="496"/>
                  </a:cubicBezTo>
                  <a:cubicBezTo>
                    <a:pt x="2580" y="162"/>
                    <a:pt x="2127" y="0"/>
                    <a:pt x="1670" y="0"/>
                  </a:cubicBezTo>
                  <a:close/>
                </a:path>
              </a:pathLst>
            </a:custGeom>
            <a:solidFill>
              <a:schemeClr val="dk1"/>
            </a:solidFill>
            <a:ln>
              <a:noFill/>
            </a:ln>
          </p:spPr>
          <p:txBody>
            <a:bodyPr spcFirstLastPara="1" wrap="square" lIns="68569" tIns="68569" rIns="68569" bIns="68569" anchor="ctr" anchorCtr="0">
              <a:noAutofit/>
            </a:bodyPr>
            <a:lstStyle/>
            <a:p>
              <a:pPr defTabSz="685800"/>
              <a:endParaRPr sz="1350">
                <a:solidFill>
                  <a:prstClr val="black"/>
                </a:solidFill>
                <a:latin typeface="Times New Roman" panose="02020603050405020304" pitchFamily="18" charset="0"/>
                <a:cs typeface="Times New Roman" panose="02020603050405020304" pitchFamily="18" charset="0"/>
              </a:endParaRPr>
            </a:p>
          </p:txBody>
        </p:sp>
        <p:sp>
          <p:nvSpPr>
            <p:cNvPr id="20" name="Google Shape;756;p37">
              <a:extLst>
                <a:ext uri="{FF2B5EF4-FFF2-40B4-BE49-F238E27FC236}">
                  <a16:creationId xmlns:a16="http://schemas.microsoft.com/office/drawing/2014/main" id="{0F1B9EC7-F427-4889-8903-76C75CD1BB8E}"/>
                </a:ext>
              </a:extLst>
            </p:cNvPr>
            <p:cNvSpPr/>
            <p:nvPr/>
          </p:nvSpPr>
          <p:spPr>
            <a:xfrm>
              <a:off x="765475" y="3194546"/>
              <a:ext cx="260900" cy="241966"/>
            </a:xfrm>
            <a:custGeom>
              <a:avLst/>
              <a:gdLst/>
              <a:ahLst/>
              <a:cxnLst/>
              <a:rect l="l" t="t" r="r" b="b"/>
              <a:pathLst>
                <a:path w="3598" h="3337" extrusionOk="0">
                  <a:moveTo>
                    <a:pt x="1692" y="0"/>
                  </a:moveTo>
                  <a:cubicBezTo>
                    <a:pt x="1454" y="0"/>
                    <a:pt x="1214" y="46"/>
                    <a:pt x="988" y="136"/>
                  </a:cubicBezTo>
                  <a:cubicBezTo>
                    <a:pt x="961" y="129"/>
                    <a:pt x="936" y="125"/>
                    <a:pt x="913" y="125"/>
                  </a:cubicBezTo>
                  <a:cubicBezTo>
                    <a:pt x="873" y="125"/>
                    <a:pt x="837" y="138"/>
                    <a:pt x="802" y="174"/>
                  </a:cubicBezTo>
                  <a:cubicBezTo>
                    <a:pt x="261" y="602"/>
                    <a:pt x="0" y="1348"/>
                    <a:pt x="187" y="2019"/>
                  </a:cubicBezTo>
                  <a:cubicBezTo>
                    <a:pt x="373" y="2708"/>
                    <a:pt x="969" y="3230"/>
                    <a:pt x="1678" y="3323"/>
                  </a:cubicBezTo>
                  <a:cubicBezTo>
                    <a:pt x="1743" y="3332"/>
                    <a:pt x="1807" y="3336"/>
                    <a:pt x="1871" y="3336"/>
                  </a:cubicBezTo>
                  <a:cubicBezTo>
                    <a:pt x="2506" y="3336"/>
                    <a:pt x="3081" y="2928"/>
                    <a:pt x="3318" y="2336"/>
                  </a:cubicBezTo>
                  <a:cubicBezTo>
                    <a:pt x="3597" y="1702"/>
                    <a:pt x="3392" y="956"/>
                    <a:pt x="2908" y="490"/>
                  </a:cubicBezTo>
                  <a:cubicBezTo>
                    <a:pt x="2579" y="162"/>
                    <a:pt x="2139" y="0"/>
                    <a:pt x="1692" y="0"/>
                  </a:cubicBezTo>
                  <a:close/>
                </a:path>
              </a:pathLst>
            </a:custGeom>
            <a:solidFill>
              <a:schemeClr val="dk1"/>
            </a:solidFill>
            <a:ln>
              <a:noFill/>
            </a:ln>
          </p:spPr>
          <p:txBody>
            <a:bodyPr spcFirstLastPara="1" wrap="square" lIns="68569" tIns="68569" rIns="68569" bIns="68569" anchor="ctr" anchorCtr="0">
              <a:noAutofit/>
            </a:bodyPr>
            <a:lstStyle/>
            <a:p>
              <a:pPr defTabSz="685800"/>
              <a:endParaRPr sz="1350">
                <a:solidFill>
                  <a:prstClr val="black"/>
                </a:solidFill>
                <a:latin typeface="Times New Roman" panose="02020603050405020304" pitchFamily="18" charset="0"/>
                <a:cs typeface="Times New Roman" panose="02020603050405020304" pitchFamily="18" charset="0"/>
              </a:endParaRPr>
            </a:p>
          </p:txBody>
        </p:sp>
        <p:sp>
          <p:nvSpPr>
            <p:cNvPr id="21" name="Google Shape;757;p37">
              <a:extLst>
                <a:ext uri="{FF2B5EF4-FFF2-40B4-BE49-F238E27FC236}">
                  <a16:creationId xmlns:a16="http://schemas.microsoft.com/office/drawing/2014/main" id="{7EEE5BD0-68FB-48A0-8D20-83C0D0BC5B7A}"/>
                </a:ext>
              </a:extLst>
            </p:cNvPr>
            <p:cNvSpPr/>
            <p:nvPr/>
          </p:nvSpPr>
          <p:spPr>
            <a:xfrm>
              <a:off x="323007" y="3471395"/>
              <a:ext cx="597938" cy="236020"/>
            </a:xfrm>
            <a:custGeom>
              <a:avLst/>
              <a:gdLst/>
              <a:ahLst/>
              <a:cxnLst/>
              <a:rect l="l" t="t" r="r" b="b"/>
              <a:pathLst>
                <a:path w="8246" h="3255" extrusionOk="0">
                  <a:moveTo>
                    <a:pt x="6025" y="1"/>
                  </a:moveTo>
                  <a:cubicBezTo>
                    <a:pt x="5888" y="1"/>
                    <a:pt x="5753" y="136"/>
                    <a:pt x="5841" y="288"/>
                  </a:cubicBezTo>
                  <a:cubicBezTo>
                    <a:pt x="6009" y="605"/>
                    <a:pt x="6233" y="866"/>
                    <a:pt x="6494" y="1090"/>
                  </a:cubicBezTo>
                  <a:cubicBezTo>
                    <a:pt x="6494" y="1090"/>
                    <a:pt x="6475" y="1090"/>
                    <a:pt x="6475" y="1108"/>
                  </a:cubicBezTo>
                  <a:cubicBezTo>
                    <a:pt x="6028" y="1891"/>
                    <a:pt x="5170" y="2338"/>
                    <a:pt x="4294" y="2469"/>
                  </a:cubicBezTo>
                  <a:cubicBezTo>
                    <a:pt x="4095" y="2498"/>
                    <a:pt x="3895" y="2512"/>
                    <a:pt x="3696" y="2512"/>
                  </a:cubicBezTo>
                  <a:cubicBezTo>
                    <a:pt x="2886" y="2512"/>
                    <a:pt x="2078" y="2291"/>
                    <a:pt x="1331" y="2022"/>
                  </a:cubicBezTo>
                  <a:cubicBezTo>
                    <a:pt x="1387" y="1761"/>
                    <a:pt x="1387" y="1500"/>
                    <a:pt x="1312" y="1257"/>
                  </a:cubicBezTo>
                  <a:cubicBezTo>
                    <a:pt x="1289" y="1150"/>
                    <a:pt x="1209" y="1102"/>
                    <a:pt x="1128" y="1102"/>
                  </a:cubicBezTo>
                  <a:cubicBezTo>
                    <a:pt x="1012" y="1102"/>
                    <a:pt x="896" y="1198"/>
                    <a:pt x="940" y="1351"/>
                  </a:cubicBezTo>
                  <a:cubicBezTo>
                    <a:pt x="1089" y="1966"/>
                    <a:pt x="772" y="2618"/>
                    <a:pt x="194" y="2879"/>
                  </a:cubicBezTo>
                  <a:cubicBezTo>
                    <a:pt x="0" y="2976"/>
                    <a:pt x="114" y="3255"/>
                    <a:pt x="306" y="3255"/>
                  </a:cubicBezTo>
                  <a:cubicBezTo>
                    <a:pt x="335" y="3255"/>
                    <a:pt x="367" y="3248"/>
                    <a:pt x="399" y="3233"/>
                  </a:cubicBezTo>
                  <a:cubicBezTo>
                    <a:pt x="772" y="3047"/>
                    <a:pt x="1051" y="2748"/>
                    <a:pt x="1200" y="2394"/>
                  </a:cubicBezTo>
                  <a:cubicBezTo>
                    <a:pt x="2023" y="2688"/>
                    <a:pt x="2879" y="2912"/>
                    <a:pt x="3744" y="2912"/>
                  </a:cubicBezTo>
                  <a:cubicBezTo>
                    <a:pt x="3977" y="2912"/>
                    <a:pt x="4210" y="2896"/>
                    <a:pt x="4444" y="2860"/>
                  </a:cubicBezTo>
                  <a:cubicBezTo>
                    <a:pt x="5413" y="2693"/>
                    <a:pt x="6326" y="2171"/>
                    <a:pt x="6811" y="1313"/>
                  </a:cubicBezTo>
                  <a:cubicBezTo>
                    <a:pt x="7165" y="1518"/>
                    <a:pt x="7575" y="1630"/>
                    <a:pt x="7985" y="1667"/>
                  </a:cubicBezTo>
                  <a:cubicBezTo>
                    <a:pt x="7991" y="1668"/>
                    <a:pt x="7996" y="1668"/>
                    <a:pt x="8002" y="1668"/>
                  </a:cubicBezTo>
                  <a:cubicBezTo>
                    <a:pt x="8246" y="1668"/>
                    <a:pt x="8240" y="1276"/>
                    <a:pt x="8003" y="1257"/>
                  </a:cubicBezTo>
                  <a:cubicBezTo>
                    <a:pt x="7239" y="1220"/>
                    <a:pt x="6550" y="773"/>
                    <a:pt x="6196" y="102"/>
                  </a:cubicBezTo>
                  <a:cubicBezTo>
                    <a:pt x="6154" y="30"/>
                    <a:pt x="6090" y="1"/>
                    <a:pt x="6025" y="1"/>
                  </a:cubicBezTo>
                  <a:close/>
                </a:path>
              </a:pathLst>
            </a:custGeom>
            <a:solidFill>
              <a:schemeClr val="dk1"/>
            </a:solidFill>
            <a:ln>
              <a:noFill/>
            </a:ln>
          </p:spPr>
          <p:txBody>
            <a:bodyPr spcFirstLastPara="1" wrap="square" lIns="68569" tIns="68569" rIns="68569" bIns="68569" anchor="ctr" anchorCtr="0">
              <a:noAutofit/>
            </a:bodyPr>
            <a:lstStyle/>
            <a:p>
              <a:pPr defTabSz="685800"/>
              <a:endParaRPr sz="1350">
                <a:solidFill>
                  <a:prstClr val="black"/>
                </a:solidFill>
                <a:latin typeface="Times New Roman" panose="02020603050405020304" pitchFamily="18" charset="0"/>
                <a:cs typeface="Times New Roman" panose="02020603050405020304" pitchFamily="18" charset="0"/>
              </a:endParaRPr>
            </a:p>
          </p:txBody>
        </p:sp>
      </p:grpSp>
      <p:sp>
        <p:nvSpPr>
          <p:cNvPr id="41" name="TextBox 40">
            <a:extLst>
              <a:ext uri="{FF2B5EF4-FFF2-40B4-BE49-F238E27FC236}">
                <a16:creationId xmlns:a16="http://schemas.microsoft.com/office/drawing/2014/main" id="{0EE005CA-3654-4434-A600-63CF7FB844D0}"/>
              </a:ext>
            </a:extLst>
          </p:cNvPr>
          <p:cNvSpPr txBox="1"/>
          <p:nvPr/>
        </p:nvSpPr>
        <p:spPr>
          <a:xfrm>
            <a:off x="1668407" y="4353587"/>
            <a:ext cx="6431984" cy="1021556"/>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defTabSz="685800"/>
            <a:r>
              <a:rPr lang="en-US" sz="2700" b="1">
                <a:solidFill>
                  <a:srgbClr val="002060"/>
                </a:solidFill>
                <a:latin typeface="Times New Roman" panose="02020603050405020304" pitchFamily="18" charset="0"/>
                <a:cs typeface="Times New Roman" panose="02020603050405020304" pitchFamily="18" charset="0"/>
              </a:rPr>
              <a:t>Rèn kĩ năng thực hành thí nghiệm về tính chất của một số loại vật liệu.</a:t>
            </a:r>
            <a:endParaRPr lang="en-US" sz="2700" b="1" dirty="0">
              <a:solidFill>
                <a:srgbClr val="002060"/>
              </a:solidFill>
              <a:latin typeface="Times New Roman" panose="02020603050405020304" pitchFamily="18" charset="0"/>
              <a:cs typeface="Times New Roman" panose="02020603050405020304" pitchFamily="18" charset="0"/>
            </a:endParaRPr>
          </a:p>
        </p:txBody>
      </p:sp>
      <p:grpSp>
        <p:nvGrpSpPr>
          <p:cNvPr id="42" name="Google Shape;744;p37">
            <a:extLst>
              <a:ext uri="{FF2B5EF4-FFF2-40B4-BE49-F238E27FC236}">
                <a16:creationId xmlns:a16="http://schemas.microsoft.com/office/drawing/2014/main" id="{D1C03EDD-9CE8-4DCE-AD99-106798DF8539}"/>
              </a:ext>
            </a:extLst>
          </p:cNvPr>
          <p:cNvGrpSpPr/>
          <p:nvPr/>
        </p:nvGrpSpPr>
        <p:grpSpPr>
          <a:xfrm>
            <a:off x="496026" y="4440278"/>
            <a:ext cx="1046800" cy="996017"/>
            <a:chOff x="-500875" y="2508370"/>
            <a:chExt cx="1866472" cy="2247520"/>
          </a:xfrm>
        </p:grpSpPr>
        <p:sp>
          <p:nvSpPr>
            <p:cNvPr id="43" name="Google Shape;745;p37">
              <a:extLst>
                <a:ext uri="{FF2B5EF4-FFF2-40B4-BE49-F238E27FC236}">
                  <a16:creationId xmlns:a16="http://schemas.microsoft.com/office/drawing/2014/main" id="{62E3B12B-A697-4894-8064-083A3E842515}"/>
                </a:ext>
              </a:extLst>
            </p:cNvPr>
            <p:cNvSpPr/>
            <p:nvPr/>
          </p:nvSpPr>
          <p:spPr>
            <a:xfrm>
              <a:off x="-465779" y="2508370"/>
              <a:ext cx="1831376" cy="2247520"/>
            </a:xfrm>
            <a:custGeom>
              <a:avLst/>
              <a:gdLst/>
              <a:ahLst/>
              <a:cxnLst/>
              <a:rect l="l" t="t" r="r" b="b"/>
              <a:pathLst>
                <a:path w="25256" h="30996" extrusionOk="0">
                  <a:moveTo>
                    <a:pt x="16403" y="1"/>
                  </a:moveTo>
                  <a:lnTo>
                    <a:pt x="1" y="5331"/>
                  </a:lnTo>
                  <a:lnTo>
                    <a:pt x="5350" y="29207"/>
                  </a:lnTo>
                  <a:lnTo>
                    <a:pt x="7643" y="30996"/>
                  </a:lnTo>
                  <a:lnTo>
                    <a:pt x="25256" y="26299"/>
                  </a:lnTo>
                  <a:lnTo>
                    <a:pt x="19925" y="2200"/>
                  </a:lnTo>
                  <a:cubicBezTo>
                    <a:pt x="19925" y="2200"/>
                    <a:pt x="16570" y="1"/>
                    <a:pt x="16403" y="1"/>
                  </a:cubicBezTo>
                  <a:close/>
                </a:path>
              </a:pathLst>
            </a:custGeom>
            <a:solidFill>
              <a:srgbClr val="FFFF00"/>
            </a:solidFill>
            <a:ln>
              <a:noFill/>
            </a:ln>
          </p:spPr>
          <p:txBody>
            <a:bodyPr spcFirstLastPara="1" wrap="square" lIns="68569" tIns="68569" rIns="68569" bIns="68569" anchor="ctr" anchorCtr="0">
              <a:noAutofit/>
            </a:bodyPr>
            <a:lstStyle/>
            <a:p>
              <a:pPr defTabSz="685800"/>
              <a:endParaRPr sz="1350">
                <a:solidFill>
                  <a:prstClr val="black"/>
                </a:solidFill>
                <a:latin typeface="Times New Roman" panose="02020603050405020304" pitchFamily="18" charset="0"/>
                <a:cs typeface="Times New Roman" panose="02020603050405020304" pitchFamily="18" charset="0"/>
              </a:endParaRPr>
            </a:p>
          </p:txBody>
        </p:sp>
        <p:sp>
          <p:nvSpPr>
            <p:cNvPr id="44" name="Google Shape;746;p37">
              <a:extLst>
                <a:ext uri="{FF2B5EF4-FFF2-40B4-BE49-F238E27FC236}">
                  <a16:creationId xmlns:a16="http://schemas.microsoft.com/office/drawing/2014/main" id="{32E85449-D995-49E0-9746-049D062F873D}"/>
                </a:ext>
              </a:extLst>
            </p:cNvPr>
            <p:cNvSpPr/>
            <p:nvPr/>
          </p:nvSpPr>
          <p:spPr>
            <a:xfrm>
              <a:off x="-211479" y="2930749"/>
              <a:ext cx="1537628" cy="1726463"/>
            </a:xfrm>
            <a:custGeom>
              <a:avLst/>
              <a:gdLst/>
              <a:ahLst/>
              <a:cxnLst/>
              <a:rect l="l" t="t" r="r" b="b"/>
              <a:pathLst>
                <a:path w="21205" h="23810" extrusionOk="0">
                  <a:moveTo>
                    <a:pt x="16890" y="0"/>
                  </a:moveTo>
                  <a:cubicBezTo>
                    <a:pt x="16870" y="0"/>
                    <a:pt x="16850" y="3"/>
                    <a:pt x="16828" y="9"/>
                  </a:cubicBezTo>
                  <a:cubicBezTo>
                    <a:pt x="12523" y="1277"/>
                    <a:pt x="8217" y="2470"/>
                    <a:pt x="3875" y="3625"/>
                  </a:cubicBezTo>
                  <a:lnTo>
                    <a:pt x="3371" y="3756"/>
                  </a:lnTo>
                  <a:cubicBezTo>
                    <a:pt x="3185" y="2786"/>
                    <a:pt x="2980" y="1817"/>
                    <a:pt x="2775" y="848"/>
                  </a:cubicBezTo>
                  <a:cubicBezTo>
                    <a:pt x="2753" y="744"/>
                    <a:pt x="2678" y="700"/>
                    <a:pt x="2597" y="700"/>
                  </a:cubicBezTo>
                  <a:cubicBezTo>
                    <a:pt x="2476" y="700"/>
                    <a:pt x="2342" y="803"/>
                    <a:pt x="2365" y="960"/>
                  </a:cubicBezTo>
                  <a:lnTo>
                    <a:pt x="2980" y="3867"/>
                  </a:lnTo>
                  <a:cubicBezTo>
                    <a:pt x="2067" y="4110"/>
                    <a:pt x="1153" y="4352"/>
                    <a:pt x="240" y="4594"/>
                  </a:cubicBezTo>
                  <a:cubicBezTo>
                    <a:pt x="1" y="4646"/>
                    <a:pt x="75" y="4995"/>
                    <a:pt x="276" y="4995"/>
                  </a:cubicBezTo>
                  <a:cubicBezTo>
                    <a:pt x="294" y="4995"/>
                    <a:pt x="313" y="4992"/>
                    <a:pt x="333" y="4986"/>
                  </a:cubicBezTo>
                  <a:cubicBezTo>
                    <a:pt x="1247" y="4762"/>
                    <a:pt x="2160" y="4520"/>
                    <a:pt x="3055" y="4277"/>
                  </a:cubicBezTo>
                  <a:cubicBezTo>
                    <a:pt x="3297" y="5396"/>
                    <a:pt x="3521" y="6514"/>
                    <a:pt x="3763" y="7651"/>
                  </a:cubicBezTo>
                  <a:cubicBezTo>
                    <a:pt x="2887" y="7893"/>
                    <a:pt x="2011" y="8136"/>
                    <a:pt x="1153" y="8378"/>
                  </a:cubicBezTo>
                  <a:cubicBezTo>
                    <a:pt x="914" y="8446"/>
                    <a:pt x="988" y="8797"/>
                    <a:pt x="1204" y="8797"/>
                  </a:cubicBezTo>
                  <a:cubicBezTo>
                    <a:pt x="1223" y="8797"/>
                    <a:pt x="1244" y="8794"/>
                    <a:pt x="1265" y="8788"/>
                  </a:cubicBezTo>
                  <a:cubicBezTo>
                    <a:pt x="2123" y="8546"/>
                    <a:pt x="2980" y="8303"/>
                    <a:pt x="3837" y="8061"/>
                  </a:cubicBezTo>
                  <a:cubicBezTo>
                    <a:pt x="3949" y="8639"/>
                    <a:pt x="4080" y="9217"/>
                    <a:pt x="4191" y="9794"/>
                  </a:cubicBezTo>
                  <a:cubicBezTo>
                    <a:pt x="4303" y="10335"/>
                    <a:pt x="4415" y="10894"/>
                    <a:pt x="4527" y="11435"/>
                  </a:cubicBezTo>
                  <a:cubicBezTo>
                    <a:pt x="3632" y="11677"/>
                    <a:pt x="2756" y="11901"/>
                    <a:pt x="1862" y="12143"/>
                  </a:cubicBezTo>
                  <a:cubicBezTo>
                    <a:pt x="1622" y="12194"/>
                    <a:pt x="1697" y="12543"/>
                    <a:pt x="1897" y="12543"/>
                  </a:cubicBezTo>
                  <a:cubicBezTo>
                    <a:pt x="1916" y="12543"/>
                    <a:pt x="1935" y="12540"/>
                    <a:pt x="1955" y="12534"/>
                  </a:cubicBezTo>
                  <a:cubicBezTo>
                    <a:pt x="2850" y="12311"/>
                    <a:pt x="3726" y="12068"/>
                    <a:pt x="4620" y="11845"/>
                  </a:cubicBezTo>
                  <a:cubicBezTo>
                    <a:pt x="4844" y="12963"/>
                    <a:pt x="5086" y="14081"/>
                    <a:pt x="5310" y="15199"/>
                  </a:cubicBezTo>
                  <a:cubicBezTo>
                    <a:pt x="4471" y="15442"/>
                    <a:pt x="3614" y="15684"/>
                    <a:pt x="2775" y="15926"/>
                  </a:cubicBezTo>
                  <a:cubicBezTo>
                    <a:pt x="2537" y="15995"/>
                    <a:pt x="2609" y="16327"/>
                    <a:pt x="2823" y="16327"/>
                  </a:cubicBezTo>
                  <a:cubicBezTo>
                    <a:pt x="2843" y="16327"/>
                    <a:pt x="2864" y="16324"/>
                    <a:pt x="2887" y="16318"/>
                  </a:cubicBezTo>
                  <a:cubicBezTo>
                    <a:pt x="3726" y="16094"/>
                    <a:pt x="4564" y="15852"/>
                    <a:pt x="5403" y="15610"/>
                  </a:cubicBezTo>
                  <a:cubicBezTo>
                    <a:pt x="5608" y="16635"/>
                    <a:pt x="5813" y="17660"/>
                    <a:pt x="6018" y="18666"/>
                  </a:cubicBezTo>
                  <a:cubicBezTo>
                    <a:pt x="6037" y="18703"/>
                    <a:pt x="6037" y="18722"/>
                    <a:pt x="6037" y="18759"/>
                  </a:cubicBezTo>
                  <a:cubicBezTo>
                    <a:pt x="5161" y="19002"/>
                    <a:pt x="4285" y="19244"/>
                    <a:pt x="3409" y="19505"/>
                  </a:cubicBezTo>
                  <a:cubicBezTo>
                    <a:pt x="3170" y="19573"/>
                    <a:pt x="3243" y="19906"/>
                    <a:pt x="3442" y="19906"/>
                  </a:cubicBezTo>
                  <a:cubicBezTo>
                    <a:pt x="3461" y="19906"/>
                    <a:pt x="3481" y="19903"/>
                    <a:pt x="3502" y="19896"/>
                  </a:cubicBezTo>
                  <a:cubicBezTo>
                    <a:pt x="4378" y="19654"/>
                    <a:pt x="5254" y="19412"/>
                    <a:pt x="6130" y="19169"/>
                  </a:cubicBezTo>
                  <a:cubicBezTo>
                    <a:pt x="6335" y="20157"/>
                    <a:pt x="6540" y="21164"/>
                    <a:pt x="6745" y="22170"/>
                  </a:cubicBezTo>
                  <a:cubicBezTo>
                    <a:pt x="5869" y="22413"/>
                    <a:pt x="5012" y="22655"/>
                    <a:pt x="4136" y="22916"/>
                  </a:cubicBezTo>
                  <a:cubicBezTo>
                    <a:pt x="3896" y="22967"/>
                    <a:pt x="3970" y="23316"/>
                    <a:pt x="4186" y="23316"/>
                  </a:cubicBezTo>
                  <a:cubicBezTo>
                    <a:pt x="4205" y="23316"/>
                    <a:pt x="4226" y="23313"/>
                    <a:pt x="4247" y="23307"/>
                  </a:cubicBezTo>
                  <a:cubicBezTo>
                    <a:pt x="5105" y="23065"/>
                    <a:pt x="5962" y="22823"/>
                    <a:pt x="6838" y="22580"/>
                  </a:cubicBezTo>
                  <a:cubicBezTo>
                    <a:pt x="6913" y="22934"/>
                    <a:pt x="6987" y="23307"/>
                    <a:pt x="7062" y="23661"/>
                  </a:cubicBezTo>
                  <a:cubicBezTo>
                    <a:pt x="7077" y="23765"/>
                    <a:pt x="7150" y="23810"/>
                    <a:pt x="7230" y="23810"/>
                  </a:cubicBezTo>
                  <a:cubicBezTo>
                    <a:pt x="7351" y="23810"/>
                    <a:pt x="7487" y="23707"/>
                    <a:pt x="7453" y="23549"/>
                  </a:cubicBezTo>
                  <a:cubicBezTo>
                    <a:pt x="7379" y="23195"/>
                    <a:pt x="7304" y="22823"/>
                    <a:pt x="7230" y="22468"/>
                  </a:cubicBezTo>
                  <a:cubicBezTo>
                    <a:pt x="10584" y="21518"/>
                    <a:pt x="13939" y="20549"/>
                    <a:pt x="17294" y="19561"/>
                  </a:cubicBezTo>
                  <a:cubicBezTo>
                    <a:pt x="18524" y="19207"/>
                    <a:pt x="19736" y="18853"/>
                    <a:pt x="20966" y="18480"/>
                  </a:cubicBezTo>
                  <a:cubicBezTo>
                    <a:pt x="21204" y="18412"/>
                    <a:pt x="21131" y="18079"/>
                    <a:pt x="20918" y="18079"/>
                  </a:cubicBezTo>
                  <a:cubicBezTo>
                    <a:pt x="20898" y="18079"/>
                    <a:pt x="20877" y="18082"/>
                    <a:pt x="20854" y="18088"/>
                  </a:cubicBezTo>
                  <a:cubicBezTo>
                    <a:pt x="16511" y="19356"/>
                    <a:pt x="12169" y="20623"/>
                    <a:pt x="7826" y="21853"/>
                  </a:cubicBezTo>
                  <a:cubicBezTo>
                    <a:pt x="7602" y="21928"/>
                    <a:pt x="7360" y="21984"/>
                    <a:pt x="7136" y="22058"/>
                  </a:cubicBezTo>
                  <a:cubicBezTo>
                    <a:pt x="6931" y="21052"/>
                    <a:pt x="6726" y="20045"/>
                    <a:pt x="6521" y="19039"/>
                  </a:cubicBezTo>
                  <a:cubicBezTo>
                    <a:pt x="9876" y="18088"/>
                    <a:pt x="13212" y="17138"/>
                    <a:pt x="16549" y="16150"/>
                  </a:cubicBezTo>
                  <a:cubicBezTo>
                    <a:pt x="17779" y="15796"/>
                    <a:pt x="19009" y="15442"/>
                    <a:pt x="20239" y="15069"/>
                  </a:cubicBezTo>
                  <a:cubicBezTo>
                    <a:pt x="20460" y="15001"/>
                    <a:pt x="20402" y="14668"/>
                    <a:pt x="20191" y="14668"/>
                  </a:cubicBezTo>
                  <a:cubicBezTo>
                    <a:pt x="20171" y="14668"/>
                    <a:pt x="20150" y="14671"/>
                    <a:pt x="20127" y="14678"/>
                  </a:cubicBezTo>
                  <a:cubicBezTo>
                    <a:pt x="15784" y="15964"/>
                    <a:pt x="11442" y="17212"/>
                    <a:pt x="7080" y="18461"/>
                  </a:cubicBezTo>
                  <a:cubicBezTo>
                    <a:pt x="6875" y="18517"/>
                    <a:pt x="6652" y="18573"/>
                    <a:pt x="6447" y="18629"/>
                  </a:cubicBezTo>
                  <a:cubicBezTo>
                    <a:pt x="6223" y="17585"/>
                    <a:pt x="5999" y="16541"/>
                    <a:pt x="5794" y="15498"/>
                  </a:cubicBezTo>
                  <a:cubicBezTo>
                    <a:pt x="9168" y="14547"/>
                    <a:pt x="12541" y="13559"/>
                    <a:pt x="15915" y="12590"/>
                  </a:cubicBezTo>
                  <a:cubicBezTo>
                    <a:pt x="17145" y="12217"/>
                    <a:pt x="18375" y="11863"/>
                    <a:pt x="19605" y="11509"/>
                  </a:cubicBezTo>
                  <a:cubicBezTo>
                    <a:pt x="19845" y="11441"/>
                    <a:pt x="19770" y="11090"/>
                    <a:pt x="19555" y="11090"/>
                  </a:cubicBezTo>
                  <a:cubicBezTo>
                    <a:pt x="19536" y="11090"/>
                    <a:pt x="19515" y="11093"/>
                    <a:pt x="19493" y="11099"/>
                  </a:cubicBezTo>
                  <a:cubicBezTo>
                    <a:pt x="15151" y="12385"/>
                    <a:pt x="10808" y="13634"/>
                    <a:pt x="6465" y="14883"/>
                  </a:cubicBezTo>
                  <a:cubicBezTo>
                    <a:pt x="6204" y="14957"/>
                    <a:pt x="5962" y="15013"/>
                    <a:pt x="5701" y="15088"/>
                  </a:cubicBezTo>
                  <a:cubicBezTo>
                    <a:pt x="5683" y="14957"/>
                    <a:pt x="5664" y="14827"/>
                    <a:pt x="5627" y="14715"/>
                  </a:cubicBezTo>
                  <a:lnTo>
                    <a:pt x="5012" y="11733"/>
                  </a:lnTo>
                  <a:cubicBezTo>
                    <a:pt x="8329" y="10857"/>
                    <a:pt x="11628" y="9944"/>
                    <a:pt x="14927" y="8993"/>
                  </a:cubicBezTo>
                  <a:cubicBezTo>
                    <a:pt x="16139" y="8657"/>
                    <a:pt x="17350" y="8303"/>
                    <a:pt x="18562" y="7949"/>
                  </a:cubicBezTo>
                  <a:cubicBezTo>
                    <a:pt x="18800" y="7881"/>
                    <a:pt x="18727" y="7548"/>
                    <a:pt x="18514" y="7548"/>
                  </a:cubicBezTo>
                  <a:cubicBezTo>
                    <a:pt x="18494" y="7548"/>
                    <a:pt x="18472" y="7551"/>
                    <a:pt x="18450" y="7558"/>
                  </a:cubicBezTo>
                  <a:cubicBezTo>
                    <a:pt x="14144" y="8807"/>
                    <a:pt x="9820" y="10018"/>
                    <a:pt x="5496" y="11174"/>
                  </a:cubicBezTo>
                  <a:cubicBezTo>
                    <a:pt x="5310" y="11230"/>
                    <a:pt x="5123" y="11267"/>
                    <a:pt x="4937" y="11323"/>
                  </a:cubicBezTo>
                  <a:cubicBezTo>
                    <a:pt x="4695" y="10186"/>
                    <a:pt x="4471" y="9068"/>
                    <a:pt x="4229" y="7931"/>
                  </a:cubicBezTo>
                  <a:cubicBezTo>
                    <a:pt x="7602" y="6980"/>
                    <a:pt x="10957" y="6011"/>
                    <a:pt x="14293" y="5042"/>
                  </a:cubicBezTo>
                  <a:cubicBezTo>
                    <a:pt x="15524" y="4688"/>
                    <a:pt x="16754" y="4315"/>
                    <a:pt x="17984" y="3961"/>
                  </a:cubicBezTo>
                  <a:cubicBezTo>
                    <a:pt x="18223" y="3892"/>
                    <a:pt x="18149" y="3542"/>
                    <a:pt x="17933" y="3542"/>
                  </a:cubicBezTo>
                  <a:cubicBezTo>
                    <a:pt x="17914" y="3542"/>
                    <a:pt x="17894" y="3544"/>
                    <a:pt x="17872" y="3551"/>
                  </a:cubicBezTo>
                  <a:cubicBezTo>
                    <a:pt x="13529" y="4837"/>
                    <a:pt x="9187" y="6104"/>
                    <a:pt x="4844" y="7334"/>
                  </a:cubicBezTo>
                  <a:cubicBezTo>
                    <a:pt x="4620" y="7409"/>
                    <a:pt x="4378" y="7465"/>
                    <a:pt x="4154" y="7539"/>
                  </a:cubicBezTo>
                  <a:cubicBezTo>
                    <a:pt x="4042" y="6961"/>
                    <a:pt x="3912" y="6402"/>
                    <a:pt x="3800" y="5824"/>
                  </a:cubicBezTo>
                  <a:cubicBezTo>
                    <a:pt x="3688" y="5284"/>
                    <a:pt x="3576" y="4725"/>
                    <a:pt x="3465" y="4166"/>
                  </a:cubicBezTo>
                  <a:cubicBezTo>
                    <a:pt x="6745" y="3290"/>
                    <a:pt x="10044" y="2395"/>
                    <a:pt x="13306" y="1463"/>
                  </a:cubicBezTo>
                  <a:cubicBezTo>
                    <a:pt x="14517" y="1109"/>
                    <a:pt x="15729" y="773"/>
                    <a:pt x="16940" y="419"/>
                  </a:cubicBezTo>
                  <a:cubicBezTo>
                    <a:pt x="17179" y="351"/>
                    <a:pt x="17105" y="0"/>
                    <a:pt x="16890" y="0"/>
                  </a:cubicBezTo>
                  <a:close/>
                </a:path>
              </a:pathLst>
            </a:custGeom>
            <a:solidFill>
              <a:schemeClr val="accent3"/>
            </a:solidFill>
            <a:ln>
              <a:noFill/>
            </a:ln>
          </p:spPr>
          <p:txBody>
            <a:bodyPr spcFirstLastPara="1" wrap="square" lIns="68569" tIns="68569" rIns="68569" bIns="68569" anchor="ctr" anchorCtr="0">
              <a:noAutofit/>
            </a:bodyPr>
            <a:lstStyle/>
            <a:p>
              <a:pPr defTabSz="685800"/>
              <a:endParaRPr sz="1350">
                <a:solidFill>
                  <a:prstClr val="black"/>
                </a:solidFill>
                <a:latin typeface="Times New Roman" panose="02020603050405020304" pitchFamily="18" charset="0"/>
                <a:cs typeface="Times New Roman" panose="02020603050405020304" pitchFamily="18" charset="0"/>
              </a:endParaRPr>
            </a:p>
          </p:txBody>
        </p:sp>
        <p:sp>
          <p:nvSpPr>
            <p:cNvPr id="45" name="Google Shape;747;p37">
              <a:extLst>
                <a:ext uri="{FF2B5EF4-FFF2-40B4-BE49-F238E27FC236}">
                  <a16:creationId xmlns:a16="http://schemas.microsoft.com/office/drawing/2014/main" id="{9E5335F8-CE33-40EC-B202-C2D9317A474F}"/>
                </a:ext>
              </a:extLst>
            </p:cNvPr>
            <p:cNvSpPr/>
            <p:nvPr/>
          </p:nvSpPr>
          <p:spPr>
            <a:xfrm>
              <a:off x="96479" y="3637229"/>
              <a:ext cx="214927" cy="166265"/>
            </a:xfrm>
            <a:custGeom>
              <a:avLst/>
              <a:gdLst/>
              <a:ahLst/>
              <a:cxnLst/>
              <a:rect l="l" t="t" r="r" b="b"/>
              <a:pathLst>
                <a:path w="2964" h="2293" extrusionOk="0">
                  <a:moveTo>
                    <a:pt x="1393" y="0"/>
                  </a:moveTo>
                  <a:cubicBezTo>
                    <a:pt x="1228" y="0"/>
                    <a:pt x="1065" y="43"/>
                    <a:pt x="932" y="163"/>
                  </a:cubicBezTo>
                  <a:cubicBezTo>
                    <a:pt x="914" y="182"/>
                    <a:pt x="914" y="182"/>
                    <a:pt x="895" y="201"/>
                  </a:cubicBezTo>
                  <a:cubicBezTo>
                    <a:pt x="615" y="312"/>
                    <a:pt x="355" y="517"/>
                    <a:pt x="224" y="834"/>
                  </a:cubicBezTo>
                  <a:cubicBezTo>
                    <a:pt x="0" y="1375"/>
                    <a:pt x="392" y="1971"/>
                    <a:pt x="914" y="2195"/>
                  </a:cubicBezTo>
                  <a:cubicBezTo>
                    <a:pt x="1084" y="2262"/>
                    <a:pt x="1264" y="2293"/>
                    <a:pt x="1445" y="2293"/>
                  </a:cubicBezTo>
                  <a:cubicBezTo>
                    <a:pt x="1817" y="2293"/>
                    <a:pt x="2190" y="2160"/>
                    <a:pt x="2479" y="1934"/>
                  </a:cubicBezTo>
                  <a:cubicBezTo>
                    <a:pt x="2703" y="1766"/>
                    <a:pt x="2889" y="1524"/>
                    <a:pt x="2927" y="1244"/>
                  </a:cubicBezTo>
                  <a:cubicBezTo>
                    <a:pt x="2964" y="946"/>
                    <a:pt x="2833" y="666"/>
                    <a:pt x="2610" y="461"/>
                  </a:cubicBezTo>
                  <a:cubicBezTo>
                    <a:pt x="2405" y="256"/>
                    <a:pt x="2107" y="163"/>
                    <a:pt x="1827" y="70"/>
                  </a:cubicBezTo>
                  <a:cubicBezTo>
                    <a:pt x="1813" y="43"/>
                    <a:pt x="1780" y="25"/>
                    <a:pt x="1741" y="25"/>
                  </a:cubicBezTo>
                  <a:cubicBezTo>
                    <a:pt x="1726" y="25"/>
                    <a:pt x="1711" y="28"/>
                    <a:pt x="1696" y="33"/>
                  </a:cubicBezTo>
                  <a:lnTo>
                    <a:pt x="1659" y="33"/>
                  </a:lnTo>
                  <a:cubicBezTo>
                    <a:pt x="1573" y="13"/>
                    <a:pt x="1483" y="0"/>
                    <a:pt x="1393" y="0"/>
                  </a:cubicBezTo>
                  <a:close/>
                </a:path>
              </a:pathLst>
            </a:custGeom>
            <a:solidFill>
              <a:schemeClr val="accent3"/>
            </a:solidFill>
            <a:ln>
              <a:noFill/>
            </a:ln>
          </p:spPr>
          <p:txBody>
            <a:bodyPr spcFirstLastPara="1" wrap="square" lIns="68569" tIns="68569" rIns="68569" bIns="68569" anchor="ctr" anchorCtr="0">
              <a:noAutofit/>
            </a:bodyPr>
            <a:lstStyle/>
            <a:p>
              <a:pPr defTabSz="685800"/>
              <a:endParaRPr sz="1350">
                <a:solidFill>
                  <a:prstClr val="black"/>
                </a:solidFill>
                <a:latin typeface="Times New Roman" panose="02020603050405020304" pitchFamily="18" charset="0"/>
                <a:cs typeface="Times New Roman" panose="02020603050405020304" pitchFamily="18" charset="0"/>
              </a:endParaRPr>
            </a:p>
          </p:txBody>
        </p:sp>
        <p:sp>
          <p:nvSpPr>
            <p:cNvPr id="46" name="Google Shape;748;p37">
              <a:extLst>
                <a:ext uri="{FF2B5EF4-FFF2-40B4-BE49-F238E27FC236}">
                  <a16:creationId xmlns:a16="http://schemas.microsoft.com/office/drawing/2014/main" id="{A3A5BDF8-355A-46C0-A092-9AEE5D764F28}"/>
                </a:ext>
              </a:extLst>
            </p:cNvPr>
            <p:cNvSpPr/>
            <p:nvPr/>
          </p:nvSpPr>
          <p:spPr>
            <a:xfrm>
              <a:off x="923986" y="3444783"/>
              <a:ext cx="188895" cy="138567"/>
            </a:xfrm>
            <a:custGeom>
              <a:avLst/>
              <a:gdLst/>
              <a:ahLst/>
              <a:cxnLst/>
              <a:rect l="l" t="t" r="r" b="b"/>
              <a:pathLst>
                <a:path w="2605" h="1911" extrusionOk="0">
                  <a:moveTo>
                    <a:pt x="1375" y="1"/>
                  </a:moveTo>
                  <a:cubicBezTo>
                    <a:pt x="738" y="1"/>
                    <a:pt x="1" y="459"/>
                    <a:pt x="144" y="1177"/>
                  </a:cubicBezTo>
                  <a:cubicBezTo>
                    <a:pt x="200" y="1494"/>
                    <a:pt x="405" y="1699"/>
                    <a:pt x="666" y="1811"/>
                  </a:cubicBezTo>
                  <a:lnTo>
                    <a:pt x="722" y="1829"/>
                  </a:lnTo>
                  <a:cubicBezTo>
                    <a:pt x="850" y="1886"/>
                    <a:pt x="989" y="1911"/>
                    <a:pt x="1131" y="1911"/>
                  </a:cubicBezTo>
                  <a:cubicBezTo>
                    <a:pt x="1174" y="1911"/>
                    <a:pt x="1218" y="1908"/>
                    <a:pt x="1262" y="1904"/>
                  </a:cubicBezTo>
                  <a:cubicBezTo>
                    <a:pt x="1430" y="1885"/>
                    <a:pt x="1598" y="1848"/>
                    <a:pt x="1747" y="1773"/>
                  </a:cubicBezTo>
                  <a:cubicBezTo>
                    <a:pt x="2008" y="1699"/>
                    <a:pt x="2287" y="1531"/>
                    <a:pt x="2437" y="1289"/>
                  </a:cubicBezTo>
                  <a:cubicBezTo>
                    <a:pt x="2604" y="1009"/>
                    <a:pt x="2530" y="637"/>
                    <a:pt x="2325" y="394"/>
                  </a:cubicBezTo>
                  <a:cubicBezTo>
                    <a:pt x="2138" y="171"/>
                    <a:pt x="1877" y="59"/>
                    <a:pt x="1579" y="21"/>
                  </a:cubicBezTo>
                  <a:cubicBezTo>
                    <a:pt x="1542" y="21"/>
                    <a:pt x="1486" y="3"/>
                    <a:pt x="1449" y="3"/>
                  </a:cubicBezTo>
                  <a:cubicBezTo>
                    <a:pt x="1424" y="1"/>
                    <a:pt x="1400" y="1"/>
                    <a:pt x="1375" y="1"/>
                  </a:cubicBezTo>
                  <a:close/>
                </a:path>
              </a:pathLst>
            </a:custGeom>
            <a:solidFill>
              <a:schemeClr val="accent3"/>
            </a:solidFill>
            <a:ln>
              <a:noFill/>
            </a:ln>
          </p:spPr>
          <p:txBody>
            <a:bodyPr spcFirstLastPara="1" wrap="square" lIns="68569" tIns="68569" rIns="68569" bIns="68569" anchor="ctr" anchorCtr="0">
              <a:noAutofit/>
            </a:bodyPr>
            <a:lstStyle/>
            <a:p>
              <a:pPr defTabSz="685800"/>
              <a:endParaRPr sz="1350">
                <a:solidFill>
                  <a:prstClr val="black"/>
                </a:solidFill>
                <a:latin typeface="Times New Roman" panose="02020603050405020304" pitchFamily="18" charset="0"/>
                <a:cs typeface="Times New Roman" panose="02020603050405020304" pitchFamily="18" charset="0"/>
              </a:endParaRPr>
            </a:p>
          </p:txBody>
        </p:sp>
        <p:sp>
          <p:nvSpPr>
            <p:cNvPr id="47" name="Google Shape;749;p37">
              <a:extLst>
                <a:ext uri="{FF2B5EF4-FFF2-40B4-BE49-F238E27FC236}">
                  <a16:creationId xmlns:a16="http://schemas.microsoft.com/office/drawing/2014/main" id="{F51EF3BC-428E-4168-9F8E-4CEEAA6E45C7}"/>
                </a:ext>
              </a:extLst>
            </p:cNvPr>
            <p:cNvSpPr/>
            <p:nvPr/>
          </p:nvSpPr>
          <p:spPr>
            <a:xfrm>
              <a:off x="-270867" y="3032773"/>
              <a:ext cx="361765" cy="1667730"/>
            </a:xfrm>
            <a:custGeom>
              <a:avLst/>
              <a:gdLst/>
              <a:ahLst/>
              <a:cxnLst/>
              <a:rect l="l" t="t" r="r" b="b"/>
              <a:pathLst>
                <a:path w="4989" h="23000" extrusionOk="0">
                  <a:moveTo>
                    <a:pt x="257" y="1"/>
                  </a:moveTo>
                  <a:cubicBezTo>
                    <a:pt x="136" y="1"/>
                    <a:pt x="0" y="104"/>
                    <a:pt x="34" y="261"/>
                  </a:cubicBezTo>
                  <a:lnTo>
                    <a:pt x="1805" y="9077"/>
                  </a:lnTo>
                  <a:cubicBezTo>
                    <a:pt x="2382" y="12003"/>
                    <a:pt x="2960" y="14929"/>
                    <a:pt x="3557" y="17874"/>
                  </a:cubicBezTo>
                  <a:cubicBezTo>
                    <a:pt x="3892" y="19533"/>
                    <a:pt x="4209" y="21192"/>
                    <a:pt x="4545" y="22851"/>
                  </a:cubicBezTo>
                  <a:cubicBezTo>
                    <a:pt x="4567" y="22954"/>
                    <a:pt x="4645" y="22999"/>
                    <a:pt x="4727" y="22999"/>
                  </a:cubicBezTo>
                  <a:cubicBezTo>
                    <a:pt x="4853" y="22999"/>
                    <a:pt x="4988" y="22896"/>
                    <a:pt x="4955" y="22739"/>
                  </a:cubicBezTo>
                  <a:lnTo>
                    <a:pt x="3184" y="13904"/>
                  </a:lnTo>
                  <a:cubicBezTo>
                    <a:pt x="2606" y="10978"/>
                    <a:pt x="2010" y="8052"/>
                    <a:pt x="1432" y="5126"/>
                  </a:cubicBezTo>
                  <a:cubicBezTo>
                    <a:pt x="1096" y="3467"/>
                    <a:pt x="761" y="1808"/>
                    <a:pt x="425" y="149"/>
                  </a:cubicBezTo>
                  <a:cubicBezTo>
                    <a:pt x="411" y="46"/>
                    <a:pt x="337" y="1"/>
                    <a:pt x="257" y="1"/>
                  </a:cubicBezTo>
                  <a:close/>
                </a:path>
              </a:pathLst>
            </a:custGeom>
            <a:solidFill>
              <a:schemeClr val="accent3"/>
            </a:solidFill>
            <a:ln>
              <a:noFill/>
            </a:ln>
          </p:spPr>
          <p:txBody>
            <a:bodyPr spcFirstLastPara="1" wrap="square" lIns="68569" tIns="68569" rIns="68569" bIns="68569" anchor="ctr" anchorCtr="0">
              <a:noAutofit/>
            </a:bodyPr>
            <a:lstStyle/>
            <a:p>
              <a:pPr defTabSz="685800"/>
              <a:endParaRPr sz="1350">
                <a:solidFill>
                  <a:prstClr val="black"/>
                </a:solidFill>
                <a:latin typeface="Times New Roman" panose="02020603050405020304" pitchFamily="18" charset="0"/>
                <a:cs typeface="Times New Roman" panose="02020603050405020304" pitchFamily="18" charset="0"/>
              </a:endParaRPr>
            </a:p>
          </p:txBody>
        </p:sp>
        <p:sp>
          <p:nvSpPr>
            <p:cNvPr id="48" name="Google Shape;750;p37">
              <a:extLst>
                <a:ext uri="{FF2B5EF4-FFF2-40B4-BE49-F238E27FC236}">
                  <a16:creationId xmlns:a16="http://schemas.microsoft.com/office/drawing/2014/main" id="{8C979959-AE51-4F83-8FC3-79527ADA6AD1}"/>
                </a:ext>
              </a:extLst>
            </p:cNvPr>
            <p:cNvSpPr/>
            <p:nvPr/>
          </p:nvSpPr>
          <p:spPr>
            <a:xfrm>
              <a:off x="-500875" y="2957143"/>
              <a:ext cx="674439" cy="1681144"/>
            </a:xfrm>
            <a:custGeom>
              <a:avLst/>
              <a:gdLst/>
              <a:ahLst/>
              <a:cxnLst/>
              <a:rect l="l" t="t" r="r" b="b"/>
              <a:pathLst>
                <a:path w="9301" h="23185" extrusionOk="0">
                  <a:moveTo>
                    <a:pt x="1212" y="2739"/>
                  </a:moveTo>
                  <a:cubicBezTo>
                    <a:pt x="1361" y="3373"/>
                    <a:pt x="1510" y="4007"/>
                    <a:pt x="1640" y="4622"/>
                  </a:cubicBezTo>
                  <a:cubicBezTo>
                    <a:pt x="1193" y="4584"/>
                    <a:pt x="709" y="4417"/>
                    <a:pt x="522" y="3969"/>
                  </a:cubicBezTo>
                  <a:cubicBezTo>
                    <a:pt x="317" y="3429"/>
                    <a:pt x="839" y="3019"/>
                    <a:pt x="1212" y="2739"/>
                  </a:cubicBezTo>
                  <a:close/>
                  <a:moveTo>
                    <a:pt x="861" y="0"/>
                  </a:moveTo>
                  <a:cubicBezTo>
                    <a:pt x="736" y="0"/>
                    <a:pt x="600" y="103"/>
                    <a:pt x="634" y="260"/>
                  </a:cubicBezTo>
                  <a:cubicBezTo>
                    <a:pt x="802" y="950"/>
                    <a:pt x="951" y="1658"/>
                    <a:pt x="1119" y="2348"/>
                  </a:cubicBezTo>
                  <a:cubicBezTo>
                    <a:pt x="1081" y="2348"/>
                    <a:pt x="1063" y="2367"/>
                    <a:pt x="1025" y="2385"/>
                  </a:cubicBezTo>
                  <a:cubicBezTo>
                    <a:pt x="634" y="2665"/>
                    <a:pt x="187" y="3019"/>
                    <a:pt x="94" y="3541"/>
                  </a:cubicBezTo>
                  <a:cubicBezTo>
                    <a:pt x="0" y="4044"/>
                    <a:pt x="280" y="4529"/>
                    <a:pt x="709" y="4789"/>
                  </a:cubicBezTo>
                  <a:cubicBezTo>
                    <a:pt x="1007" y="4976"/>
                    <a:pt x="1380" y="5050"/>
                    <a:pt x="1734" y="5069"/>
                  </a:cubicBezTo>
                  <a:lnTo>
                    <a:pt x="2666" y="9151"/>
                  </a:lnTo>
                  <a:cubicBezTo>
                    <a:pt x="2684" y="9263"/>
                    <a:pt x="2721" y="9374"/>
                    <a:pt x="2740" y="9486"/>
                  </a:cubicBezTo>
                  <a:cubicBezTo>
                    <a:pt x="2200" y="9486"/>
                    <a:pt x="1510" y="9393"/>
                    <a:pt x="1286" y="8815"/>
                  </a:cubicBezTo>
                  <a:cubicBezTo>
                    <a:pt x="1081" y="8275"/>
                    <a:pt x="1622" y="7865"/>
                    <a:pt x="1995" y="7585"/>
                  </a:cubicBezTo>
                  <a:cubicBezTo>
                    <a:pt x="2179" y="7463"/>
                    <a:pt x="2072" y="7189"/>
                    <a:pt x="1905" y="7189"/>
                  </a:cubicBezTo>
                  <a:cubicBezTo>
                    <a:pt x="1868" y="7189"/>
                    <a:pt x="1829" y="7201"/>
                    <a:pt x="1790" y="7231"/>
                  </a:cubicBezTo>
                  <a:cubicBezTo>
                    <a:pt x="1398" y="7511"/>
                    <a:pt x="951" y="7865"/>
                    <a:pt x="839" y="8368"/>
                  </a:cubicBezTo>
                  <a:cubicBezTo>
                    <a:pt x="764" y="8871"/>
                    <a:pt x="1044" y="9356"/>
                    <a:pt x="1473" y="9617"/>
                  </a:cubicBezTo>
                  <a:cubicBezTo>
                    <a:pt x="1864" y="9878"/>
                    <a:pt x="2367" y="9915"/>
                    <a:pt x="2833" y="9915"/>
                  </a:cubicBezTo>
                  <a:cubicBezTo>
                    <a:pt x="3076" y="10940"/>
                    <a:pt x="3299" y="11965"/>
                    <a:pt x="3542" y="12990"/>
                  </a:cubicBezTo>
                  <a:cubicBezTo>
                    <a:pt x="3020" y="12990"/>
                    <a:pt x="2367" y="12860"/>
                    <a:pt x="2144" y="12319"/>
                  </a:cubicBezTo>
                  <a:cubicBezTo>
                    <a:pt x="1939" y="11779"/>
                    <a:pt x="2479" y="11369"/>
                    <a:pt x="2852" y="11089"/>
                  </a:cubicBezTo>
                  <a:cubicBezTo>
                    <a:pt x="3036" y="10967"/>
                    <a:pt x="2930" y="10693"/>
                    <a:pt x="2762" y="10693"/>
                  </a:cubicBezTo>
                  <a:cubicBezTo>
                    <a:pt x="2726" y="10693"/>
                    <a:pt x="2687" y="10705"/>
                    <a:pt x="2647" y="10735"/>
                  </a:cubicBezTo>
                  <a:cubicBezTo>
                    <a:pt x="2256" y="11015"/>
                    <a:pt x="1790" y="11369"/>
                    <a:pt x="1696" y="11872"/>
                  </a:cubicBezTo>
                  <a:cubicBezTo>
                    <a:pt x="1603" y="12375"/>
                    <a:pt x="1901" y="12860"/>
                    <a:pt x="2330" y="13121"/>
                  </a:cubicBezTo>
                  <a:cubicBezTo>
                    <a:pt x="2703" y="13363"/>
                    <a:pt x="3187" y="13419"/>
                    <a:pt x="3635" y="13419"/>
                  </a:cubicBezTo>
                  <a:cubicBezTo>
                    <a:pt x="3914" y="14630"/>
                    <a:pt x="4194" y="15842"/>
                    <a:pt x="4455" y="17035"/>
                  </a:cubicBezTo>
                  <a:cubicBezTo>
                    <a:pt x="4436" y="17035"/>
                    <a:pt x="4418" y="17035"/>
                    <a:pt x="4380" y="17053"/>
                  </a:cubicBezTo>
                  <a:cubicBezTo>
                    <a:pt x="3840" y="17053"/>
                    <a:pt x="3132" y="16942"/>
                    <a:pt x="2908" y="16364"/>
                  </a:cubicBezTo>
                  <a:cubicBezTo>
                    <a:pt x="2703" y="15823"/>
                    <a:pt x="3243" y="15413"/>
                    <a:pt x="3616" y="15134"/>
                  </a:cubicBezTo>
                  <a:cubicBezTo>
                    <a:pt x="3800" y="15011"/>
                    <a:pt x="3694" y="14737"/>
                    <a:pt x="3526" y="14737"/>
                  </a:cubicBezTo>
                  <a:cubicBezTo>
                    <a:pt x="3490" y="14737"/>
                    <a:pt x="3451" y="14750"/>
                    <a:pt x="3411" y="14780"/>
                  </a:cubicBezTo>
                  <a:cubicBezTo>
                    <a:pt x="3020" y="15059"/>
                    <a:pt x="2554" y="15413"/>
                    <a:pt x="2461" y="15917"/>
                  </a:cubicBezTo>
                  <a:cubicBezTo>
                    <a:pt x="2367" y="16438"/>
                    <a:pt x="2666" y="16904"/>
                    <a:pt x="3094" y="17165"/>
                  </a:cubicBezTo>
                  <a:cubicBezTo>
                    <a:pt x="3465" y="17407"/>
                    <a:pt x="3905" y="17468"/>
                    <a:pt x="4342" y="17468"/>
                  </a:cubicBezTo>
                  <a:cubicBezTo>
                    <a:pt x="4411" y="17468"/>
                    <a:pt x="4480" y="17466"/>
                    <a:pt x="4548" y="17463"/>
                  </a:cubicBezTo>
                  <a:cubicBezTo>
                    <a:pt x="4604" y="17650"/>
                    <a:pt x="4641" y="17836"/>
                    <a:pt x="4678" y="18023"/>
                  </a:cubicBezTo>
                  <a:cubicBezTo>
                    <a:pt x="4939" y="19122"/>
                    <a:pt x="5182" y="20241"/>
                    <a:pt x="5443" y="21340"/>
                  </a:cubicBezTo>
                  <a:cubicBezTo>
                    <a:pt x="4921" y="21322"/>
                    <a:pt x="4287" y="21191"/>
                    <a:pt x="4082" y="20669"/>
                  </a:cubicBezTo>
                  <a:cubicBezTo>
                    <a:pt x="3858" y="20129"/>
                    <a:pt x="4418" y="19700"/>
                    <a:pt x="4790" y="19421"/>
                  </a:cubicBezTo>
                  <a:cubicBezTo>
                    <a:pt x="4961" y="19296"/>
                    <a:pt x="4848" y="19030"/>
                    <a:pt x="4687" y="19030"/>
                  </a:cubicBezTo>
                  <a:cubicBezTo>
                    <a:pt x="4654" y="19030"/>
                    <a:pt x="4620" y="19041"/>
                    <a:pt x="4585" y="19066"/>
                  </a:cubicBezTo>
                  <a:cubicBezTo>
                    <a:pt x="4175" y="19365"/>
                    <a:pt x="3728" y="19700"/>
                    <a:pt x="3635" y="20222"/>
                  </a:cubicBezTo>
                  <a:cubicBezTo>
                    <a:pt x="3542" y="20725"/>
                    <a:pt x="3840" y="21210"/>
                    <a:pt x="4250" y="21471"/>
                  </a:cubicBezTo>
                  <a:cubicBezTo>
                    <a:pt x="4586" y="21673"/>
                    <a:pt x="4999" y="21753"/>
                    <a:pt x="5405" y="21753"/>
                  </a:cubicBezTo>
                  <a:cubicBezTo>
                    <a:pt x="5449" y="21753"/>
                    <a:pt x="5492" y="21752"/>
                    <a:pt x="5536" y="21750"/>
                  </a:cubicBezTo>
                  <a:cubicBezTo>
                    <a:pt x="5629" y="22179"/>
                    <a:pt x="5722" y="22608"/>
                    <a:pt x="5815" y="23036"/>
                  </a:cubicBezTo>
                  <a:cubicBezTo>
                    <a:pt x="5838" y="23140"/>
                    <a:pt x="5916" y="23185"/>
                    <a:pt x="5998" y="23185"/>
                  </a:cubicBezTo>
                  <a:cubicBezTo>
                    <a:pt x="6124" y="23185"/>
                    <a:pt x="6259" y="23082"/>
                    <a:pt x="6225" y="22925"/>
                  </a:cubicBezTo>
                  <a:cubicBezTo>
                    <a:pt x="6132" y="22533"/>
                    <a:pt x="6039" y="22142"/>
                    <a:pt x="5946" y="21732"/>
                  </a:cubicBezTo>
                  <a:lnTo>
                    <a:pt x="5983" y="21732"/>
                  </a:lnTo>
                  <a:cubicBezTo>
                    <a:pt x="6561" y="21694"/>
                    <a:pt x="7157" y="21545"/>
                    <a:pt x="7642" y="21228"/>
                  </a:cubicBezTo>
                  <a:cubicBezTo>
                    <a:pt x="8015" y="20967"/>
                    <a:pt x="8332" y="20613"/>
                    <a:pt x="8499" y="20185"/>
                  </a:cubicBezTo>
                  <a:cubicBezTo>
                    <a:pt x="8555" y="20185"/>
                    <a:pt x="8611" y="20185"/>
                    <a:pt x="8648" y="20166"/>
                  </a:cubicBezTo>
                  <a:cubicBezTo>
                    <a:pt x="8667" y="20147"/>
                    <a:pt x="8686" y="20147"/>
                    <a:pt x="8704" y="20147"/>
                  </a:cubicBezTo>
                  <a:cubicBezTo>
                    <a:pt x="9058" y="20017"/>
                    <a:pt x="9301" y="19663"/>
                    <a:pt x="9208" y="19309"/>
                  </a:cubicBezTo>
                  <a:cubicBezTo>
                    <a:pt x="9125" y="19010"/>
                    <a:pt x="8835" y="18815"/>
                    <a:pt x="8536" y="18815"/>
                  </a:cubicBezTo>
                  <a:cubicBezTo>
                    <a:pt x="8499" y="18815"/>
                    <a:pt x="8462" y="18818"/>
                    <a:pt x="8425" y="18824"/>
                  </a:cubicBezTo>
                  <a:cubicBezTo>
                    <a:pt x="8369" y="18843"/>
                    <a:pt x="8332" y="18843"/>
                    <a:pt x="8294" y="18861"/>
                  </a:cubicBezTo>
                  <a:cubicBezTo>
                    <a:pt x="8276" y="18861"/>
                    <a:pt x="8238" y="18861"/>
                    <a:pt x="8201" y="18899"/>
                  </a:cubicBezTo>
                  <a:cubicBezTo>
                    <a:pt x="8164" y="18917"/>
                    <a:pt x="8145" y="18936"/>
                    <a:pt x="8108" y="18955"/>
                  </a:cubicBezTo>
                  <a:cubicBezTo>
                    <a:pt x="7884" y="19122"/>
                    <a:pt x="7772" y="19458"/>
                    <a:pt x="7884" y="19737"/>
                  </a:cubicBezTo>
                  <a:cubicBezTo>
                    <a:pt x="7940" y="19868"/>
                    <a:pt x="8015" y="19980"/>
                    <a:pt x="8127" y="20054"/>
                  </a:cubicBezTo>
                  <a:cubicBezTo>
                    <a:pt x="7772" y="20893"/>
                    <a:pt x="6785" y="21247"/>
                    <a:pt x="5871" y="21303"/>
                  </a:cubicBezTo>
                  <a:cubicBezTo>
                    <a:pt x="5573" y="20017"/>
                    <a:pt x="5275" y="18712"/>
                    <a:pt x="4977" y="17408"/>
                  </a:cubicBezTo>
                  <a:cubicBezTo>
                    <a:pt x="5517" y="17352"/>
                    <a:pt x="6039" y="17203"/>
                    <a:pt x="6486" y="16904"/>
                  </a:cubicBezTo>
                  <a:cubicBezTo>
                    <a:pt x="6859" y="16662"/>
                    <a:pt x="7176" y="16308"/>
                    <a:pt x="7344" y="15879"/>
                  </a:cubicBezTo>
                  <a:cubicBezTo>
                    <a:pt x="7400" y="15879"/>
                    <a:pt x="7456" y="15861"/>
                    <a:pt x="7493" y="15842"/>
                  </a:cubicBezTo>
                  <a:lnTo>
                    <a:pt x="7549" y="15842"/>
                  </a:lnTo>
                  <a:cubicBezTo>
                    <a:pt x="7884" y="15730"/>
                    <a:pt x="8127" y="15357"/>
                    <a:pt x="8033" y="15022"/>
                  </a:cubicBezTo>
                  <a:cubicBezTo>
                    <a:pt x="7969" y="14730"/>
                    <a:pt x="7678" y="14523"/>
                    <a:pt x="7383" y="14523"/>
                  </a:cubicBezTo>
                  <a:cubicBezTo>
                    <a:pt x="7339" y="14523"/>
                    <a:pt x="7294" y="14528"/>
                    <a:pt x="7251" y="14537"/>
                  </a:cubicBezTo>
                  <a:cubicBezTo>
                    <a:pt x="7213" y="14537"/>
                    <a:pt x="7157" y="14556"/>
                    <a:pt x="7139" y="14575"/>
                  </a:cubicBezTo>
                  <a:cubicBezTo>
                    <a:pt x="7101" y="14575"/>
                    <a:pt x="7064" y="14575"/>
                    <a:pt x="7027" y="14593"/>
                  </a:cubicBezTo>
                  <a:cubicBezTo>
                    <a:pt x="6990" y="14630"/>
                    <a:pt x="6971" y="14649"/>
                    <a:pt x="6934" y="14668"/>
                  </a:cubicBezTo>
                  <a:cubicBezTo>
                    <a:pt x="6729" y="14835"/>
                    <a:pt x="6598" y="15152"/>
                    <a:pt x="6710" y="15451"/>
                  </a:cubicBezTo>
                  <a:cubicBezTo>
                    <a:pt x="6766" y="15581"/>
                    <a:pt x="6841" y="15693"/>
                    <a:pt x="6952" y="15767"/>
                  </a:cubicBezTo>
                  <a:cubicBezTo>
                    <a:pt x="6617" y="16550"/>
                    <a:pt x="5741" y="16904"/>
                    <a:pt x="4884" y="16998"/>
                  </a:cubicBezTo>
                  <a:cubicBezTo>
                    <a:pt x="4660" y="16010"/>
                    <a:pt x="4436" y="15022"/>
                    <a:pt x="4213" y="14034"/>
                  </a:cubicBezTo>
                  <a:cubicBezTo>
                    <a:pt x="4157" y="13810"/>
                    <a:pt x="4119" y="13605"/>
                    <a:pt x="4063" y="13382"/>
                  </a:cubicBezTo>
                  <a:cubicBezTo>
                    <a:pt x="4641" y="13326"/>
                    <a:pt x="5219" y="13195"/>
                    <a:pt x="5704" y="12860"/>
                  </a:cubicBezTo>
                  <a:cubicBezTo>
                    <a:pt x="6095" y="12618"/>
                    <a:pt x="6412" y="12263"/>
                    <a:pt x="6580" y="11835"/>
                  </a:cubicBezTo>
                  <a:cubicBezTo>
                    <a:pt x="6636" y="11835"/>
                    <a:pt x="6673" y="11816"/>
                    <a:pt x="6729" y="11797"/>
                  </a:cubicBezTo>
                  <a:lnTo>
                    <a:pt x="6785" y="11797"/>
                  </a:lnTo>
                  <a:cubicBezTo>
                    <a:pt x="7120" y="11686"/>
                    <a:pt x="7362" y="11313"/>
                    <a:pt x="7269" y="10977"/>
                  </a:cubicBezTo>
                  <a:cubicBezTo>
                    <a:pt x="7188" y="10686"/>
                    <a:pt x="6910" y="10478"/>
                    <a:pt x="6618" y="10478"/>
                  </a:cubicBezTo>
                  <a:cubicBezTo>
                    <a:pt x="6574" y="10478"/>
                    <a:pt x="6530" y="10483"/>
                    <a:pt x="6486" y="10493"/>
                  </a:cubicBezTo>
                  <a:cubicBezTo>
                    <a:pt x="6430" y="10493"/>
                    <a:pt x="6393" y="10511"/>
                    <a:pt x="6356" y="10530"/>
                  </a:cubicBezTo>
                  <a:cubicBezTo>
                    <a:pt x="6337" y="10530"/>
                    <a:pt x="6300" y="10530"/>
                    <a:pt x="6263" y="10549"/>
                  </a:cubicBezTo>
                  <a:cubicBezTo>
                    <a:pt x="6225" y="10586"/>
                    <a:pt x="6207" y="10605"/>
                    <a:pt x="6170" y="10623"/>
                  </a:cubicBezTo>
                  <a:cubicBezTo>
                    <a:pt x="5946" y="10791"/>
                    <a:pt x="5834" y="11108"/>
                    <a:pt x="5946" y="11406"/>
                  </a:cubicBezTo>
                  <a:cubicBezTo>
                    <a:pt x="6002" y="11537"/>
                    <a:pt x="6076" y="11648"/>
                    <a:pt x="6188" y="11723"/>
                  </a:cubicBezTo>
                  <a:cubicBezTo>
                    <a:pt x="5834" y="12562"/>
                    <a:pt x="4865" y="12897"/>
                    <a:pt x="3970" y="12972"/>
                  </a:cubicBezTo>
                  <a:cubicBezTo>
                    <a:pt x="3728" y="11947"/>
                    <a:pt x="3504" y="10903"/>
                    <a:pt x="3262" y="9878"/>
                  </a:cubicBezTo>
                  <a:cubicBezTo>
                    <a:pt x="3821" y="9822"/>
                    <a:pt x="4380" y="9673"/>
                    <a:pt x="4865" y="9374"/>
                  </a:cubicBezTo>
                  <a:cubicBezTo>
                    <a:pt x="5238" y="9114"/>
                    <a:pt x="5554" y="8759"/>
                    <a:pt x="5722" y="8331"/>
                  </a:cubicBezTo>
                  <a:cubicBezTo>
                    <a:pt x="5778" y="8331"/>
                    <a:pt x="5815" y="8331"/>
                    <a:pt x="5871" y="8312"/>
                  </a:cubicBezTo>
                  <a:cubicBezTo>
                    <a:pt x="5890" y="8293"/>
                    <a:pt x="5909" y="8293"/>
                    <a:pt x="5927" y="8293"/>
                  </a:cubicBezTo>
                  <a:cubicBezTo>
                    <a:pt x="6263" y="8182"/>
                    <a:pt x="6505" y="7828"/>
                    <a:pt x="6412" y="7473"/>
                  </a:cubicBezTo>
                  <a:cubicBezTo>
                    <a:pt x="6329" y="7175"/>
                    <a:pt x="6039" y="6980"/>
                    <a:pt x="5740" y="6980"/>
                  </a:cubicBezTo>
                  <a:cubicBezTo>
                    <a:pt x="5703" y="6980"/>
                    <a:pt x="5666" y="6983"/>
                    <a:pt x="5629" y="6989"/>
                  </a:cubicBezTo>
                  <a:cubicBezTo>
                    <a:pt x="5573" y="7007"/>
                    <a:pt x="5536" y="7007"/>
                    <a:pt x="5499" y="7026"/>
                  </a:cubicBezTo>
                  <a:cubicBezTo>
                    <a:pt x="5480" y="7026"/>
                    <a:pt x="5443" y="7026"/>
                    <a:pt x="5405" y="7063"/>
                  </a:cubicBezTo>
                  <a:cubicBezTo>
                    <a:pt x="5368" y="7082"/>
                    <a:pt x="5349" y="7101"/>
                    <a:pt x="5312" y="7119"/>
                  </a:cubicBezTo>
                  <a:cubicBezTo>
                    <a:pt x="5089" y="7287"/>
                    <a:pt x="4977" y="7622"/>
                    <a:pt x="5089" y="7921"/>
                  </a:cubicBezTo>
                  <a:cubicBezTo>
                    <a:pt x="5144" y="8033"/>
                    <a:pt x="5219" y="8144"/>
                    <a:pt x="5331" y="8219"/>
                  </a:cubicBezTo>
                  <a:cubicBezTo>
                    <a:pt x="4977" y="9039"/>
                    <a:pt x="4045" y="9393"/>
                    <a:pt x="3169" y="9468"/>
                  </a:cubicBezTo>
                  <a:lnTo>
                    <a:pt x="2181" y="5144"/>
                  </a:lnTo>
                  <a:cubicBezTo>
                    <a:pt x="2181" y="5125"/>
                    <a:pt x="2181" y="5088"/>
                    <a:pt x="2162" y="5069"/>
                  </a:cubicBezTo>
                  <a:cubicBezTo>
                    <a:pt x="2256" y="5050"/>
                    <a:pt x="2349" y="5050"/>
                    <a:pt x="2442" y="5050"/>
                  </a:cubicBezTo>
                  <a:cubicBezTo>
                    <a:pt x="3020" y="4994"/>
                    <a:pt x="3597" y="4864"/>
                    <a:pt x="4082" y="4529"/>
                  </a:cubicBezTo>
                  <a:cubicBezTo>
                    <a:pt x="4473" y="4286"/>
                    <a:pt x="4790" y="3913"/>
                    <a:pt x="4958" y="3503"/>
                  </a:cubicBezTo>
                  <a:cubicBezTo>
                    <a:pt x="5014" y="3503"/>
                    <a:pt x="5051" y="3485"/>
                    <a:pt x="5107" y="3466"/>
                  </a:cubicBezTo>
                  <a:cubicBezTo>
                    <a:pt x="5126" y="3466"/>
                    <a:pt x="5144" y="3466"/>
                    <a:pt x="5163" y="3448"/>
                  </a:cubicBezTo>
                  <a:cubicBezTo>
                    <a:pt x="5480" y="3336"/>
                    <a:pt x="5741" y="2982"/>
                    <a:pt x="5648" y="2627"/>
                  </a:cubicBezTo>
                  <a:cubicBezTo>
                    <a:pt x="5567" y="2352"/>
                    <a:pt x="5275" y="2147"/>
                    <a:pt x="4979" y="2147"/>
                  </a:cubicBezTo>
                  <a:cubicBezTo>
                    <a:pt x="4935" y="2147"/>
                    <a:pt x="4890" y="2152"/>
                    <a:pt x="4846" y="2161"/>
                  </a:cubicBezTo>
                  <a:cubicBezTo>
                    <a:pt x="4809" y="2161"/>
                    <a:pt x="4772" y="2180"/>
                    <a:pt x="4734" y="2180"/>
                  </a:cubicBezTo>
                  <a:cubicBezTo>
                    <a:pt x="4697" y="2180"/>
                    <a:pt x="4660" y="2199"/>
                    <a:pt x="4623" y="2217"/>
                  </a:cubicBezTo>
                  <a:cubicBezTo>
                    <a:pt x="4604" y="2236"/>
                    <a:pt x="4567" y="2255"/>
                    <a:pt x="4548" y="2292"/>
                  </a:cubicBezTo>
                  <a:cubicBezTo>
                    <a:pt x="4324" y="2460"/>
                    <a:pt x="4213" y="2777"/>
                    <a:pt x="4324" y="3075"/>
                  </a:cubicBezTo>
                  <a:cubicBezTo>
                    <a:pt x="4362" y="3205"/>
                    <a:pt x="4455" y="3298"/>
                    <a:pt x="4548" y="3392"/>
                  </a:cubicBezTo>
                  <a:cubicBezTo>
                    <a:pt x="4175" y="4305"/>
                    <a:pt x="3038" y="4622"/>
                    <a:pt x="2069" y="4659"/>
                  </a:cubicBezTo>
                  <a:cubicBezTo>
                    <a:pt x="1734" y="3149"/>
                    <a:pt x="1380" y="1640"/>
                    <a:pt x="1044" y="149"/>
                  </a:cubicBezTo>
                  <a:cubicBezTo>
                    <a:pt x="1022" y="45"/>
                    <a:pt x="944" y="0"/>
                    <a:pt x="861" y="0"/>
                  </a:cubicBezTo>
                  <a:close/>
                </a:path>
              </a:pathLst>
            </a:custGeom>
            <a:solidFill>
              <a:schemeClr val="dk1"/>
            </a:solidFill>
            <a:ln>
              <a:noFill/>
            </a:ln>
          </p:spPr>
          <p:txBody>
            <a:bodyPr spcFirstLastPara="1" wrap="square" lIns="68569" tIns="68569" rIns="68569" bIns="68569" anchor="ctr" anchorCtr="0">
              <a:noAutofit/>
            </a:bodyPr>
            <a:lstStyle/>
            <a:p>
              <a:pPr defTabSz="685800"/>
              <a:endParaRPr sz="1350">
                <a:solidFill>
                  <a:prstClr val="black"/>
                </a:solidFill>
                <a:latin typeface="Times New Roman" panose="02020603050405020304" pitchFamily="18" charset="0"/>
                <a:cs typeface="Times New Roman" panose="02020603050405020304" pitchFamily="18" charset="0"/>
              </a:endParaRPr>
            </a:p>
          </p:txBody>
        </p:sp>
        <p:sp>
          <p:nvSpPr>
            <p:cNvPr id="49" name="Google Shape;751;p37">
              <a:extLst>
                <a:ext uri="{FF2B5EF4-FFF2-40B4-BE49-F238E27FC236}">
                  <a16:creationId xmlns:a16="http://schemas.microsoft.com/office/drawing/2014/main" id="{1B9E0EC4-3041-458D-888B-8ACC2724BC97}"/>
                </a:ext>
              </a:extLst>
            </p:cNvPr>
            <p:cNvSpPr/>
            <p:nvPr/>
          </p:nvSpPr>
          <p:spPr>
            <a:xfrm>
              <a:off x="-268256" y="2667170"/>
              <a:ext cx="1217340" cy="393367"/>
            </a:xfrm>
            <a:custGeom>
              <a:avLst/>
              <a:gdLst/>
              <a:ahLst/>
              <a:cxnLst/>
              <a:rect l="l" t="t" r="r" b="b"/>
              <a:pathLst>
                <a:path w="16788" h="5425" extrusionOk="0">
                  <a:moveTo>
                    <a:pt x="16501" y="0"/>
                  </a:moveTo>
                  <a:cubicBezTo>
                    <a:pt x="16481" y="0"/>
                    <a:pt x="16459" y="3"/>
                    <a:pt x="16437" y="10"/>
                  </a:cubicBezTo>
                  <a:cubicBezTo>
                    <a:pt x="12225" y="1352"/>
                    <a:pt x="8013" y="2675"/>
                    <a:pt x="3782" y="3943"/>
                  </a:cubicBezTo>
                  <a:cubicBezTo>
                    <a:pt x="2589" y="4315"/>
                    <a:pt x="1415" y="4669"/>
                    <a:pt x="222" y="5024"/>
                  </a:cubicBezTo>
                  <a:cubicBezTo>
                    <a:pt x="0" y="5092"/>
                    <a:pt x="59" y="5424"/>
                    <a:pt x="270" y="5424"/>
                  </a:cubicBezTo>
                  <a:cubicBezTo>
                    <a:pt x="290" y="5424"/>
                    <a:pt x="311" y="5421"/>
                    <a:pt x="334" y="5415"/>
                  </a:cubicBezTo>
                  <a:cubicBezTo>
                    <a:pt x="4564" y="4148"/>
                    <a:pt x="8795" y="2862"/>
                    <a:pt x="13008" y="1538"/>
                  </a:cubicBezTo>
                  <a:cubicBezTo>
                    <a:pt x="14200" y="1165"/>
                    <a:pt x="15375" y="793"/>
                    <a:pt x="16549" y="420"/>
                  </a:cubicBezTo>
                  <a:cubicBezTo>
                    <a:pt x="16787" y="335"/>
                    <a:pt x="16714" y="0"/>
                    <a:pt x="16501" y="0"/>
                  </a:cubicBezTo>
                  <a:close/>
                </a:path>
              </a:pathLst>
            </a:custGeom>
            <a:solidFill>
              <a:schemeClr val="accent3"/>
            </a:solidFill>
            <a:ln>
              <a:noFill/>
            </a:ln>
          </p:spPr>
          <p:txBody>
            <a:bodyPr spcFirstLastPara="1" wrap="square" lIns="68569" tIns="68569" rIns="68569" bIns="68569" anchor="ctr" anchorCtr="0">
              <a:noAutofit/>
            </a:bodyPr>
            <a:lstStyle/>
            <a:p>
              <a:pPr defTabSz="685800"/>
              <a:endParaRPr sz="1350">
                <a:solidFill>
                  <a:prstClr val="black"/>
                </a:solidFill>
                <a:latin typeface="Times New Roman" panose="02020603050405020304" pitchFamily="18" charset="0"/>
                <a:cs typeface="Times New Roman" panose="02020603050405020304" pitchFamily="18" charset="0"/>
              </a:endParaRPr>
            </a:p>
          </p:txBody>
        </p:sp>
        <p:sp>
          <p:nvSpPr>
            <p:cNvPr id="50" name="Google Shape;752;p37">
              <a:extLst>
                <a:ext uri="{FF2B5EF4-FFF2-40B4-BE49-F238E27FC236}">
                  <a16:creationId xmlns:a16="http://schemas.microsoft.com/office/drawing/2014/main" id="{28ABB126-8669-44CD-A08C-5F5FA1677DCD}"/>
                </a:ext>
              </a:extLst>
            </p:cNvPr>
            <p:cNvSpPr/>
            <p:nvPr/>
          </p:nvSpPr>
          <p:spPr>
            <a:xfrm>
              <a:off x="-314084" y="2640413"/>
              <a:ext cx="1189205" cy="371469"/>
            </a:xfrm>
            <a:custGeom>
              <a:avLst/>
              <a:gdLst/>
              <a:ahLst/>
              <a:cxnLst/>
              <a:rect l="l" t="t" r="r" b="b"/>
              <a:pathLst>
                <a:path w="16400" h="5123" extrusionOk="0">
                  <a:moveTo>
                    <a:pt x="16094" y="1"/>
                  </a:moveTo>
                  <a:cubicBezTo>
                    <a:pt x="16078" y="1"/>
                    <a:pt x="16061" y="2"/>
                    <a:pt x="16044" y="6"/>
                  </a:cubicBezTo>
                  <a:cubicBezTo>
                    <a:pt x="11906" y="1087"/>
                    <a:pt x="7787" y="2261"/>
                    <a:pt x="3705" y="3566"/>
                  </a:cubicBezTo>
                  <a:cubicBezTo>
                    <a:pt x="2550" y="3939"/>
                    <a:pt x="1376" y="4312"/>
                    <a:pt x="239" y="4703"/>
                  </a:cubicBezTo>
                  <a:cubicBezTo>
                    <a:pt x="0" y="4788"/>
                    <a:pt x="73" y="5122"/>
                    <a:pt x="272" y="5122"/>
                  </a:cubicBezTo>
                  <a:cubicBezTo>
                    <a:pt x="291" y="5122"/>
                    <a:pt x="311" y="5119"/>
                    <a:pt x="332" y="5113"/>
                  </a:cubicBezTo>
                  <a:cubicBezTo>
                    <a:pt x="4395" y="3734"/>
                    <a:pt x="8495" y="2485"/>
                    <a:pt x="12614" y="1348"/>
                  </a:cubicBezTo>
                  <a:cubicBezTo>
                    <a:pt x="13807" y="1031"/>
                    <a:pt x="14982" y="714"/>
                    <a:pt x="16156" y="416"/>
                  </a:cubicBezTo>
                  <a:cubicBezTo>
                    <a:pt x="16399" y="347"/>
                    <a:pt x="16318" y="1"/>
                    <a:pt x="16094" y="1"/>
                  </a:cubicBezTo>
                  <a:close/>
                </a:path>
              </a:pathLst>
            </a:custGeom>
            <a:solidFill>
              <a:schemeClr val="accent3"/>
            </a:solidFill>
            <a:ln>
              <a:noFill/>
            </a:ln>
          </p:spPr>
          <p:txBody>
            <a:bodyPr spcFirstLastPara="1" wrap="square" lIns="68569" tIns="68569" rIns="68569" bIns="68569" anchor="ctr" anchorCtr="0">
              <a:noAutofit/>
            </a:bodyPr>
            <a:lstStyle/>
            <a:p>
              <a:pPr defTabSz="685800"/>
              <a:endParaRPr sz="1350">
                <a:solidFill>
                  <a:prstClr val="black"/>
                </a:solidFill>
                <a:latin typeface="Times New Roman" panose="02020603050405020304" pitchFamily="18" charset="0"/>
                <a:cs typeface="Times New Roman" panose="02020603050405020304" pitchFamily="18" charset="0"/>
              </a:endParaRPr>
            </a:p>
          </p:txBody>
        </p:sp>
        <p:sp>
          <p:nvSpPr>
            <p:cNvPr id="51" name="Google Shape;753;p37">
              <a:extLst>
                <a:ext uri="{FF2B5EF4-FFF2-40B4-BE49-F238E27FC236}">
                  <a16:creationId xmlns:a16="http://schemas.microsoft.com/office/drawing/2014/main" id="{F465A0A3-0B04-4D50-A3B6-B51CD3327B15}"/>
                </a:ext>
              </a:extLst>
            </p:cNvPr>
            <p:cNvSpPr/>
            <p:nvPr/>
          </p:nvSpPr>
          <p:spPr>
            <a:xfrm>
              <a:off x="-333155" y="2573920"/>
              <a:ext cx="1162085" cy="386623"/>
            </a:xfrm>
            <a:custGeom>
              <a:avLst/>
              <a:gdLst/>
              <a:ahLst/>
              <a:cxnLst/>
              <a:rect l="l" t="t" r="r" b="b"/>
              <a:pathLst>
                <a:path w="16026" h="5332" extrusionOk="0">
                  <a:moveTo>
                    <a:pt x="15755" y="0"/>
                  </a:moveTo>
                  <a:cubicBezTo>
                    <a:pt x="15735" y="0"/>
                    <a:pt x="15714" y="3"/>
                    <a:pt x="15692" y="10"/>
                  </a:cubicBezTo>
                  <a:cubicBezTo>
                    <a:pt x="11666" y="1296"/>
                    <a:pt x="7640" y="2563"/>
                    <a:pt x="3614" y="3849"/>
                  </a:cubicBezTo>
                  <a:cubicBezTo>
                    <a:pt x="2496" y="4203"/>
                    <a:pt x="1359" y="4558"/>
                    <a:pt x="222" y="4912"/>
                  </a:cubicBezTo>
                  <a:cubicBezTo>
                    <a:pt x="1" y="4997"/>
                    <a:pt x="75" y="5331"/>
                    <a:pt x="274" y="5331"/>
                  </a:cubicBezTo>
                  <a:cubicBezTo>
                    <a:pt x="293" y="5331"/>
                    <a:pt x="313" y="5328"/>
                    <a:pt x="334" y="5322"/>
                  </a:cubicBezTo>
                  <a:cubicBezTo>
                    <a:pt x="4360" y="4036"/>
                    <a:pt x="8386" y="2768"/>
                    <a:pt x="12411" y="1501"/>
                  </a:cubicBezTo>
                  <a:cubicBezTo>
                    <a:pt x="13530" y="1128"/>
                    <a:pt x="14667" y="774"/>
                    <a:pt x="15804" y="420"/>
                  </a:cubicBezTo>
                  <a:cubicBezTo>
                    <a:pt x="16025" y="335"/>
                    <a:pt x="15966" y="0"/>
                    <a:pt x="15755" y="0"/>
                  </a:cubicBezTo>
                  <a:close/>
                </a:path>
              </a:pathLst>
            </a:custGeom>
            <a:solidFill>
              <a:schemeClr val="accent3"/>
            </a:solidFill>
            <a:ln>
              <a:noFill/>
            </a:ln>
          </p:spPr>
          <p:txBody>
            <a:bodyPr spcFirstLastPara="1" wrap="square" lIns="68569" tIns="68569" rIns="68569" bIns="68569" anchor="ctr" anchorCtr="0">
              <a:noAutofit/>
            </a:bodyPr>
            <a:lstStyle/>
            <a:p>
              <a:pPr defTabSz="685800"/>
              <a:endParaRPr sz="1350">
                <a:solidFill>
                  <a:prstClr val="black"/>
                </a:solidFill>
                <a:latin typeface="Times New Roman" panose="02020603050405020304" pitchFamily="18" charset="0"/>
                <a:cs typeface="Times New Roman" panose="02020603050405020304" pitchFamily="18" charset="0"/>
              </a:endParaRPr>
            </a:p>
          </p:txBody>
        </p:sp>
        <p:sp>
          <p:nvSpPr>
            <p:cNvPr id="52" name="Google Shape;754;p37">
              <a:extLst>
                <a:ext uri="{FF2B5EF4-FFF2-40B4-BE49-F238E27FC236}">
                  <a16:creationId xmlns:a16="http://schemas.microsoft.com/office/drawing/2014/main" id="{E4C4547E-EFF4-43EE-9497-F904D9F36CFF}"/>
                </a:ext>
              </a:extLst>
            </p:cNvPr>
            <p:cNvSpPr/>
            <p:nvPr/>
          </p:nvSpPr>
          <p:spPr>
            <a:xfrm>
              <a:off x="-423577" y="2529036"/>
              <a:ext cx="1153384" cy="400400"/>
            </a:xfrm>
            <a:custGeom>
              <a:avLst/>
              <a:gdLst/>
              <a:ahLst/>
              <a:cxnLst/>
              <a:rect l="l" t="t" r="r" b="b"/>
              <a:pathLst>
                <a:path w="15906" h="5522" extrusionOk="0">
                  <a:moveTo>
                    <a:pt x="15647" y="0"/>
                  </a:moveTo>
                  <a:cubicBezTo>
                    <a:pt x="15626" y="0"/>
                    <a:pt x="15603" y="4"/>
                    <a:pt x="15578" y="14"/>
                  </a:cubicBezTo>
                  <a:cubicBezTo>
                    <a:pt x="11590" y="1337"/>
                    <a:pt x="7601" y="2660"/>
                    <a:pt x="3612" y="3984"/>
                  </a:cubicBezTo>
                  <a:cubicBezTo>
                    <a:pt x="2494" y="4356"/>
                    <a:pt x="1357" y="4729"/>
                    <a:pt x="239" y="5102"/>
                  </a:cubicBezTo>
                  <a:cubicBezTo>
                    <a:pt x="1" y="5187"/>
                    <a:pt x="73" y="5521"/>
                    <a:pt x="287" y="5521"/>
                  </a:cubicBezTo>
                  <a:cubicBezTo>
                    <a:pt x="307" y="5521"/>
                    <a:pt x="328" y="5518"/>
                    <a:pt x="351" y="5512"/>
                  </a:cubicBezTo>
                  <a:lnTo>
                    <a:pt x="12298" y="1542"/>
                  </a:lnTo>
                  <a:cubicBezTo>
                    <a:pt x="13435" y="1169"/>
                    <a:pt x="14553" y="797"/>
                    <a:pt x="15671" y="405"/>
                  </a:cubicBezTo>
                  <a:cubicBezTo>
                    <a:pt x="15906" y="338"/>
                    <a:pt x="15839" y="0"/>
                    <a:pt x="15647" y="0"/>
                  </a:cubicBezTo>
                  <a:close/>
                </a:path>
              </a:pathLst>
            </a:custGeom>
            <a:solidFill>
              <a:schemeClr val="accent3"/>
            </a:solidFill>
            <a:ln>
              <a:noFill/>
            </a:ln>
          </p:spPr>
          <p:txBody>
            <a:bodyPr spcFirstLastPara="1" wrap="square" lIns="68569" tIns="68569" rIns="68569" bIns="68569" anchor="ctr" anchorCtr="0">
              <a:noAutofit/>
            </a:bodyPr>
            <a:lstStyle/>
            <a:p>
              <a:pPr defTabSz="685800"/>
              <a:endParaRPr sz="1350">
                <a:solidFill>
                  <a:prstClr val="black"/>
                </a:solidFill>
                <a:latin typeface="Times New Roman" panose="02020603050405020304" pitchFamily="18" charset="0"/>
                <a:cs typeface="Times New Roman" panose="02020603050405020304" pitchFamily="18" charset="0"/>
              </a:endParaRPr>
            </a:p>
          </p:txBody>
        </p:sp>
        <p:sp>
          <p:nvSpPr>
            <p:cNvPr id="53" name="Google Shape;755;p37">
              <a:extLst>
                <a:ext uri="{FF2B5EF4-FFF2-40B4-BE49-F238E27FC236}">
                  <a16:creationId xmlns:a16="http://schemas.microsoft.com/office/drawing/2014/main" id="{54D21645-3F6D-484B-B8CA-208735D667BF}"/>
                </a:ext>
              </a:extLst>
            </p:cNvPr>
            <p:cNvSpPr/>
            <p:nvPr/>
          </p:nvSpPr>
          <p:spPr>
            <a:xfrm>
              <a:off x="51884" y="3367124"/>
              <a:ext cx="260900" cy="242328"/>
            </a:xfrm>
            <a:custGeom>
              <a:avLst/>
              <a:gdLst/>
              <a:ahLst/>
              <a:cxnLst/>
              <a:rect l="l" t="t" r="r" b="b"/>
              <a:pathLst>
                <a:path w="3598" h="3342" extrusionOk="0">
                  <a:moveTo>
                    <a:pt x="1670" y="0"/>
                  </a:moveTo>
                  <a:cubicBezTo>
                    <a:pt x="1439" y="0"/>
                    <a:pt x="1207" y="42"/>
                    <a:pt x="988" y="123"/>
                  </a:cubicBezTo>
                  <a:cubicBezTo>
                    <a:pt x="973" y="118"/>
                    <a:pt x="957" y="116"/>
                    <a:pt x="940" y="116"/>
                  </a:cubicBezTo>
                  <a:cubicBezTo>
                    <a:pt x="894" y="116"/>
                    <a:pt x="843" y="133"/>
                    <a:pt x="802" y="161"/>
                  </a:cubicBezTo>
                  <a:cubicBezTo>
                    <a:pt x="261" y="608"/>
                    <a:pt x="0" y="1353"/>
                    <a:pt x="187" y="2024"/>
                  </a:cubicBezTo>
                  <a:cubicBezTo>
                    <a:pt x="373" y="2714"/>
                    <a:pt x="970" y="3236"/>
                    <a:pt x="1678" y="3329"/>
                  </a:cubicBezTo>
                  <a:cubicBezTo>
                    <a:pt x="1741" y="3337"/>
                    <a:pt x="1803" y="3341"/>
                    <a:pt x="1865" y="3341"/>
                  </a:cubicBezTo>
                  <a:cubicBezTo>
                    <a:pt x="2502" y="3341"/>
                    <a:pt x="3082" y="2919"/>
                    <a:pt x="3337" y="2341"/>
                  </a:cubicBezTo>
                  <a:cubicBezTo>
                    <a:pt x="3598" y="1708"/>
                    <a:pt x="3411" y="962"/>
                    <a:pt x="2927" y="496"/>
                  </a:cubicBezTo>
                  <a:cubicBezTo>
                    <a:pt x="2580" y="162"/>
                    <a:pt x="2127" y="0"/>
                    <a:pt x="1670" y="0"/>
                  </a:cubicBezTo>
                  <a:close/>
                </a:path>
              </a:pathLst>
            </a:custGeom>
            <a:solidFill>
              <a:schemeClr val="dk1"/>
            </a:solidFill>
            <a:ln>
              <a:noFill/>
            </a:ln>
          </p:spPr>
          <p:txBody>
            <a:bodyPr spcFirstLastPara="1" wrap="square" lIns="68569" tIns="68569" rIns="68569" bIns="68569" anchor="ctr" anchorCtr="0">
              <a:noAutofit/>
            </a:bodyPr>
            <a:lstStyle/>
            <a:p>
              <a:pPr defTabSz="685800"/>
              <a:endParaRPr sz="1350">
                <a:solidFill>
                  <a:prstClr val="black"/>
                </a:solidFill>
                <a:latin typeface="Times New Roman" panose="02020603050405020304" pitchFamily="18" charset="0"/>
                <a:cs typeface="Times New Roman" panose="02020603050405020304" pitchFamily="18" charset="0"/>
              </a:endParaRPr>
            </a:p>
          </p:txBody>
        </p:sp>
        <p:sp>
          <p:nvSpPr>
            <p:cNvPr id="54" name="Google Shape;756;p37">
              <a:extLst>
                <a:ext uri="{FF2B5EF4-FFF2-40B4-BE49-F238E27FC236}">
                  <a16:creationId xmlns:a16="http://schemas.microsoft.com/office/drawing/2014/main" id="{F8C7636F-4E3F-4DC7-ACD7-4AB2DB9DD892}"/>
                </a:ext>
              </a:extLst>
            </p:cNvPr>
            <p:cNvSpPr/>
            <p:nvPr/>
          </p:nvSpPr>
          <p:spPr>
            <a:xfrm>
              <a:off x="765475" y="3194546"/>
              <a:ext cx="260900" cy="241966"/>
            </a:xfrm>
            <a:custGeom>
              <a:avLst/>
              <a:gdLst/>
              <a:ahLst/>
              <a:cxnLst/>
              <a:rect l="l" t="t" r="r" b="b"/>
              <a:pathLst>
                <a:path w="3598" h="3337" extrusionOk="0">
                  <a:moveTo>
                    <a:pt x="1692" y="0"/>
                  </a:moveTo>
                  <a:cubicBezTo>
                    <a:pt x="1454" y="0"/>
                    <a:pt x="1214" y="46"/>
                    <a:pt x="988" y="136"/>
                  </a:cubicBezTo>
                  <a:cubicBezTo>
                    <a:pt x="961" y="129"/>
                    <a:pt x="936" y="125"/>
                    <a:pt x="913" y="125"/>
                  </a:cubicBezTo>
                  <a:cubicBezTo>
                    <a:pt x="873" y="125"/>
                    <a:pt x="837" y="138"/>
                    <a:pt x="802" y="174"/>
                  </a:cubicBezTo>
                  <a:cubicBezTo>
                    <a:pt x="261" y="602"/>
                    <a:pt x="0" y="1348"/>
                    <a:pt x="187" y="2019"/>
                  </a:cubicBezTo>
                  <a:cubicBezTo>
                    <a:pt x="373" y="2708"/>
                    <a:pt x="969" y="3230"/>
                    <a:pt x="1678" y="3323"/>
                  </a:cubicBezTo>
                  <a:cubicBezTo>
                    <a:pt x="1743" y="3332"/>
                    <a:pt x="1807" y="3336"/>
                    <a:pt x="1871" y="3336"/>
                  </a:cubicBezTo>
                  <a:cubicBezTo>
                    <a:pt x="2506" y="3336"/>
                    <a:pt x="3081" y="2928"/>
                    <a:pt x="3318" y="2336"/>
                  </a:cubicBezTo>
                  <a:cubicBezTo>
                    <a:pt x="3597" y="1702"/>
                    <a:pt x="3392" y="956"/>
                    <a:pt x="2908" y="490"/>
                  </a:cubicBezTo>
                  <a:cubicBezTo>
                    <a:pt x="2579" y="162"/>
                    <a:pt x="2139" y="0"/>
                    <a:pt x="1692" y="0"/>
                  </a:cubicBezTo>
                  <a:close/>
                </a:path>
              </a:pathLst>
            </a:custGeom>
            <a:solidFill>
              <a:schemeClr val="dk1"/>
            </a:solidFill>
            <a:ln>
              <a:noFill/>
            </a:ln>
          </p:spPr>
          <p:txBody>
            <a:bodyPr spcFirstLastPara="1" wrap="square" lIns="68569" tIns="68569" rIns="68569" bIns="68569" anchor="ctr" anchorCtr="0">
              <a:noAutofit/>
            </a:bodyPr>
            <a:lstStyle/>
            <a:p>
              <a:pPr defTabSz="685800"/>
              <a:endParaRPr sz="1350">
                <a:solidFill>
                  <a:prstClr val="black"/>
                </a:solidFill>
                <a:latin typeface="Times New Roman" panose="02020603050405020304" pitchFamily="18" charset="0"/>
                <a:cs typeface="Times New Roman" panose="02020603050405020304" pitchFamily="18" charset="0"/>
              </a:endParaRPr>
            </a:p>
          </p:txBody>
        </p:sp>
        <p:sp>
          <p:nvSpPr>
            <p:cNvPr id="55" name="Google Shape;757;p37">
              <a:extLst>
                <a:ext uri="{FF2B5EF4-FFF2-40B4-BE49-F238E27FC236}">
                  <a16:creationId xmlns:a16="http://schemas.microsoft.com/office/drawing/2014/main" id="{25D7DDB0-901D-4D44-A531-9DA074F7A3DD}"/>
                </a:ext>
              </a:extLst>
            </p:cNvPr>
            <p:cNvSpPr/>
            <p:nvPr/>
          </p:nvSpPr>
          <p:spPr>
            <a:xfrm>
              <a:off x="323007" y="3471395"/>
              <a:ext cx="597938" cy="236020"/>
            </a:xfrm>
            <a:custGeom>
              <a:avLst/>
              <a:gdLst/>
              <a:ahLst/>
              <a:cxnLst/>
              <a:rect l="l" t="t" r="r" b="b"/>
              <a:pathLst>
                <a:path w="8246" h="3255" extrusionOk="0">
                  <a:moveTo>
                    <a:pt x="6025" y="1"/>
                  </a:moveTo>
                  <a:cubicBezTo>
                    <a:pt x="5888" y="1"/>
                    <a:pt x="5753" y="136"/>
                    <a:pt x="5841" y="288"/>
                  </a:cubicBezTo>
                  <a:cubicBezTo>
                    <a:pt x="6009" y="605"/>
                    <a:pt x="6233" y="866"/>
                    <a:pt x="6494" y="1090"/>
                  </a:cubicBezTo>
                  <a:cubicBezTo>
                    <a:pt x="6494" y="1090"/>
                    <a:pt x="6475" y="1090"/>
                    <a:pt x="6475" y="1108"/>
                  </a:cubicBezTo>
                  <a:cubicBezTo>
                    <a:pt x="6028" y="1891"/>
                    <a:pt x="5170" y="2338"/>
                    <a:pt x="4294" y="2469"/>
                  </a:cubicBezTo>
                  <a:cubicBezTo>
                    <a:pt x="4095" y="2498"/>
                    <a:pt x="3895" y="2512"/>
                    <a:pt x="3696" y="2512"/>
                  </a:cubicBezTo>
                  <a:cubicBezTo>
                    <a:pt x="2886" y="2512"/>
                    <a:pt x="2078" y="2291"/>
                    <a:pt x="1331" y="2022"/>
                  </a:cubicBezTo>
                  <a:cubicBezTo>
                    <a:pt x="1387" y="1761"/>
                    <a:pt x="1387" y="1500"/>
                    <a:pt x="1312" y="1257"/>
                  </a:cubicBezTo>
                  <a:cubicBezTo>
                    <a:pt x="1289" y="1150"/>
                    <a:pt x="1209" y="1102"/>
                    <a:pt x="1128" y="1102"/>
                  </a:cubicBezTo>
                  <a:cubicBezTo>
                    <a:pt x="1012" y="1102"/>
                    <a:pt x="896" y="1198"/>
                    <a:pt x="940" y="1351"/>
                  </a:cubicBezTo>
                  <a:cubicBezTo>
                    <a:pt x="1089" y="1966"/>
                    <a:pt x="772" y="2618"/>
                    <a:pt x="194" y="2879"/>
                  </a:cubicBezTo>
                  <a:cubicBezTo>
                    <a:pt x="0" y="2976"/>
                    <a:pt x="114" y="3255"/>
                    <a:pt x="306" y="3255"/>
                  </a:cubicBezTo>
                  <a:cubicBezTo>
                    <a:pt x="335" y="3255"/>
                    <a:pt x="367" y="3248"/>
                    <a:pt x="399" y="3233"/>
                  </a:cubicBezTo>
                  <a:cubicBezTo>
                    <a:pt x="772" y="3047"/>
                    <a:pt x="1051" y="2748"/>
                    <a:pt x="1200" y="2394"/>
                  </a:cubicBezTo>
                  <a:cubicBezTo>
                    <a:pt x="2023" y="2688"/>
                    <a:pt x="2879" y="2912"/>
                    <a:pt x="3744" y="2912"/>
                  </a:cubicBezTo>
                  <a:cubicBezTo>
                    <a:pt x="3977" y="2912"/>
                    <a:pt x="4210" y="2896"/>
                    <a:pt x="4444" y="2860"/>
                  </a:cubicBezTo>
                  <a:cubicBezTo>
                    <a:pt x="5413" y="2693"/>
                    <a:pt x="6326" y="2171"/>
                    <a:pt x="6811" y="1313"/>
                  </a:cubicBezTo>
                  <a:cubicBezTo>
                    <a:pt x="7165" y="1518"/>
                    <a:pt x="7575" y="1630"/>
                    <a:pt x="7985" y="1667"/>
                  </a:cubicBezTo>
                  <a:cubicBezTo>
                    <a:pt x="7991" y="1668"/>
                    <a:pt x="7996" y="1668"/>
                    <a:pt x="8002" y="1668"/>
                  </a:cubicBezTo>
                  <a:cubicBezTo>
                    <a:pt x="8246" y="1668"/>
                    <a:pt x="8240" y="1276"/>
                    <a:pt x="8003" y="1257"/>
                  </a:cubicBezTo>
                  <a:cubicBezTo>
                    <a:pt x="7239" y="1220"/>
                    <a:pt x="6550" y="773"/>
                    <a:pt x="6196" y="102"/>
                  </a:cubicBezTo>
                  <a:cubicBezTo>
                    <a:pt x="6154" y="30"/>
                    <a:pt x="6090" y="1"/>
                    <a:pt x="6025" y="1"/>
                  </a:cubicBezTo>
                  <a:close/>
                </a:path>
              </a:pathLst>
            </a:custGeom>
            <a:solidFill>
              <a:schemeClr val="dk1"/>
            </a:solidFill>
            <a:ln>
              <a:noFill/>
            </a:ln>
          </p:spPr>
          <p:txBody>
            <a:bodyPr spcFirstLastPara="1" wrap="square" lIns="68569" tIns="68569" rIns="68569" bIns="68569" anchor="ctr" anchorCtr="0">
              <a:noAutofit/>
            </a:bodyPr>
            <a:lstStyle/>
            <a:p>
              <a:pPr defTabSz="685800"/>
              <a:endParaRPr sz="1350">
                <a:solidFill>
                  <a:prstClr val="black"/>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03198818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2">
            <a:extLst>
              <a:ext uri="{FF2B5EF4-FFF2-40B4-BE49-F238E27FC236}">
                <a16:creationId xmlns:a16="http://schemas.microsoft.com/office/drawing/2014/main" id="{E6B93EFC-9E54-4AF1-93C5-415686E3968A}"/>
              </a:ext>
            </a:extLst>
          </p:cNvPr>
          <p:cNvSpPr/>
          <p:nvPr/>
        </p:nvSpPr>
        <p:spPr bwMode="auto">
          <a:xfrm>
            <a:off x="0" y="0"/>
            <a:ext cx="9144000" cy="6858000"/>
          </a:xfrm>
          <a:prstGeom prst="rect">
            <a:avLst/>
          </a:prstGeom>
          <a:solidFill>
            <a:srgbClr val="DEFDF8"/>
          </a:solidFill>
          <a:ln>
            <a:noFill/>
          </a:ln>
          <a:effectLst>
            <a:outerShdw blurRad="190500" dist="63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altLang="zh-CN" sz="1350" b="0" i="0" u="none" strike="noStrike" kern="1200" cap="none" spc="0" normalizeH="0" baseline="0" noProof="0" dirty="0">
              <a:ln>
                <a:noFill/>
              </a:ln>
              <a:solidFill>
                <a:srgbClr val="FFFFFF"/>
              </a:solidFill>
              <a:effectLst/>
              <a:uLnTx/>
              <a:uFillTx/>
              <a:latin typeface="Arial"/>
              <a:ea typeface="微软雅黑"/>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5" name="Rounded Rectangular Callout 4"/>
          <p:cNvSpPr/>
          <p:nvPr/>
        </p:nvSpPr>
        <p:spPr>
          <a:xfrm>
            <a:off x="1043609" y="560470"/>
            <a:ext cx="7714958" cy="2160240"/>
          </a:xfrm>
          <a:prstGeom prst="wedgeRoundRectCallout">
            <a:avLst>
              <a:gd name="adj1" fmla="val -45546"/>
              <a:gd name="adj2" fmla="val 105696"/>
              <a:gd name="adj3" fmla="val 16667"/>
            </a:avLst>
          </a:prstGeom>
          <a:solidFill>
            <a:srgbClr val="296D3E"/>
          </a:solidFill>
          <a:ln>
            <a:solidFill>
              <a:srgbClr val="296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err="1">
                <a:latin typeface="Times New Roman" pitchFamily="18" charset="0"/>
                <a:ea typeface="Cambria Math" pitchFamily="18" charset="0"/>
                <a:cs typeface="Times New Roman" pitchFamily="18" charset="0"/>
              </a:rPr>
              <a:t>Trong</a:t>
            </a:r>
            <a:r>
              <a:rPr lang="en-US" sz="3200" b="1" dirty="0">
                <a:latin typeface="Times New Roman" pitchFamily="18" charset="0"/>
                <a:ea typeface="Cambria Math" pitchFamily="18" charset="0"/>
                <a:cs typeface="Times New Roman" pitchFamily="18" charset="0"/>
              </a:rPr>
              <a:t> </a:t>
            </a:r>
            <a:r>
              <a:rPr lang="en-US" sz="3200" b="1" dirty="0" err="1">
                <a:latin typeface="Times New Roman" pitchFamily="18" charset="0"/>
                <a:ea typeface="Cambria Math" pitchFamily="18" charset="0"/>
                <a:cs typeface="Times New Roman" pitchFamily="18" charset="0"/>
              </a:rPr>
              <a:t>phần</a:t>
            </a:r>
            <a:r>
              <a:rPr lang="en-US" sz="3200" b="1" dirty="0">
                <a:latin typeface="Times New Roman" pitchFamily="18" charset="0"/>
                <a:ea typeface="Cambria Math" pitchFamily="18" charset="0"/>
                <a:cs typeface="Times New Roman" pitchFamily="18" charset="0"/>
              </a:rPr>
              <a:t> </a:t>
            </a:r>
            <a:r>
              <a:rPr lang="en-US" sz="3200" b="1" dirty="0" err="1">
                <a:latin typeface="Times New Roman" pitchFamily="18" charset="0"/>
                <a:ea typeface="Cambria Math" pitchFamily="18" charset="0"/>
                <a:cs typeface="Times New Roman" pitchFamily="18" charset="0"/>
              </a:rPr>
              <a:t>vật</a:t>
            </a:r>
            <a:r>
              <a:rPr lang="en-US" sz="3200" b="1" dirty="0">
                <a:latin typeface="Times New Roman" pitchFamily="18" charset="0"/>
                <a:ea typeface="Cambria Math" pitchFamily="18" charset="0"/>
                <a:cs typeface="Times New Roman" pitchFamily="18" charset="0"/>
              </a:rPr>
              <a:t> </a:t>
            </a:r>
            <a:r>
              <a:rPr lang="en-US" sz="3200" b="1" dirty="0" err="1">
                <a:latin typeface="Times New Roman" pitchFamily="18" charset="0"/>
                <a:ea typeface="Cambria Math" pitchFamily="18" charset="0"/>
                <a:cs typeface="Times New Roman" pitchFamily="18" charset="0"/>
              </a:rPr>
              <a:t>chất</a:t>
            </a:r>
            <a:r>
              <a:rPr lang="en-US" sz="3200" b="1" dirty="0">
                <a:latin typeface="Times New Roman" pitchFamily="18" charset="0"/>
                <a:ea typeface="Cambria Math" pitchFamily="18" charset="0"/>
                <a:cs typeface="Times New Roman" pitchFamily="18" charset="0"/>
              </a:rPr>
              <a:t> </a:t>
            </a:r>
            <a:r>
              <a:rPr lang="en-US" sz="3200" b="1" dirty="0" err="1">
                <a:latin typeface="Times New Roman" pitchFamily="18" charset="0"/>
                <a:ea typeface="Cambria Math" pitchFamily="18" charset="0"/>
                <a:cs typeface="Times New Roman" pitchFamily="18" charset="0"/>
              </a:rPr>
              <a:t>và</a:t>
            </a:r>
            <a:r>
              <a:rPr lang="en-US" sz="3200" b="1" dirty="0">
                <a:latin typeface="Times New Roman" pitchFamily="18" charset="0"/>
                <a:ea typeface="Cambria Math" pitchFamily="18" charset="0"/>
                <a:cs typeface="Times New Roman" pitchFamily="18" charset="0"/>
              </a:rPr>
              <a:t> </a:t>
            </a:r>
            <a:r>
              <a:rPr lang="en-US" sz="3200" b="1" dirty="0" err="1">
                <a:latin typeface="Times New Roman" pitchFamily="18" charset="0"/>
                <a:ea typeface="Cambria Math" pitchFamily="18" charset="0"/>
                <a:cs typeface="Times New Roman" pitchFamily="18" charset="0"/>
              </a:rPr>
              <a:t>năng</a:t>
            </a:r>
            <a:r>
              <a:rPr lang="en-US" sz="3200" b="1" dirty="0">
                <a:latin typeface="Times New Roman" pitchFamily="18" charset="0"/>
                <a:ea typeface="Cambria Math" pitchFamily="18" charset="0"/>
                <a:cs typeface="Times New Roman" pitchFamily="18" charset="0"/>
              </a:rPr>
              <a:t> </a:t>
            </a:r>
            <a:r>
              <a:rPr lang="en-US" sz="3200" b="1" dirty="0" err="1">
                <a:latin typeface="Times New Roman" pitchFamily="18" charset="0"/>
                <a:ea typeface="Cambria Math" pitchFamily="18" charset="0"/>
                <a:cs typeface="Times New Roman" pitchFamily="18" charset="0"/>
              </a:rPr>
              <a:t>lượng</a:t>
            </a:r>
            <a:r>
              <a:rPr lang="en-US" sz="3200" b="1" dirty="0">
                <a:latin typeface="Times New Roman" pitchFamily="18" charset="0"/>
                <a:ea typeface="Cambria Math" pitchFamily="18" charset="0"/>
                <a:cs typeface="Times New Roman" pitchFamily="18" charset="0"/>
              </a:rPr>
              <a:t>, </a:t>
            </a:r>
            <a:r>
              <a:rPr lang="en-US" sz="3200" b="1" dirty="0" err="1">
                <a:latin typeface="Times New Roman" pitchFamily="18" charset="0"/>
                <a:ea typeface="Cambria Math" pitchFamily="18" charset="0"/>
                <a:cs typeface="Times New Roman" pitchFamily="18" charset="0"/>
              </a:rPr>
              <a:t>em</a:t>
            </a:r>
            <a:r>
              <a:rPr lang="en-US" sz="3200" b="1" dirty="0">
                <a:latin typeface="Times New Roman" pitchFamily="18" charset="0"/>
                <a:ea typeface="Cambria Math" pitchFamily="18" charset="0"/>
                <a:cs typeface="Times New Roman" pitchFamily="18" charset="0"/>
              </a:rPr>
              <a:t> </a:t>
            </a:r>
            <a:r>
              <a:rPr lang="en-US" sz="3200" b="1" dirty="0" err="1">
                <a:latin typeface="Times New Roman" pitchFamily="18" charset="0"/>
                <a:ea typeface="Cambria Math" pitchFamily="18" charset="0"/>
                <a:cs typeface="Times New Roman" pitchFamily="18" charset="0"/>
              </a:rPr>
              <a:t>được</a:t>
            </a:r>
            <a:r>
              <a:rPr lang="en-US" sz="3200" b="1" dirty="0">
                <a:latin typeface="Times New Roman" pitchFamily="18" charset="0"/>
                <a:ea typeface="Cambria Math" pitchFamily="18" charset="0"/>
                <a:cs typeface="Times New Roman" pitchFamily="18" charset="0"/>
              </a:rPr>
              <a:t> </a:t>
            </a:r>
            <a:r>
              <a:rPr lang="en-US" sz="3200" b="1" dirty="0" err="1">
                <a:latin typeface="Times New Roman" pitchFamily="18" charset="0"/>
                <a:ea typeface="Cambria Math" pitchFamily="18" charset="0"/>
                <a:cs typeface="Times New Roman" pitchFamily="18" charset="0"/>
              </a:rPr>
              <a:t>học</a:t>
            </a:r>
            <a:r>
              <a:rPr lang="en-US" sz="3200" b="1" dirty="0">
                <a:latin typeface="Times New Roman" pitchFamily="18" charset="0"/>
                <a:ea typeface="Cambria Math" pitchFamily="18" charset="0"/>
                <a:cs typeface="Times New Roman" pitchFamily="18" charset="0"/>
              </a:rPr>
              <a:t> </a:t>
            </a:r>
            <a:r>
              <a:rPr lang="en-US" sz="3200" b="1" dirty="0" err="1">
                <a:latin typeface="Times New Roman" pitchFamily="18" charset="0"/>
                <a:ea typeface="Cambria Math" pitchFamily="18" charset="0"/>
                <a:cs typeface="Times New Roman" pitchFamily="18" charset="0"/>
              </a:rPr>
              <a:t>các</a:t>
            </a:r>
            <a:r>
              <a:rPr lang="en-US" sz="3200" b="1" dirty="0">
                <a:latin typeface="Times New Roman" pitchFamily="18" charset="0"/>
                <a:ea typeface="Cambria Math" pitchFamily="18" charset="0"/>
                <a:cs typeface="Times New Roman" pitchFamily="18" charset="0"/>
              </a:rPr>
              <a:t> </a:t>
            </a:r>
            <a:r>
              <a:rPr lang="en-US" sz="3200" b="1" dirty="0" err="1">
                <a:latin typeface="Times New Roman" pitchFamily="18" charset="0"/>
                <a:ea typeface="Cambria Math" pitchFamily="18" charset="0"/>
                <a:cs typeface="Times New Roman" pitchFamily="18" charset="0"/>
              </a:rPr>
              <a:t>loại</a:t>
            </a:r>
            <a:r>
              <a:rPr lang="en-US" sz="3200" b="1" dirty="0">
                <a:latin typeface="Times New Roman" pitchFamily="18" charset="0"/>
                <a:ea typeface="Cambria Math" pitchFamily="18" charset="0"/>
                <a:cs typeface="Times New Roman" pitchFamily="18" charset="0"/>
              </a:rPr>
              <a:t> </a:t>
            </a:r>
            <a:r>
              <a:rPr lang="en-US" sz="3200" b="1" dirty="0" err="1">
                <a:latin typeface="Times New Roman" pitchFamily="18" charset="0"/>
                <a:ea typeface="Cambria Math" pitchFamily="18" charset="0"/>
                <a:cs typeface="Times New Roman" pitchFamily="18" charset="0"/>
              </a:rPr>
              <a:t>vật</a:t>
            </a:r>
            <a:r>
              <a:rPr lang="en-US" sz="3200" b="1" dirty="0">
                <a:latin typeface="Times New Roman" pitchFamily="18" charset="0"/>
                <a:ea typeface="Cambria Math" pitchFamily="18" charset="0"/>
                <a:cs typeface="Times New Roman" pitchFamily="18" charset="0"/>
              </a:rPr>
              <a:t> </a:t>
            </a:r>
            <a:r>
              <a:rPr lang="en-US" sz="3200" b="1" dirty="0" err="1">
                <a:latin typeface="Times New Roman" pitchFamily="18" charset="0"/>
                <a:ea typeface="Cambria Math" pitchFamily="18" charset="0"/>
                <a:cs typeface="Times New Roman" pitchFamily="18" charset="0"/>
              </a:rPr>
              <a:t>liệu</a:t>
            </a:r>
            <a:r>
              <a:rPr lang="en-US" sz="3200" b="1" dirty="0">
                <a:latin typeface="Times New Roman" pitchFamily="18" charset="0"/>
                <a:ea typeface="Cambria Math" pitchFamily="18" charset="0"/>
                <a:cs typeface="Times New Roman" pitchFamily="18" charset="0"/>
              </a:rPr>
              <a:t> </a:t>
            </a:r>
            <a:r>
              <a:rPr lang="en-US" sz="3200" b="1" dirty="0" err="1">
                <a:latin typeface="Times New Roman" pitchFamily="18" charset="0"/>
                <a:ea typeface="Cambria Math" pitchFamily="18" charset="0"/>
                <a:cs typeface="Times New Roman" pitchFamily="18" charset="0"/>
              </a:rPr>
              <a:t>nào</a:t>
            </a:r>
            <a:r>
              <a:rPr lang="en-US" sz="3200" b="1" dirty="0">
                <a:latin typeface="Times New Roman" pitchFamily="18" charset="0"/>
                <a:ea typeface="Cambria Math" pitchFamily="18" charset="0"/>
                <a:cs typeface="Times New Roman" pitchFamily="18" charset="0"/>
              </a:rPr>
              <a:t> </a:t>
            </a:r>
            <a:r>
              <a:rPr lang="en-US" sz="3200" b="1" dirty="0" err="1">
                <a:latin typeface="Times New Roman" pitchFamily="18" charset="0"/>
                <a:ea typeface="Cambria Math" pitchFamily="18" charset="0"/>
                <a:cs typeface="Times New Roman" pitchFamily="18" charset="0"/>
              </a:rPr>
              <a:t>và</a:t>
            </a:r>
            <a:r>
              <a:rPr lang="en-US" sz="3200" b="1" dirty="0">
                <a:latin typeface="Times New Roman" pitchFamily="18" charset="0"/>
                <a:ea typeface="Cambria Math" pitchFamily="18" charset="0"/>
                <a:cs typeface="Times New Roman" pitchFamily="18" charset="0"/>
              </a:rPr>
              <a:t> </a:t>
            </a:r>
            <a:r>
              <a:rPr lang="en-US" sz="3200" b="1" dirty="0" err="1">
                <a:latin typeface="Times New Roman" pitchFamily="18" charset="0"/>
                <a:ea typeface="Cambria Math" pitchFamily="18" charset="0"/>
                <a:cs typeface="Times New Roman" pitchFamily="18" charset="0"/>
              </a:rPr>
              <a:t>tìm</a:t>
            </a:r>
            <a:r>
              <a:rPr lang="en-US" sz="3200" b="1" dirty="0">
                <a:latin typeface="Times New Roman" pitchFamily="18" charset="0"/>
                <a:ea typeface="Cambria Math" pitchFamily="18" charset="0"/>
                <a:cs typeface="Times New Roman" pitchFamily="18" charset="0"/>
              </a:rPr>
              <a:t> </a:t>
            </a:r>
            <a:r>
              <a:rPr lang="en-US" sz="3200" b="1" dirty="0" err="1">
                <a:latin typeface="Times New Roman" pitchFamily="18" charset="0"/>
                <a:ea typeface="Cambria Math" pitchFamily="18" charset="0"/>
                <a:cs typeface="Times New Roman" pitchFamily="18" charset="0"/>
              </a:rPr>
              <a:t>hiểu</a:t>
            </a:r>
            <a:r>
              <a:rPr lang="en-US" sz="3200" b="1" dirty="0">
                <a:latin typeface="Times New Roman" pitchFamily="18" charset="0"/>
                <a:ea typeface="Cambria Math" pitchFamily="18" charset="0"/>
                <a:cs typeface="Times New Roman" pitchFamily="18" charset="0"/>
              </a:rPr>
              <a:t> </a:t>
            </a:r>
            <a:r>
              <a:rPr lang="en-US" sz="3200" b="1" dirty="0" err="1">
                <a:latin typeface="Times New Roman" pitchFamily="18" charset="0"/>
                <a:ea typeface="Cambria Math" pitchFamily="18" charset="0"/>
                <a:cs typeface="Times New Roman" pitchFamily="18" charset="0"/>
              </a:rPr>
              <a:t>về</a:t>
            </a:r>
            <a:r>
              <a:rPr lang="en-US" sz="3200" b="1" dirty="0">
                <a:latin typeface="Times New Roman" pitchFamily="18" charset="0"/>
                <a:ea typeface="Cambria Math" pitchFamily="18" charset="0"/>
                <a:cs typeface="Times New Roman" pitchFamily="18" charset="0"/>
              </a:rPr>
              <a:t> </a:t>
            </a:r>
            <a:r>
              <a:rPr lang="en-US" sz="3200" b="1" dirty="0" err="1">
                <a:latin typeface="Times New Roman" pitchFamily="18" charset="0"/>
                <a:ea typeface="Cambria Math" pitchFamily="18" charset="0"/>
                <a:cs typeface="Times New Roman" pitchFamily="18" charset="0"/>
              </a:rPr>
              <a:t>những</a:t>
            </a:r>
            <a:r>
              <a:rPr lang="en-US" sz="3200" b="1" dirty="0">
                <a:latin typeface="Times New Roman" pitchFamily="18" charset="0"/>
                <a:ea typeface="Cambria Math" pitchFamily="18" charset="0"/>
                <a:cs typeface="Times New Roman" pitchFamily="18" charset="0"/>
              </a:rPr>
              <a:t> </a:t>
            </a:r>
            <a:r>
              <a:rPr lang="en-US" sz="3200" b="1" dirty="0" err="1">
                <a:latin typeface="Times New Roman" pitchFamily="18" charset="0"/>
                <a:ea typeface="Cambria Math" pitchFamily="18" charset="0"/>
                <a:cs typeface="Times New Roman" pitchFamily="18" charset="0"/>
              </a:rPr>
              <a:t>loại</a:t>
            </a:r>
            <a:r>
              <a:rPr lang="en-US" sz="3200" b="1" dirty="0">
                <a:latin typeface="Times New Roman" pitchFamily="18" charset="0"/>
                <a:ea typeface="Cambria Math" pitchFamily="18" charset="0"/>
                <a:cs typeface="Times New Roman" pitchFamily="18" charset="0"/>
              </a:rPr>
              <a:t> </a:t>
            </a:r>
            <a:r>
              <a:rPr lang="en-US" sz="3200" b="1" dirty="0" err="1">
                <a:latin typeface="Times New Roman" pitchFamily="18" charset="0"/>
                <a:ea typeface="Cambria Math" pitchFamily="18" charset="0"/>
                <a:cs typeface="Times New Roman" pitchFamily="18" charset="0"/>
              </a:rPr>
              <a:t>năng</a:t>
            </a:r>
            <a:r>
              <a:rPr lang="en-US" sz="3200" b="1" dirty="0">
                <a:latin typeface="Times New Roman" pitchFamily="18" charset="0"/>
                <a:ea typeface="Cambria Math" pitchFamily="18" charset="0"/>
                <a:cs typeface="Times New Roman" pitchFamily="18" charset="0"/>
              </a:rPr>
              <a:t> </a:t>
            </a:r>
            <a:r>
              <a:rPr lang="en-US" sz="3200" b="1" dirty="0" err="1">
                <a:latin typeface="Times New Roman" pitchFamily="18" charset="0"/>
                <a:ea typeface="Cambria Math" pitchFamily="18" charset="0"/>
                <a:cs typeface="Times New Roman" pitchFamily="18" charset="0"/>
              </a:rPr>
              <a:t>lượng</a:t>
            </a:r>
            <a:r>
              <a:rPr lang="en-US" sz="3200" b="1" dirty="0">
                <a:latin typeface="Times New Roman" pitchFamily="18" charset="0"/>
                <a:ea typeface="Cambria Math" pitchFamily="18" charset="0"/>
                <a:cs typeface="Times New Roman" pitchFamily="18" charset="0"/>
              </a:rPr>
              <a:t> </a:t>
            </a:r>
            <a:r>
              <a:rPr lang="en-US" sz="3200" b="1" dirty="0" err="1">
                <a:latin typeface="Times New Roman" pitchFamily="18" charset="0"/>
                <a:ea typeface="Cambria Math" pitchFamily="18" charset="0"/>
                <a:cs typeface="Times New Roman" pitchFamily="18" charset="0"/>
              </a:rPr>
              <a:t>nào</a:t>
            </a:r>
            <a:r>
              <a:rPr lang="en-US" sz="3200" b="1" dirty="0">
                <a:latin typeface="Times New Roman" pitchFamily="18" charset="0"/>
                <a:ea typeface="Cambria Math" pitchFamily="18" charset="0"/>
                <a:cs typeface="Times New Roman" pitchFamily="18" charset="0"/>
              </a:rPr>
              <a:t>?</a:t>
            </a:r>
          </a:p>
        </p:txBody>
      </p:sp>
    </p:spTree>
    <p:extLst>
      <p:ext uri="{BB962C8B-B14F-4D97-AF65-F5344CB8AC3E}">
        <p14:creationId xmlns:p14="http://schemas.microsoft.com/office/powerpoint/2010/main" val="208567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
            <a:extLst>
              <a:ext uri="{FF2B5EF4-FFF2-40B4-BE49-F238E27FC236}">
                <a16:creationId xmlns:a16="http://schemas.microsoft.com/office/drawing/2014/main" id="{A098A064-13B5-427C-8532-C3DBE9C8D976}"/>
              </a:ext>
            </a:extLst>
          </p:cNvPr>
          <p:cNvSpPr/>
          <p:nvPr/>
        </p:nvSpPr>
        <p:spPr bwMode="auto">
          <a:xfrm>
            <a:off x="0" y="0"/>
            <a:ext cx="9144000" cy="6858000"/>
          </a:xfrm>
          <a:prstGeom prst="rect">
            <a:avLst/>
          </a:prstGeom>
          <a:solidFill>
            <a:srgbClr val="DEFDF8"/>
          </a:solidFill>
          <a:ln>
            <a:noFill/>
          </a:ln>
          <a:effectLst>
            <a:outerShdw blurRad="190500" dist="63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altLang="zh-CN" sz="1350" b="0" i="0" u="none" strike="noStrike" kern="1200" cap="none" spc="0" normalizeH="0" baseline="0" noProof="0" dirty="0">
              <a:ln>
                <a:noFill/>
              </a:ln>
              <a:solidFill>
                <a:srgbClr val="FFFFFF"/>
              </a:solidFill>
              <a:effectLst/>
              <a:uLnTx/>
              <a:uFillTx/>
              <a:latin typeface="Arial"/>
              <a:ea typeface="微软雅黑"/>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2" name="Text Box 7"/>
          <p:cNvSpPr txBox="1">
            <a:spLocks noChangeArrowheads="1"/>
          </p:cNvSpPr>
          <p:nvPr/>
        </p:nvSpPr>
        <p:spPr bwMode="auto">
          <a:xfrm>
            <a:off x="242112" y="998551"/>
            <a:ext cx="420937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000" b="1" u="sng" dirty="0" err="1">
                <a:solidFill>
                  <a:srgbClr val="FF0000"/>
                </a:solidFill>
                <a:latin typeface="Times New Roman" pitchFamily="18" charset="0"/>
                <a:cs typeface="Times New Roman" pitchFamily="18" charset="0"/>
              </a:rPr>
              <a:t>Một</a:t>
            </a:r>
            <a:r>
              <a:rPr lang="en-US" altLang="en-US" sz="3000" b="1" u="sng" dirty="0">
                <a:solidFill>
                  <a:srgbClr val="FF0000"/>
                </a:solidFill>
                <a:latin typeface="Times New Roman" pitchFamily="18" charset="0"/>
                <a:cs typeface="Times New Roman" pitchFamily="18" charset="0"/>
              </a:rPr>
              <a:t> </a:t>
            </a:r>
            <a:r>
              <a:rPr lang="en-US" altLang="en-US" sz="3000" b="1" u="sng" dirty="0" err="1">
                <a:solidFill>
                  <a:srgbClr val="FF0000"/>
                </a:solidFill>
                <a:latin typeface="Times New Roman" pitchFamily="18" charset="0"/>
                <a:cs typeface="Times New Roman" pitchFamily="18" charset="0"/>
              </a:rPr>
              <a:t>số</a:t>
            </a:r>
            <a:r>
              <a:rPr lang="en-US" altLang="en-US" sz="3000" b="1" u="sng" dirty="0">
                <a:solidFill>
                  <a:srgbClr val="FF0000"/>
                </a:solidFill>
                <a:latin typeface="Times New Roman" pitchFamily="18" charset="0"/>
                <a:cs typeface="Times New Roman" pitchFamily="18" charset="0"/>
              </a:rPr>
              <a:t> </a:t>
            </a:r>
            <a:r>
              <a:rPr lang="en-US" altLang="en-US" sz="3000" b="1" u="sng" dirty="0" err="1">
                <a:solidFill>
                  <a:srgbClr val="FF0000"/>
                </a:solidFill>
                <a:latin typeface="Times New Roman" pitchFamily="18" charset="0"/>
                <a:cs typeface="Times New Roman" pitchFamily="18" charset="0"/>
              </a:rPr>
              <a:t>loại</a:t>
            </a:r>
            <a:r>
              <a:rPr lang="en-US" altLang="en-US" sz="3000" b="1" u="sng" dirty="0">
                <a:solidFill>
                  <a:srgbClr val="FF0000"/>
                </a:solidFill>
                <a:latin typeface="Times New Roman" pitchFamily="18" charset="0"/>
                <a:cs typeface="Times New Roman" pitchFamily="18" charset="0"/>
              </a:rPr>
              <a:t> </a:t>
            </a:r>
            <a:r>
              <a:rPr lang="en-US" altLang="en-US" sz="3000" b="1" u="sng" dirty="0" err="1">
                <a:solidFill>
                  <a:srgbClr val="FF0000"/>
                </a:solidFill>
                <a:latin typeface="Times New Roman" pitchFamily="18" charset="0"/>
                <a:cs typeface="Times New Roman" pitchFamily="18" charset="0"/>
              </a:rPr>
              <a:t>vật</a:t>
            </a:r>
            <a:r>
              <a:rPr lang="en-US" altLang="en-US" sz="3000" b="1" u="sng" dirty="0">
                <a:solidFill>
                  <a:srgbClr val="FF0000"/>
                </a:solidFill>
                <a:latin typeface="Times New Roman" pitchFamily="18" charset="0"/>
                <a:cs typeface="Times New Roman" pitchFamily="18" charset="0"/>
              </a:rPr>
              <a:t> </a:t>
            </a:r>
            <a:r>
              <a:rPr lang="en-US" altLang="en-US" sz="3000" b="1" u="sng" dirty="0" err="1">
                <a:solidFill>
                  <a:srgbClr val="FF0000"/>
                </a:solidFill>
                <a:latin typeface="Times New Roman" pitchFamily="18" charset="0"/>
                <a:cs typeface="Times New Roman" pitchFamily="18" charset="0"/>
              </a:rPr>
              <a:t>liệu</a:t>
            </a:r>
            <a:r>
              <a:rPr lang="en-US" altLang="en-US" sz="3000" b="1" dirty="0">
                <a:solidFill>
                  <a:srgbClr val="FF0000"/>
                </a:solidFill>
                <a:latin typeface="Times New Roman" pitchFamily="18" charset="0"/>
                <a:cs typeface="Times New Roman" pitchFamily="18" charset="0"/>
              </a:rPr>
              <a:t>: </a:t>
            </a:r>
          </a:p>
        </p:txBody>
      </p:sp>
      <p:sp>
        <p:nvSpPr>
          <p:cNvPr id="9" name="Text Box 14"/>
          <p:cNvSpPr txBox="1">
            <a:spLocks noChangeArrowheads="1"/>
          </p:cNvSpPr>
          <p:nvPr/>
        </p:nvSpPr>
        <p:spPr bwMode="auto">
          <a:xfrm>
            <a:off x="4451485" y="1012615"/>
            <a:ext cx="487023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000" b="1" u="sng" dirty="0" err="1">
                <a:solidFill>
                  <a:srgbClr val="FF0000"/>
                </a:solidFill>
                <a:latin typeface="Times New Roman" pitchFamily="18" charset="0"/>
                <a:cs typeface="Times New Roman" pitchFamily="18" charset="0"/>
              </a:rPr>
              <a:t>Một</a:t>
            </a:r>
            <a:r>
              <a:rPr lang="en-US" altLang="en-US" sz="3000" b="1" u="sng" dirty="0">
                <a:solidFill>
                  <a:srgbClr val="FF0000"/>
                </a:solidFill>
                <a:latin typeface="Times New Roman" pitchFamily="18" charset="0"/>
                <a:cs typeface="Times New Roman" pitchFamily="18" charset="0"/>
              </a:rPr>
              <a:t> </a:t>
            </a:r>
            <a:r>
              <a:rPr lang="en-US" altLang="en-US" sz="3000" b="1" u="sng" dirty="0" err="1">
                <a:solidFill>
                  <a:srgbClr val="FF0000"/>
                </a:solidFill>
                <a:latin typeface="Times New Roman" pitchFamily="18" charset="0"/>
                <a:cs typeface="Times New Roman" pitchFamily="18" charset="0"/>
              </a:rPr>
              <a:t>số</a:t>
            </a:r>
            <a:r>
              <a:rPr lang="en-US" altLang="en-US" sz="3000" b="1" u="sng" dirty="0">
                <a:solidFill>
                  <a:srgbClr val="FF0000"/>
                </a:solidFill>
                <a:latin typeface="Times New Roman" pitchFamily="18" charset="0"/>
                <a:cs typeface="Times New Roman" pitchFamily="18" charset="0"/>
              </a:rPr>
              <a:t> </a:t>
            </a:r>
            <a:r>
              <a:rPr lang="en-US" altLang="en-US" sz="3000" b="1" u="sng" dirty="0" err="1">
                <a:solidFill>
                  <a:srgbClr val="FF0000"/>
                </a:solidFill>
                <a:latin typeface="Times New Roman" pitchFamily="18" charset="0"/>
                <a:cs typeface="Times New Roman" pitchFamily="18" charset="0"/>
              </a:rPr>
              <a:t>dạng</a:t>
            </a:r>
            <a:r>
              <a:rPr lang="en-US" altLang="en-US" sz="3000" b="1" u="sng" dirty="0">
                <a:solidFill>
                  <a:srgbClr val="FF0000"/>
                </a:solidFill>
                <a:latin typeface="Times New Roman" pitchFamily="18" charset="0"/>
                <a:cs typeface="Times New Roman" pitchFamily="18" charset="0"/>
              </a:rPr>
              <a:t> </a:t>
            </a:r>
            <a:r>
              <a:rPr lang="en-US" altLang="en-US" sz="3000" b="1" u="sng" dirty="0" err="1">
                <a:solidFill>
                  <a:srgbClr val="FF0000"/>
                </a:solidFill>
                <a:latin typeface="Times New Roman" pitchFamily="18" charset="0"/>
                <a:cs typeface="Times New Roman" pitchFamily="18" charset="0"/>
              </a:rPr>
              <a:t>năng</a:t>
            </a:r>
            <a:r>
              <a:rPr lang="en-US" altLang="en-US" sz="3000" b="1" u="sng" dirty="0">
                <a:solidFill>
                  <a:srgbClr val="FF0000"/>
                </a:solidFill>
                <a:latin typeface="Times New Roman" pitchFamily="18" charset="0"/>
                <a:cs typeface="Times New Roman" pitchFamily="18" charset="0"/>
              </a:rPr>
              <a:t> </a:t>
            </a:r>
            <a:r>
              <a:rPr lang="en-US" altLang="en-US" sz="3000" b="1" u="sng" dirty="0" err="1">
                <a:solidFill>
                  <a:srgbClr val="FF0000"/>
                </a:solidFill>
                <a:latin typeface="Times New Roman" pitchFamily="18" charset="0"/>
                <a:cs typeface="Times New Roman" pitchFamily="18" charset="0"/>
              </a:rPr>
              <a:t>lượng</a:t>
            </a:r>
            <a:r>
              <a:rPr lang="en-US" altLang="en-US" sz="3000" b="1" dirty="0">
                <a:solidFill>
                  <a:srgbClr val="FF0000"/>
                </a:solidFill>
                <a:latin typeface="Times New Roman" pitchFamily="18" charset="0"/>
                <a:cs typeface="Times New Roman" pitchFamily="18" charset="0"/>
              </a:rPr>
              <a:t>: </a:t>
            </a:r>
          </a:p>
        </p:txBody>
      </p:sp>
      <p:sp>
        <p:nvSpPr>
          <p:cNvPr id="10" name="Text Box 15"/>
          <p:cNvSpPr txBox="1">
            <a:spLocks noChangeArrowheads="1"/>
          </p:cNvSpPr>
          <p:nvPr/>
        </p:nvSpPr>
        <p:spPr bwMode="auto">
          <a:xfrm>
            <a:off x="4563755" y="1597390"/>
            <a:ext cx="4105275"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pPr>
            <a:r>
              <a:rPr lang="en-US" altLang="en-US" sz="3000" b="1" i="1" dirty="0" err="1">
                <a:solidFill>
                  <a:srgbClr val="000099"/>
                </a:solidFill>
                <a:latin typeface="Times New Roman" pitchFamily="18" charset="0"/>
                <a:cs typeface="Times New Roman" pitchFamily="18" charset="0"/>
              </a:rPr>
              <a:t>Năng</a:t>
            </a:r>
            <a:r>
              <a:rPr lang="en-US" altLang="en-US" sz="3000" b="1" i="1" dirty="0">
                <a:solidFill>
                  <a:srgbClr val="000099"/>
                </a:solidFill>
                <a:latin typeface="Times New Roman" pitchFamily="18" charset="0"/>
                <a:cs typeface="Times New Roman" pitchFamily="18" charset="0"/>
              </a:rPr>
              <a:t> </a:t>
            </a:r>
            <a:r>
              <a:rPr lang="en-US" altLang="en-US" sz="3000" b="1" i="1" dirty="0" err="1">
                <a:solidFill>
                  <a:srgbClr val="000099"/>
                </a:solidFill>
                <a:latin typeface="Times New Roman" pitchFamily="18" charset="0"/>
                <a:cs typeface="Times New Roman" pitchFamily="18" charset="0"/>
              </a:rPr>
              <a:t>lượng</a:t>
            </a:r>
            <a:r>
              <a:rPr lang="en-US" altLang="en-US" sz="3000" b="1" i="1" dirty="0">
                <a:solidFill>
                  <a:srgbClr val="000099"/>
                </a:solidFill>
                <a:latin typeface="Times New Roman" pitchFamily="18" charset="0"/>
                <a:cs typeface="Times New Roman" pitchFamily="18" charset="0"/>
              </a:rPr>
              <a:t> </a:t>
            </a:r>
            <a:r>
              <a:rPr lang="en-US" altLang="en-US" sz="3000" b="1" i="1" dirty="0" err="1">
                <a:solidFill>
                  <a:srgbClr val="000099"/>
                </a:solidFill>
                <a:latin typeface="Times New Roman" pitchFamily="18" charset="0"/>
                <a:cs typeface="Times New Roman" pitchFamily="18" charset="0"/>
              </a:rPr>
              <a:t>mặt</a:t>
            </a:r>
            <a:r>
              <a:rPr lang="en-US" altLang="en-US" sz="3000" b="1" i="1" dirty="0">
                <a:solidFill>
                  <a:srgbClr val="000099"/>
                </a:solidFill>
                <a:latin typeface="Times New Roman" pitchFamily="18" charset="0"/>
                <a:cs typeface="Times New Roman" pitchFamily="18" charset="0"/>
              </a:rPr>
              <a:t> </a:t>
            </a:r>
            <a:r>
              <a:rPr lang="en-US" altLang="en-US" sz="3000" b="1" i="1" dirty="0" err="1">
                <a:solidFill>
                  <a:srgbClr val="000099"/>
                </a:solidFill>
                <a:latin typeface="Times New Roman" pitchFamily="18" charset="0"/>
                <a:cs typeface="Times New Roman" pitchFamily="18" charset="0"/>
              </a:rPr>
              <a:t>trời</a:t>
            </a:r>
            <a:r>
              <a:rPr lang="en-US" altLang="en-US" sz="3000" b="1" i="1" dirty="0">
                <a:solidFill>
                  <a:srgbClr val="000099"/>
                </a:solidFill>
                <a:latin typeface="Times New Roman" pitchFamily="18" charset="0"/>
                <a:cs typeface="Times New Roman" pitchFamily="18" charset="0"/>
              </a:rPr>
              <a:t>.</a:t>
            </a:r>
          </a:p>
          <a:p>
            <a:pPr>
              <a:spcBef>
                <a:spcPts val="600"/>
              </a:spcBef>
            </a:pPr>
            <a:r>
              <a:rPr lang="en-US" altLang="en-US" sz="3000" b="1" i="1" dirty="0" err="1">
                <a:solidFill>
                  <a:srgbClr val="000099"/>
                </a:solidFill>
                <a:latin typeface="Times New Roman" pitchFamily="18" charset="0"/>
                <a:cs typeface="Times New Roman" pitchFamily="18" charset="0"/>
              </a:rPr>
              <a:t>Năng</a:t>
            </a:r>
            <a:r>
              <a:rPr lang="en-US" altLang="en-US" sz="3000" b="1" i="1" dirty="0">
                <a:solidFill>
                  <a:srgbClr val="000099"/>
                </a:solidFill>
                <a:latin typeface="Times New Roman" pitchFamily="18" charset="0"/>
                <a:cs typeface="Times New Roman" pitchFamily="18" charset="0"/>
              </a:rPr>
              <a:t> </a:t>
            </a:r>
            <a:r>
              <a:rPr lang="en-US" altLang="en-US" sz="3000" b="1" i="1" dirty="0" err="1">
                <a:solidFill>
                  <a:srgbClr val="000099"/>
                </a:solidFill>
                <a:latin typeface="Times New Roman" pitchFamily="18" charset="0"/>
                <a:cs typeface="Times New Roman" pitchFamily="18" charset="0"/>
              </a:rPr>
              <a:t>lượng</a:t>
            </a:r>
            <a:r>
              <a:rPr lang="en-US" altLang="en-US" sz="3000" b="1" i="1" dirty="0">
                <a:solidFill>
                  <a:srgbClr val="000099"/>
                </a:solidFill>
                <a:latin typeface="Times New Roman" pitchFamily="18" charset="0"/>
                <a:cs typeface="Times New Roman" pitchFamily="18" charset="0"/>
              </a:rPr>
              <a:t> </a:t>
            </a:r>
            <a:r>
              <a:rPr lang="en-US" altLang="en-US" sz="3000" b="1" i="1" dirty="0" err="1">
                <a:solidFill>
                  <a:srgbClr val="000099"/>
                </a:solidFill>
                <a:latin typeface="Times New Roman" pitchFamily="18" charset="0"/>
                <a:cs typeface="Times New Roman" pitchFamily="18" charset="0"/>
              </a:rPr>
              <a:t>chất</a:t>
            </a:r>
            <a:r>
              <a:rPr lang="en-US" altLang="en-US" sz="3000" b="1" i="1" dirty="0">
                <a:solidFill>
                  <a:srgbClr val="000099"/>
                </a:solidFill>
                <a:latin typeface="Times New Roman" pitchFamily="18" charset="0"/>
                <a:cs typeface="Times New Roman" pitchFamily="18" charset="0"/>
              </a:rPr>
              <a:t> </a:t>
            </a:r>
            <a:r>
              <a:rPr lang="en-US" altLang="en-US" sz="3000" b="1" i="1" dirty="0" err="1">
                <a:solidFill>
                  <a:srgbClr val="000099"/>
                </a:solidFill>
                <a:latin typeface="Times New Roman" pitchFamily="18" charset="0"/>
                <a:cs typeface="Times New Roman" pitchFamily="18" charset="0"/>
              </a:rPr>
              <a:t>đốt</a:t>
            </a:r>
            <a:r>
              <a:rPr lang="en-US" altLang="en-US" sz="3000" b="1" i="1" dirty="0">
                <a:solidFill>
                  <a:srgbClr val="000099"/>
                </a:solidFill>
                <a:latin typeface="Times New Roman" pitchFamily="18" charset="0"/>
                <a:cs typeface="Times New Roman" pitchFamily="18" charset="0"/>
              </a:rPr>
              <a:t> </a:t>
            </a:r>
          </a:p>
          <a:p>
            <a:pPr>
              <a:spcBef>
                <a:spcPts val="600"/>
              </a:spcBef>
            </a:pPr>
            <a:r>
              <a:rPr lang="en-US" altLang="en-US" sz="3000" b="1" i="1" dirty="0" err="1">
                <a:solidFill>
                  <a:srgbClr val="000099"/>
                </a:solidFill>
                <a:latin typeface="Times New Roman" pitchFamily="18" charset="0"/>
                <a:cs typeface="Times New Roman" pitchFamily="18" charset="0"/>
              </a:rPr>
              <a:t>Năng</a:t>
            </a:r>
            <a:r>
              <a:rPr lang="en-US" altLang="en-US" sz="3000" b="1" i="1" dirty="0">
                <a:solidFill>
                  <a:srgbClr val="000099"/>
                </a:solidFill>
                <a:latin typeface="Times New Roman" pitchFamily="18" charset="0"/>
                <a:cs typeface="Times New Roman" pitchFamily="18" charset="0"/>
              </a:rPr>
              <a:t> </a:t>
            </a:r>
            <a:r>
              <a:rPr lang="en-US" altLang="en-US" sz="3000" b="1" i="1" dirty="0" err="1">
                <a:solidFill>
                  <a:srgbClr val="000099"/>
                </a:solidFill>
                <a:latin typeface="Times New Roman" pitchFamily="18" charset="0"/>
                <a:cs typeface="Times New Roman" pitchFamily="18" charset="0"/>
              </a:rPr>
              <a:t>lượng</a:t>
            </a:r>
            <a:r>
              <a:rPr lang="en-US" altLang="en-US" sz="3000" b="1" i="1" dirty="0">
                <a:solidFill>
                  <a:srgbClr val="000099"/>
                </a:solidFill>
                <a:latin typeface="Times New Roman" pitchFamily="18" charset="0"/>
                <a:cs typeface="Times New Roman" pitchFamily="18" charset="0"/>
              </a:rPr>
              <a:t> </a:t>
            </a:r>
            <a:r>
              <a:rPr lang="en-US" altLang="en-US" sz="3000" b="1" i="1" dirty="0" err="1">
                <a:solidFill>
                  <a:srgbClr val="000099"/>
                </a:solidFill>
                <a:latin typeface="Times New Roman" pitchFamily="18" charset="0"/>
                <a:cs typeface="Times New Roman" pitchFamily="18" charset="0"/>
              </a:rPr>
              <a:t>gió</a:t>
            </a:r>
            <a:r>
              <a:rPr lang="en-US" altLang="en-US" sz="3000" b="1" i="1" dirty="0">
                <a:solidFill>
                  <a:srgbClr val="000099"/>
                </a:solidFill>
                <a:latin typeface="Times New Roman" pitchFamily="18" charset="0"/>
                <a:cs typeface="Times New Roman" pitchFamily="18" charset="0"/>
              </a:rPr>
              <a:t>. </a:t>
            </a:r>
          </a:p>
          <a:p>
            <a:pPr>
              <a:spcBef>
                <a:spcPts val="600"/>
              </a:spcBef>
            </a:pPr>
            <a:r>
              <a:rPr lang="en-US" altLang="en-US" sz="3000" b="1" i="1" dirty="0" err="1">
                <a:solidFill>
                  <a:srgbClr val="000099"/>
                </a:solidFill>
                <a:latin typeface="Times New Roman" pitchFamily="18" charset="0"/>
                <a:cs typeface="Times New Roman" pitchFamily="18" charset="0"/>
              </a:rPr>
              <a:t>Năng</a:t>
            </a:r>
            <a:r>
              <a:rPr lang="en-US" altLang="en-US" sz="3000" b="1" i="1" dirty="0">
                <a:solidFill>
                  <a:srgbClr val="000099"/>
                </a:solidFill>
                <a:latin typeface="Times New Roman" pitchFamily="18" charset="0"/>
                <a:cs typeface="Times New Roman" pitchFamily="18" charset="0"/>
              </a:rPr>
              <a:t> </a:t>
            </a:r>
            <a:r>
              <a:rPr lang="en-US" altLang="en-US" sz="3000" b="1" i="1" dirty="0" err="1">
                <a:solidFill>
                  <a:srgbClr val="000099"/>
                </a:solidFill>
                <a:latin typeface="Times New Roman" pitchFamily="18" charset="0"/>
                <a:cs typeface="Times New Roman" pitchFamily="18" charset="0"/>
              </a:rPr>
              <a:t>lượng</a:t>
            </a:r>
            <a:r>
              <a:rPr lang="en-US" altLang="en-US" sz="3000" b="1" i="1" dirty="0">
                <a:solidFill>
                  <a:srgbClr val="000099"/>
                </a:solidFill>
                <a:latin typeface="Times New Roman" pitchFamily="18" charset="0"/>
                <a:cs typeface="Times New Roman" pitchFamily="18" charset="0"/>
              </a:rPr>
              <a:t> </a:t>
            </a:r>
            <a:r>
              <a:rPr lang="en-US" altLang="en-US" sz="3000" b="1" i="1" dirty="0" err="1">
                <a:solidFill>
                  <a:srgbClr val="000099"/>
                </a:solidFill>
                <a:latin typeface="Times New Roman" pitchFamily="18" charset="0"/>
                <a:cs typeface="Times New Roman" pitchFamily="18" charset="0"/>
              </a:rPr>
              <a:t>nước</a:t>
            </a:r>
            <a:r>
              <a:rPr lang="en-US" altLang="en-US" sz="3000" b="1" i="1" dirty="0">
                <a:solidFill>
                  <a:srgbClr val="000099"/>
                </a:solidFill>
                <a:latin typeface="Times New Roman" pitchFamily="18" charset="0"/>
                <a:cs typeface="Times New Roman" pitchFamily="18" charset="0"/>
              </a:rPr>
              <a:t> </a:t>
            </a:r>
            <a:r>
              <a:rPr lang="en-US" altLang="en-US" sz="3000" b="1" i="1" dirty="0" err="1">
                <a:solidFill>
                  <a:srgbClr val="000099"/>
                </a:solidFill>
                <a:latin typeface="Times New Roman" pitchFamily="18" charset="0"/>
                <a:cs typeface="Times New Roman" pitchFamily="18" charset="0"/>
              </a:rPr>
              <a:t>chảy</a:t>
            </a:r>
            <a:r>
              <a:rPr lang="en-US" altLang="en-US" sz="3000" b="1" i="1" dirty="0">
                <a:solidFill>
                  <a:srgbClr val="000099"/>
                </a:solidFill>
                <a:latin typeface="Times New Roman" pitchFamily="18" charset="0"/>
                <a:cs typeface="Times New Roman" pitchFamily="18" charset="0"/>
              </a:rPr>
              <a:t>.</a:t>
            </a:r>
          </a:p>
          <a:p>
            <a:pPr>
              <a:spcBef>
                <a:spcPts val="600"/>
              </a:spcBef>
            </a:pPr>
            <a:r>
              <a:rPr lang="en-US" altLang="en-US" sz="3000" b="1" i="1" dirty="0" err="1">
                <a:solidFill>
                  <a:srgbClr val="000099"/>
                </a:solidFill>
                <a:latin typeface="Times New Roman" pitchFamily="18" charset="0"/>
                <a:cs typeface="Times New Roman" pitchFamily="18" charset="0"/>
              </a:rPr>
              <a:t>Năng</a:t>
            </a:r>
            <a:r>
              <a:rPr lang="en-US" altLang="en-US" sz="3000" b="1" i="1" dirty="0">
                <a:solidFill>
                  <a:srgbClr val="000099"/>
                </a:solidFill>
                <a:latin typeface="Times New Roman" pitchFamily="18" charset="0"/>
                <a:cs typeface="Times New Roman" pitchFamily="18" charset="0"/>
              </a:rPr>
              <a:t> </a:t>
            </a:r>
            <a:r>
              <a:rPr lang="en-US" altLang="en-US" sz="3000" b="1" i="1" dirty="0" err="1">
                <a:solidFill>
                  <a:srgbClr val="000099"/>
                </a:solidFill>
                <a:latin typeface="Times New Roman" pitchFamily="18" charset="0"/>
                <a:cs typeface="Times New Roman" pitchFamily="18" charset="0"/>
              </a:rPr>
              <a:t>lượng</a:t>
            </a:r>
            <a:r>
              <a:rPr lang="en-US" altLang="en-US" sz="3000" b="1" i="1" dirty="0">
                <a:solidFill>
                  <a:srgbClr val="000099"/>
                </a:solidFill>
                <a:latin typeface="Times New Roman" pitchFamily="18" charset="0"/>
                <a:cs typeface="Times New Roman" pitchFamily="18" charset="0"/>
              </a:rPr>
              <a:t> </a:t>
            </a:r>
            <a:r>
              <a:rPr lang="en-US" altLang="en-US" sz="3000" b="1" i="1" dirty="0" err="1">
                <a:solidFill>
                  <a:srgbClr val="000099"/>
                </a:solidFill>
                <a:latin typeface="Times New Roman" pitchFamily="18" charset="0"/>
                <a:cs typeface="Times New Roman" pitchFamily="18" charset="0"/>
              </a:rPr>
              <a:t>điện</a:t>
            </a:r>
            <a:r>
              <a:rPr lang="en-US" altLang="en-US" sz="3000" b="1" i="1" dirty="0">
                <a:solidFill>
                  <a:srgbClr val="000099"/>
                </a:solidFill>
                <a:latin typeface="Times New Roman" pitchFamily="18" charset="0"/>
                <a:cs typeface="Times New Roman" pitchFamily="18" charset="0"/>
              </a:rPr>
              <a:t>. </a:t>
            </a:r>
          </a:p>
        </p:txBody>
      </p:sp>
      <p:sp>
        <p:nvSpPr>
          <p:cNvPr id="14" name="Line 19"/>
          <p:cNvSpPr>
            <a:spLocks noChangeShapeType="1"/>
          </p:cNvSpPr>
          <p:nvPr/>
        </p:nvSpPr>
        <p:spPr bwMode="auto">
          <a:xfrm>
            <a:off x="4382778" y="817122"/>
            <a:ext cx="0" cy="4027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3000">
              <a:latin typeface="Times New Roman" pitchFamily="18" charset="0"/>
              <a:cs typeface="Times New Roman" pitchFamily="18" charset="0"/>
            </a:endParaRPr>
          </a:p>
        </p:txBody>
      </p:sp>
      <p:sp>
        <p:nvSpPr>
          <p:cNvPr id="16" name="TextBox 15"/>
          <p:cNvSpPr txBox="1"/>
          <p:nvPr/>
        </p:nvSpPr>
        <p:spPr>
          <a:xfrm>
            <a:off x="369224" y="1597391"/>
            <a:ext cx="4346792" cy="3247043"/>
          </a:xfrm>
          <a:prstGeom prst="rect">
            <a:avLst/>
          </a:prstGeom>
          <a:noFill/>
        </p:spPr>
        <p:txBody>
          <a:bodyPr wrap="square" rtlCol="0">
            <a:spAutoFit/>
          </a:bodyPr>
          <a:lstStyle/>
          <a:p>
            <a:pPr>
              <a:spcBef>
                <a:spcPts val="600"/>
              </a:spcBef>
            </a:pPr>
            <a:r>
              <a:rPr lang="en-US" altLang="en-US" sz="3000" b="1" i="1" dirty="0" err="1">
                <a:solidFill>
                  <a:srgbClr val="000099"/>
                </a:solidFill>
                <a:latin typeface="Times New Roman" pitchFamily="18" charset="0"/>
                <a:cs typeface="Times New Roman" pitchFamily="18" charset="0"/>
              </a:rPr>
              <a:t>Mây</a:t>
            </a:r>
            <a:r>
              <a:rPr lang="en-US" altLang="en-US" sz="3000" b="1" i="1" dirty="0">
                <a:solidFill>
                  <a:srgbClr val="000099"/>
                </a:solidFill>
                <a:latin typeface="Times New Roman" pitchFamily="18" charset="0"/>
                <a:cs typeface="Times New Roman" pitchFamily="18" charset="0"/>
              </a:rPr>
              <a:t>, </a:t>
            </a:r>
            <a:r>
              <a:rPr lang="en-US" altLang="en-US" sz="3000" b="1" i="1" dirty="0" err="1">
                <a:solidFill>
                  <a:srgbClr val="000099"/>
                </a:solidFill>
                <a:latin typeface="Times New Roman" pitchFamily="18" charset="0"/>
                <a:cs typeface="Times New Roman" pitchFamily="18" charset="0"/>
              </a:rPr>
              <a:t>tre</a:t>
            </a:r>
            <a:r>
              <a:rPr lang="en-US" altLang="en-US" sz="3000" b="1" i="1" dirty="0">
                <a:solidFill>
                  <a:srgbClr val="000099"/>
                </a:solidFill>
                <a:latin typeface="Times New Roman" pitchFamily="18" charset="0"/>
                <a:cs typeface="Times New Roman" pitchFamily="18" charset="0"/>
              </a:rPr>
              <a:t>, song</a:t>
            </a:r>
          </a:p>
          <a:p>
            <a:pPr>
              <a:spcBef>
                <a:spcPts val="600"/>
              </a:spcBef>
            </a:pPr>
            <a:r>
              <a:rPr lang="en-US" altLang="en-US" sz="3000" b="1" i="1" dirty="0" err="1">
                <a:solidFill>
                  <a:srgbClr val="000099"/>
                </a:solidFill>
                <a:latin typeface="Times New Roman" pitchFamily="18" charset="0"/>
                <a:cs typeface="Times New Roman" pitchFamily="18" charset="0"/>
              </a:rPr>
              <a:t>Sắt</a:t>
            </a:r>
            <a:r>
              <a:rPr lang="en-US" altLang="en-US" sz="3000" b="1" i="1" dirty="0">
                <a:solidFill>
                  <a:srgbClr val="000099"/>
                </a:solidFill>
                <a:latin typeface="Times New Roman" pitchFamily="18" charset="0"/>
                <a:cs typeface="Times New Roman" pitchFamily="18" charset="0"/>
              </a:rPr>
              <a:t>, gang, </a:t>
            </a:r>
            <a:r>
              <a:rPr lang="en-US" altLang="en-US" sz="3000" b="1" i="1" dirty="0" err="1">
                <a:solidFill>
                  <a:srgbClr val="000099"/>
                </a:solidFill>
                <a:latin typeface="Times New Roman" pitchFamily="18" charset="0"/>
                <a:cs typeface="Times New Roman" pitchFamily="18" charset="0"/>
              </a:rPr>
              <a:t>thép</a:t>
            </a:r>
            <a:r>
              <a:rPr lang="en-US" altLang="en-US" sz="3000" b="1" i="1" dirty="0">
                <a:solidFill>
                  <a:srgbClr val="000099"/>
                </a:solidFill>
                <a:latin typeface="Times New Roman" pitchFamily="18" charset="0"/>
                <a:cs typeface="Times New Roman" pitchFamily="18" charset="0"/>
              </a:rPr>
              <a:t>.</a:t>
            </a:r>
          </a:p>
          <a:p>
            <a:pPr>
              <a:spcBef>
                <a:spcPts val="600"/>
              </a:spcBef>
            </a:pPr>
            <a:r>
              <a:rPr lang="en-US" altLang="en-US" sz="3000" b="1" i="1" dirty="0" err="1">
                <a:solidFill>
                  <a:srgbClr val="000099"/>
                </a:solidFill>
                <a:latin typeface="Times New Roman" pitchFamily="18" charset="0"/>
                <a:cs typeface="Times New Roman" pitchFamily="18" charset="0"/>
              </a:rPr>
              <a:t>Đồng</a:t>
            </a:r>
            <a:r>
              <a:rPr lang="en-US" altLang="en-US" sz="3000" b="1" i="1" dirty="0">
                <a:solidFill>
                  <a:srgbClr val="000099"/>
                </a:solidFill>
                <a:latin typeface="Times New Roman" pitchFamily="18" charset="0"/>
                <a:cs typeface="Times New Roman" pitchFamily="18" charset="0"/>
              </a:rPr>
              <a:t>, </a:t>
            </a:r>
            <a:r>
              <a:rPr lang="en-US" altLang="en-US" sz="3000" b="1" i="1" dirty="0" err="1">
                <a:solidFill>
                  <a:srgbClr val="000099"/>
                </a:solidFill>
                <a:latin typeface="Times New Roman" pitchFamily="18" charset="0"/>
                <a:cs typeface="Times New Roman" pitchFamily="18" charset="0"/>
              </a:rPr>
              <a:t>nhôm</a:t>
            </a:r>
            <a:endParaRPr lang="en-US" altLang="en-US" sz="3000" b="1" i="1" dirty="0">
              <a:solidFill>
                <a:srgbClr val="000099"/>
              </a:solidFill>
              <a:latin typeface="Times New Roman" pitchFamily="18" charset="0"/>
              <a:cs typeface="Times New Roman" pitchFamily="18" charset="0"/>
            </a:endParaRPr>
          </a:p>
          <a:p>
            <a:pPr>
              <a:spcBef>
                <a:spcPts val="600"/>
              </a:spcBef>
            </a:pPr>
            <a:r>
              <a:rPr lang="en-US" altLang="en-US" sz="3000" b="1" i="1" dirty="0" err="1">
                <a:solidFill>
                  <a:srgbClr val="000099"/>
                </a:solidFill>
                <a:latin typeface="Times New Roman" pitchFamily="18" charset="0"/>
                <a:cs typeface="Times New Roman" pitchFamily="18" charset="0"/>
              </a:rPr>
              <a:t>Đá</a:t>
            </a:r>
            <a:r>
              <a:rPr lang="en-US" altLang="en-US" sz="3000" b="1" i="1" dirty="0">
                <a:solidFill>
                  <a:srgbClr val="000099"/>
                </a:solidFill>
                <a:latin typeface="Times New Roman" pitchFamily="18" charset="0"/>
                <a:cs typeface="Times New Roman" pitchFamily="18" charset="0"/>
              </a:rPr>
              <a:t> </a:t>
            </a:r>
            <a:r>
              <a:rPr lang="en-US" altLang="en-US" sz="3000" b="1" i="1" dirty="0" err="1">
                <a:solidFill>
                  <a:srgbClr val="000099"/>
                </a:solidFill>
                <a:latin typeface="Times New Roman" pitchFamily="18" charset="0"/>
                <a:cs typeface="Times New Roman" pitchFamily="18" charset="0"/>
              </a:rPr>
              <a:t>vôi</a:t>
            </a:r>
            <a:r>
              <a:rPr lang="en-US" altLang="en-US" sz="3000" b="1" i="1" dirty="0">
                <a:solidFill>
                  <a:srgbClr val="000099"/>
                </a:solidFill>
                <a:latin typeface="Times New Roman" pitchFamily="18" charset="0"/>
                <a:cs typeface="Times New Roman" pitchFamily="18" charset="0"/>
              </a:rPr>
              <a:t>, </a:t>
            </a:r>
            <a:r>
              <a:rPr lang="en-US" altLang="en-US" sz="3000" b="1" i="1" dirty="0" err="1">
                <a:solidFill>
                  <a:srgbClr val="000099"/>
                </a:solidFill>
                <a:latin typeface="Times New Roman" pitchFamily="18" charset="0"/>
                <a:cs typeface="Times New Roman" pitchFamily="18" charset="0"/>
              </a:rPr>
              <a:t>gốm</a:t>
            </a:r>
            <a:r>
              <a:rPr lang="en-US" altLang="en-US" sz="3000" b="1" i="1" dirty="0">
                <a:solidFill>
                  <a:srgbClr val="000099"/>
                </a:solidFill>
                <a:latin typeface="Times New Roman" pitchFamily="18" charset="0"/>
                <a:cs typeface="Times New Roman" pitchFamily="18" charset="0"/>
              </a:rPr>
              <a:t>, </a:t>
            </a:r>
            <a:r>
              <a:rPr lang="en-US" altLang="en-US" sz="3000" b="1" i="1" dirty="0" err="1">
                <a:solidFill>
                  <a:srgbClr val="000099"/>
                </a:solidFill>
                <a:latin typeface="Times New Roman" pitchFamily="18" charset="0"/>
                <a:cs typeface="Times New Roman" pitchFamily="18" charset="0"/>
              </a:rPr>
              <a:t>gạch</a:t>
            </a:r>
            <a:r>
              <a:rPr lang="en-US" altLang="en-US" sz="3000" b="1" i="1" dirty="0">
                <a:solidFill>
                  <a:srgbClr val="000099"/>
                </a:solidFill>
                <a:latin typeface="Times New Roman" pitchFamily="18" charset="0"/>
                <a:cs typeface="Times New Roman" pitchFamily="18" charset="0"/>
              </a:rPr>
              <a:t> </a:t>
            </a:r>
            <a:r>
              <a:rPr lang="en-US" altLang="en-US" sz="3000" b="1" i="1" dirty="0" err="1">
                <a:solidFill>
                  <a:srgbClr val="000099"/>
                </a:solidFill>
                <a:latin typeface="Times New Roman" pitchFamily="18" charset="0"/>
                <a:cs typeface="Times New Roman" pitchFamily="18" charset="0"/>
              </a:rPr>
              <a:t>ngói</a:t>
            </a:r>
            <a:r>
              <a:rPr lang="en-US" altLang="en-US" sz="3000" b="1" i="1" dirty="0">
                <a:solidFill>
                  <a:srgbClr val="000099"/>
                </a:solidFill>
                <a:latin typeface="Times New Roman" pitchFamily="18" charset="0"/>
                <a:cs typeface="Times New Roman" pitchFamily="18" charset="0"/>
              </a:rPr>
              <a:t>.</a:t>
            </a:r>
          </a:p>
          <a:p>
            <a:pPr>
              <a:spcBef>
                <a:spcPts val="600"/>
              </a:spcBef>
            </a:pPr>
            <a:r>
              <a:rPr lang="en-US" altLang="en-US" sz="3000" b="1" i="1" dirty="0">
                <a:solidFill>
                  <a:srgbClr val="000099"/>
                </a:solidFill>
                <a:latin typeface="Times New Roman" pitchFamily="18" charset="0"/>
                <a:cs typeface="Times New Roman" pitchFamily="18" charset="0"/>
              </a:rPr>
              <a:t>Xi </a:t>
            </a:r>
            <a:r>
              <a:rPr lang="en-US" altLang="en-US" sz="3000" b="1" i="1" dirty="0" err="1">
                <a:solidFill>
                  <a:srgbClr val="000099"/>
                </a:solidFill>
                <a:latin typeface="Times New Roman" pitchFamily="18" charset="0"/>
                <a:cs typeface="Times New Roman" pitchFamily="18" charset="0"/>
              </a:rPr>
              <a:t>măng</a:t>
            </a:r>
            <a:r>
              <a:rPr lang="en-US" altLang="en-US" sz="3000" b="1" i="1" dirty="0">
                <a:solidFill>
                  <a:srgbClr val="000099"/>
                </a:solidFill>
                <a:latin typeface="Times New Roman" pitchFamily="18" charset="0"/>
                <a:cs typeface="Times New Roman" pitchFamily="18" charset="0"/>
              </a:rPr>
              <a:t>, </a:t>
            </a:r>
            <a:r>
              <a:rPr lang="en-US" altLang="en-US" sz="3000" b="1" i="1" dirty="0" err="1">
                <a:solidFill>
                  <a:srgbClr val="000099"/>
                </a:solidFill>
                <a:latin typeface="Times New Roman" pitchFamily="18" charset="0"/>
                <a:cs typeface="Times New Roman" pitchFamily="18" charset="0"/>
              </a:rPr>
              <a:t>thủy</a:t>
            </a:r>
            <a:r>
              <a:rPr lang="en-US" altLang="en-US" sz="3000" b="1" i="1" dirty="0">
                <a:solidFill>
                  <a:srgbClr val="000099"/>
                </a:solidFill>
                <a:latin typeface="Times New Roman" pitchFamily="18" charset="0"/>
                <a:cs typeface="Times New Roman" pitchFamily="18" charset="0"/>
              </a:rPr>
              <a:t> </a:t>
            </a:r>
            <a:r>
              <a:rPr lang="en-US" altLang="en-US" sz="3000" b="1" i="1" dirty="0" err="1">
                <a:solidFill>
                  <a:srgbClr val="000099"/>
                </a:solidFill>
                <a:latin typeface="Times New Roman" pitchFamily="18" charset="0"/>
                <a:cs typeface="Times New Roman" pitchFamily="18" charset="0"/>
              </a:rPr>
              <a:t>tinh</a:t>
            </a:r>
            <a:r>
              <a:rPr lang="en-US" altLang="en-US" sz="3000" b="1" i="1" dirty="0">
                <a:solidFill>
                  <a:srgbClr val="000099"/>
                </a:solidFill>
                <a:latin typeface="Times New Roman" pitchFamily="18" charset="0"/>
                <a:cs typeface="Times New Roman" pitchFamily="18" charset="0"/>
              </a:rPr>
              <a:t>.</a:t>
            </a:r>
          </a:p>
          <a:p>
            <a:pPr>
              <a:spcBef>
                <a:spcPts val="600"/>
              </a:spcBef>
            </a:pPr>
            <a:r>
              <a:rPr lang="en-US" altLang="en-US" sz="3000" b="1" i="1" dirty="0">
                <a:solidFill>
                  <a:srgbClr val="000099"/>
                </a:solidFill>
                <a:latin typeface="Times New Roman" pitchFamily="18" charset="0"/>
                <a:cs typeface="Times New Roman" pitchFamily="18" charset="0"/>
              </a:rPr>
              <a:t>Cao </a:t>
            </a:r>
            <a:r>
              <a:rPr lang="en-US" altLang="en-US" sz="3000" b="1" i="1" dirty="0" err="1">
                <a:solidFill>
                  <a:srgbClr val="000099"/>
                </a:solidFill>
                <a:latin typeface="Times New Roman" pitchFamily="18" charset="0"/>
                <a:cs typeface="Times New Roman" pitchFamily="18" charset="0"/>
              </a:rPr>
              <a:t>su</a:t>
            </a:r>
            <a:r>
              <a:rPr lang="en-US" altLang="en-US" sz="3000" b="1" i="1" dirty="0">
                <a:solidFill>
                  <a:srgbClr val="000099"/>
                </a:solidFill>
                <a:latin typeface="Times New Roman" pitchFamily="18" charset="0"/>
                <a:cs typeface="Times New Roman" pitchFamily="18" charset="0"/>
              </a:rPr>
              <a:t>, </a:t>
            </a:r>
            <a:r>
              <a:rPr lang="en-US" altLang="en-US" sz="3000" b="1" i="1" dirty="0" err="1">
                <a:solidFill>
                  <a:srgbClr val="000099"/>
                </a:solidFill>
                <a:latin typeface="Times New Roman" pitchFamily="18" charset="0"/>
                <a:cs typeface="Times New Roman" pitchFamily="18" charset="0"/>
              </a:rPr>
              <a:t>chất</a:t>
            </a:r>
            <a:r>
              <a:rPr lang="en-US" altLang="en-US" sz="3000" b="1" i="1" dirty="0">
                <a:solidFill>
                  <a:srgbClr val="000099"/>
                </a:solidFill>
                <a:latin typeface="Times New Roman" pitchFamily="18" charset="0"/>
                <a:cs typeface="Times New Roman" pitchFamily="18" charset="0"/>
              </a:rPr>
              <a:t> </a:t>
            </a:r>
            <a:r>
              <a:rPr lang="en-US" altLang="en-US" sz="3000" b="1" i="1" dirty="0" err="1">
                <a:solidFill>
                  <a:srgbClr val="000099"/>
                </a:solidFill>
                <a:latin typeface="Times New Roman" pitchFamily="18" charset="0"/>
                <a:cs typeface="Times New Roman" pitchFamily="18" charset="0"/>
              </a:rPr>
              <a:t>dẻo</a:t>
            </a:r>
            <a:r>
              <a:rPr lang="en-US" altLang="en-US" sz="3000" b="1" i="1" dirty="0">
                <a:solidFill>
                  <a:srgbClr val="000099"/>
                </a:solidFill>
                <a:latin typeface="Times New Roman" pitchFamily="18" charset="0"/>
                <a:cs typeface="Times New Roman" pitchFamily="18" charset="0"/>
              </a:rPr>
              <a:t>, </a:t>
            </a:r>
            <a:r>
              <a:rPr lang="en-US" altLang="en-US" sz="3000" b="1" i="1" dirty="0" err="1">
                <a:solidFill>
                  <a:srgbClr val="000099"/>
                </a:solidFill>
                <a:latin typeface="Times New Roman" pitchFamily="18" charset="0"/>
                <a:cs typeface="Times New Roman" pitchFamily="18" charset="0"/>
              </a:rPr>
              <a:t>tơ</a:t>
            </a:r>
            <a:r>
              <a:rPr lang="en-US" altLang="en-US" sz="3000" b="1" i="1" dirty="0">
                <a:solidFill>
                  <a:srgbClr val="000099"/>
                </a:solidFill>
                <a:latin typeface="Times New Roman" pitchFamily="18" charset="0"/>
                <a:cs typeface="Times New Roman" pitchFamily="18" charset="0"/>
              </a:rPr>
              <a:t> </a:t>
            </a:r>
            <a:r>
              <a:rPr lang="en-US" altLang="en-US" sz="3000" b="1" i="1" dirty="0" err="1">
                <a:solidFill>
                  <a:srgbClr val="000099"/>
                </a:solidFill>
                <a:latin typeface="Times New Roman" pitchFamily="18" charset="0"/>
                <a:cs typeface="Times New Roman" pitchFamily="18" charset="0"/>
              </a:rPr>
              <a:t>sợi</a:t>
            </a:r>
            <a:r>
              <a:rPr lang="en-US" altLang="en-US" sz="3000" b="1" i="1" dirty="0">
                <a:solidFill>
                  <a:srgbClr val="000099"/>
                </a:solidFill>
                <a:latin typeface="Times New Roman" pitchFamily="18" charset="0"/>
                <a:cs typeface="Times New Roman" pitchFamily="18" charset="0"/>
              </a:rPr>
              <a:t>.</a:t>
            </a:r>
          </a:p>
        </p:txBody>
      </p:sp>
      <p:sp>
        <p:nvSpPr>
          <p:cNvPr id="8" name="Rounded Rectangular Callout 4">
            <a:extLst>
              <a:ext uri="{FF2B5EF4-FFF2-40B4-BE49-F238E27FC236}">
                <a16:creationId xmlns:a16="http://schemas.microsoft.com/office/drawing/2014/main" id="{2366A65E-EC39-44B5-8C3D-92D8D9E19C03}"/>
              </a:ext>
            </a:extLst>
          </p:cNvPr>
          <p:cNvSpPr/>
          <p:nvPr/>
        </p:nvSpPr>
        <p:spPr>
          <a:xfrm>
            <a:off x="1043609" y="560470"/>
            <a:ext cx="7714958" cy="2160240"/>
          </a:xfrm>
          <a:prstGeom prst="wedgeRoundRectCallout">
            <a:avLst>
              <a:gd name="adj1" fmla="val -45546"/>
              <a:gd name="adj2" fmla="val 105696"/>
              <a:gd name="adj3" fmla="val 16667"/>
            </a:avLst>
          </a:prstGeom>
          <a:solidFill>
            <a:srgbClr val="296D3E"/>
          </a:solidFill>
          <a:ln>
            <a:solidFill>
              <a:srgbClr val="296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err="1">
                <a:latin typeface="Times New Roman" pitchFamily="18" charset="0"/>
                <a:ea typeface="Cambria Math" pitchFamily="18" charset="0"/>
                <a:cs typeface="Times New Roman" pitchFamily="18" charset="0"/>
              </a:rPr>
              <a:t>Trong</a:t>
            </a:r>
            <a:r>
              <a:rPr lang="en-US" sz="3200" b="1" dirty="0">
                <a:latin typeface="Times New Roman" pitchFamily="18" charset="0"/>
                <a:ea typeface="Cambria Math" pitchFamily="18" charset="0"/>
                <a:cs typeface="Times New Roman" pitchFamily="18" charset="0"/>
              </a:rPr>
              <a:t> </a:t>
            </a:r>
            <a:r>
              <a:rPr lang="en-US" sz="3200" b="1" dirty="0" err="1">
                <a:latin typeface="Times New Roman" pitchFamily="18" charset="0"/>
                <a:ea typeface="Cambria Math" pitchFamily="18" charset="0"/>
                <a:cs typeface="Times New Roman" pitchFamily="18" charset="0"/>
              </a:rPr>
              <a:t>phần</a:t>
            </a:r>
            <a:r>
              <a:rPr lang="en-US" sz="3200" b="1" dirty="0">
                <a:latin typeface="Times New Roman" pitchFamily="18" charset="0"/>
                <a:ea typeface="Cambria Math" pitchFamily="18" charset="0"/>
                <a:cs typeface="Times New Roman" pitchFamily="18" charset="0"/>
              </a:rPr>
              <a:t> </a:t>
            </a:r>
            <a:r>
              <a:rPr lang="en-US" sz="3200" b="1" dirty="0" err="1">
                <a:latin typeface="Times New Roman" pitchFamily="18" charset="0"/>
                <a:ea typeface="Cambria Math" pitchFamily="18" charset="0"/>
                <a:cs typeface="Times New Roman" pitchFamily="18" charset="0"/>
              </a:rPr>
              <a:t>vật</a:t>
            </a:r>
            <a:r>
              <a:rPr lang="en-US" sz="3200" b="1" dirty="0">
                <a:latin typeface="Times New Roman" pitchFamily="18" charset="0"/>
                <a:ea typeface="Cambria Math" pitchFamily="18" charset="0"/>
                <a:cs typeface="Times New Roman" pitchFamily="18" charset="0"/>
              </a:rPr>
              <a:t> </a:t>
            </a:r>
            <a:r>
              <a:rPr lang="en-US" sz="3200" b="1" dirty="0" err="1">
                <a:latin typeface="Times New Roman" pitchFamily="18" charset="0"/>
                <a:ea typeface="Cambria Math" pitchFamily="18" charset="0"/>
                <a:cs typeface="Times New Roman" pitchFamily="18" charset="0"/>
              </a:rPr>
              <a:t>chất</a:t>
            </a:r>
            <a:r>
              <a:rPr lang="en-US" sz="3200" b="1" dirty="0">
                <a:latin typeface="Times New Roman" pitchFamily="18" charset="0"/>
                <a:ea typeface="Cambria Math" pitchFamily="18" charset="0"/>
                <a:cs typeface="Times New Roman" pitchFamily="18" charset="0"/>
              </a:rPr>
              <a:t> </a:t>
            </a:r>
            <a:r>
              <a:rPr lang="en-US" sz="3200" b="1" dirty="0" err="1">
                <a:latin typeface="Times New Roman" pitchFamily="18" charset="0"/>
                <a:ea typeface="Cambria Math" pitchFamily="18" charset="0"/>
                <a:cs typeface="Times New Roman" pitchFamily="18" charset="0"/>
              </a:rPr>
              <a:t>và</a:t>
            </a:r>
            <a:r>
              <a:rPr lang="en-US" sz="3200" b="1" dirty="0">
                <a:latin typeface="Times New Roman" pitchFamily="18" charset="0"/>
                <a:ea typeface="Cambria Math" pitchFamily="18" charset="0"/>
                <a:cs typeface="Times New Roman" pitchFamily="18" charset="0"/>
              </a:rPr>
              <a:t> </a:t>
            </a:r>
            <a:r>
              <a:rPr lang="en-US" sz="3200" b="1" dirty="0" err="1">
                <a:latin typeface="Times New Roman" pitchFamily="18" charset="0"/>
                <a:ea typeface="Cambria Math" pitchFamily="18" charset="0"/>
                <a:cs typeface="Times New Roman" pitchFamily="18" charset="0"/>
              </a:rPr>
              <a:t>năng</a:t>
            </a:r>
            <a:r>
              <a:rPr lang="en-US" sz="3200" b="1" dirty="0">
                <a:latin typeface="Times New Roman" pitchFamily="18" charset="0"/>
                <a:ea typeface="Cambria Math" pitchFamily="18" charset="0"/>
                <a:cs typeface="Times New Roman" pitchFamily="18" charset="0"/>
              </a:rPr>
              <a:t> </a:t>
            </a:r>
            <a:r>
              <a:rPr lang="en-US" sz="3200" b="1" dirty="0" err="1">
                <a:latin typeface="Times New Roman" pitchFamily="18" charset="0"/>
                <a:ea typeface="Cambria Math" pitchFamily="18" charset="0"/>
                <a:cs typeface="Times New Roman" pitchFamily="18" charset="0"/>
              </a:rPr>
              <a:t>lượng</a:t>
            </a:r>
            <a:r>
              <a:rPr lang="en-US" sz="3200" b="1" dirty="0">
                <a:latin typeface="Times New Roman" pitchFamily="18" charset="0"/>
                <a:ea typeface="Cambria Math" pitchFamily="18" charset="0"/>
                <a:cs typeface="Times New Roman" pitchFamily="18" charset="0"/>
              </a:rPr>
              <a:t>, </a:t>
            </a:r>
            <a:r>
              <a:rPr lang="en-US" sz="3200" b="1" dirty="0" err="1">
                <a:latin typeface="Times New Roman" pitchFamily="18" charset="0"/>
                <a:ea typeface="Cambria Math" pitchFamily="18" charset="0"/>
                <a:cs typeface="Times New Roman" pitchFamily="18" charset="0"/>
              </a:rPr>
              <a:t>em</a:t>
            </a:r>
            <a:r>
              <a:rPr lang="en-US" sz="3200" b="1" dirty="0">
                <a:latin typeface="Times New Roman" pitchFamily="18" charset="0"/>
                <a:ea typeface="Cambria Math" pitchFamily="18" charset="0"/>
                <a:cs typeface="Times New Roman" pitchFamily="18" charset="0"/>
              </a:rPr>
              <a:t> </a:t>
            </a:r>
            <a:r>
              <a:rPr lang="en-US" sz="3200" b="1" dirty="0" err="1">
                <a:latin typeface="Times New Roman" pitchFamily="18" charset="0"/>
                <a:ea typeface="Cambria Math" pitchFamily="18" charset="0"/>
                <a:cs typeface="Times New Roman" pitchFamily="18" charset="0"/>
              </a:rPr>
              <a:t>được</a:t>
            </a:r>
            <a:r>
              <a:rPr lang="en-US" sz="3200" b="1" dirty="0">
                <a:latin typeface="Times New Roman" pitchFamily="18" charset="0"/>
                <a:ea typeface="Cambria Math" pitchFamily="18" charset="0"/>
                <a:cs typeface="Times New Roman" pitchFamily="18" charset="0"/>
              </a:rPr>
              <a:t> </a:t>
            </a:r>
            <a:r>
              <a:rPr lang="en-US" sz="3200" b="1" dirty="0" err="1">
                <a:latin typeface="Times New Roman" pitchFamily="18" charset="0"/>
                <a:ea typeface="Cambria Math" pitchFamily="18" charset="0"/>
                <a:cs typeface="Times New Roman" pitchFamily="18" charset="0"/>
              </a:rPr>
              <a:t>học</a:t>
            </a:r>
            <a:r>
              <a:rPr lang="en-US" sz="3200" b="1" dirty="0">
                <a:latin typeface="Times New Roman" pitchFamily="18" charset="0"/>
                <a:ea typeface="Cambria Math" pitchFamily="18" charset="0"/>
                <a:cs typeface="Times New Roman" pitchFamily="18" charset="0"/>
              </a:rPr>
              <a:t> </a:t>
            </a:r>
            <a:r>
              <a:rPr lang="en-US" sz="3200" b="1" dirty="0" err="1">
                <a:latin typeface="Times New Roman" pitchFamily="18" charset="0"/>
                <a:ea typeface="Cambria Math" pitchFamily="18" charset="0"/>
                <a:cs typeface="Times New Roman" pitchFamily="18" charset="0"/>
              </a:rPr>
              <a:t>các</a:t>
            </a:r>
            <a:r>
              <a:rPr lang="en-US" sz="3200" b="1" dirty="0">
                <a:latin typeface="Times New Roman" pitchFamily="18" charset="0"/>
                <a:ea typeface="Cambria Math" pitchFamily="18" charset="0"/>
                <a:cs typeface="Times New Roman" pitchFamily="18" charset="0"/>
              </a:rPr>
              <a:t> </a:t>
            </a:r>
            <a:r>
              <a:rPr lang="en-US" sz="3200" b="1" dirty="0" err="1">
                <a:latin typeface="Times New Roman" pitchFamily="18" charset="0"/>
                <a:ea typeface="Cambria Math" pitchFamily="18" charset="0"/>
                <a:cs typeface="Times New Roman" pitchFamily="18" charset="0"/>
              </a:rPr>
              <a:t>loại</a:t>
            </a:r>
            <a:r>
              <a:rPr lang="en-US" sz="3200" b="1" dirty="0">
                <a:latin typeface="Times New Roman" pitchFamily="18" charset="0"/>
                <a:ea typeface="Cambria Math" pitchFamily="18" charset="0"/>
                <a:cs typeface="Times New Roman" pitchFamily="18" charset="0"/>
              </a:rPr>
              <a:t> </a:t>
            </a:r>
            <a:r>
              <a:rPr lang="en-US" sz="3200" b="1" dirty="0" err="1">
                <a:latin typeface="Times New Roman" pitchFamily="18" charset="0"/>
                <a:ea typeface="Cambria Math" pitchFamily="18" charset="0"/>
                <a:cs typeface="Times New Roman" pitchFamily="18" charset="0"/>
              </a:rPr>
              <a:t>vật</a:t>
            </a:r>
            <a:r>
              <a:rPr lang="en-US" sz="3200" b="1" dirty="0">
                <a:latin typeface="Times New Roman" pitchFamily="18" charset="0"/>
                <a:ea typeface="Cambria Math" pitchFamily="18" charset="0"/>
                <a:cs typeface="Times New Roman" pitchFamily="18" charset="0"/>
              </a:rPr>
              <a:t> </a:t>
            </a:r>
            <a:r>
              <a:rPr lang="en-US" sz="3200" b="1" dirty="0" err="1">
                <a:latin typeface="Times New Roman" pitchFamily="18" charset="0"/>
                <a:ea typeface="Cambria Math" pitchFamily="18" charset="0"/>
                <a:cs typeface="Times New Roman" pitchFamily="18" charset="0"/>
              </a:rPr>
              <a:t>liệu</a:t>
            </a:r>
            <a:r>
              <a:rPr lang="en-US" sz="3200" b="1" dirty="0">
                <a:latin typeface="Times New Roman" pitchFamily="18" charset="0"/>
                <a:ea typeface="Cambria Math" pitchFamily="18" charset="0"/>
                <a:cs typeface="Times New Roman" pitchFamily="18" charset="0"/>
              </a:rPr>
              <a:t> </a:t>
            </a:r>
            <a:r>
              <a:rPr lang="en-US" sz="3200" b="1" dirty="0" err="1">
                <a:latin typeface="Times New Roman" pitchFamily="18" charset="0"/>
                <a:ea typeface="Cambria Math" pitchFamily="18" charset="0"/>
                <a:cs typeface="Times New Roman" pitchFamily="18" charset="0"/>
              </a:rPr>
              <a:t>nào</a:t>
            </a:r>
            <a:r>
              <a:rPr lang="en-US" sz="3200" b="1" dirty="0">
                <a:latin typeface="Times New Roman" pitchFamily="18" charset="0"/>
                <a:ea typeface="Cambria Math" pitchFamily="18" charset="0"/>
                <a:cs typeface="Times New Roman" pitchFamily="18" charset="0"/>
              </a:rPr>
              <a:t> </a:t>
            </a:r>
            <a:r>
              <a:rPr lang="en-US" sz="3200" b="1" dirty="0" err="1">
                <a:latin typeface="Times New Roman" pitchFamily="18" charset="0"/>
                <a:ea typeface="Cambria Math" pitchFamily="18" charset="0"/>
                <a:cs typeface="Times New Roman" pitchFamily="18" charset="0"/>
              </a:rPr>
              <a:t>và</a:t>
            </a:r>
            <a:r>
              <a:rPr lang="en-US" sz="3200" b="1" dirty="0">
                <a:latin typeface="Times New Roman" pitchFamily="18" charset="0"/>
                <a:ea typeface="Cambria Math" pitchFamily="18" charset="0"/>
                <a:cs typeface="Times New Roman" pitchFamily="18" charset="0"/>
              </a:rPr>
              <a:t> </a:t>
            </a:r>
            <a:r>
              <a:rPr lang="en-US" sz="3200" b="1" dirty="0" err="1">
                <a:latin typeface="Times New Roman" pitchFamily="18" charset="0"/>
                <a:ea typeface="Cambria Math" pitchFamily="18" charset="0"/>
                <a:cs typeface="Times New Roman" pitchFamily="18" charset="0"/>
              </a:rPr>
              <a:t>tìm</a:t>
            </a:r>
            <a:r>
              <a:rPr lang="en-US" sz="3200" b="1" dirty="0">
                <a:latin typeface="Times New Roman" pitchFamily="18" charset="0"/>
                <a:ea typeface="Cambria Math" pitchFamily="18" charset="0"/>
                <a:cs typeface="Times New Roman" pitchFamily="18" charset="0"/>
              </a:rPr>
              <a:t> </a:t>
            </a:r>
            <a:r>
              <a:rPr lang="en-US" sz="3200" b="1" dirty="0" err="1">
                <a:latin typeface="Times New Roman" pitchFamily="18" charset="0"/>
                <a:ea typeface="Cambria Math" pitchFamily="18" charset="0"/>
                <a:cs typeface="Times New Roman" pitchFamily="18" charset="0"/>
              </a:rPr>
              <a:t>hiểu</a:t>
            </a:r>
            <a:r>
              <a:rPr lang="en-US" sz="3200" b="1" dirty="0">
                <a:latin typeface="Times New Roman" pitchFamily="18" charset="0"/>
                <a:ea typeface="Cambria Math" pitchFamily="18" charset="0"/>
                <a:cs typeface="Times New Roman" pitchFamily="18" charset="0"/>
              </a:rPr>
              <a:t> </a:t>
            </a:r>
            <a:r>
              <a:rPr lang="en-US" sz="3200" b="1" dirty="0" err="1">
                <a:latin typeface="Times New Roman" pitchFamily="18" charset="0"/>
                <a:ea typeface="Cambria Math" pitchFamily="18" charset="0"/>
                <a:cs typeface="Times New Roman" pitchFamily="18" charset="0"/>
              </a:rPr>
              <a:t>về</a:t>
            </a:r>
            <a:r>
              <a:rPr lang="en-US" sz="3200" b="1" dirty="0">
                <a:latin typeface="Times New Roman" pitchFamily="18" charset="0"/>
                <a:ea typeface="Cambria Math" pitchFamily="18" charset="0"/>
                <a:cs typeface="Times New Roman" pitchFamily="18" charset="0"/>
              </a:rPr>
              <a:t> </a:t>
            </a:r>
            <a:r>
              <a:rPr lang="en-US" sz="3200" b="1" dirty="0" err="1">
                <a:latin typeface="Times New Roman" pitchFamily="18" charset="0"/>
                <a:ea typeface="Cambria Math" pitchFamily="18" charset="0"/>
                <a:cs typeface="Times New Roman" pitchFamily="18" charset="0"/>
              </a:rPr>
              <a:t>những</a:t>
            </a:r>
            <a:r>
              <a:rPr lang="en-US" sz="3200" b="1" dirty="0">
                <a:latin typeface="Times New Roman" pitchFamily="18" charset="0"/>
                <a:ea typeface="Cambria Math" pitchFamily="18" charset="0"/>
                <a:cs typeface="Times New Roman" pitchFamily="18" charset="0"/>
              </a:rPr>
              <a:t> </a:t>
            </a:r>
            <a:r>
              <a:rPr lang="en-US" sz="3200" b="1" dirty="0" err="1">
                <a:latin typeface="Times New Roman" pitchFamily="18" charset="0"/>
                <a:ea typeface="Cambria Math" pitchFamily="18" charset="0"/>
                <a:cs typeface="Times New Roman" pitchFamily="18" charset="0"/>
              </a:rPr>
              <a:t>loại</a:t>
            </a:r>
            <a:r>
              <a:rPr lang="en-US" sz="3200" b="1" dirty="0">
                <a:latin typeface="Times New Roman" pitchFamily="18" charset="0"/>
                <a:ea typeface="Cambria Math" pitchFamily="18" charset="0"/>
                <a:cs typeface="Times New Roman" pitchFamily="18" charset="0"/>
              </a:rPr>
              <a:t> </a:t>
            </a:r>
            <a:r>
              <a:rPr lang="en-US" sz="3200" b="1" dirty="0" err="1">
                <a:latin typeface="Times New Roman" pitchFamily="18" charset="0"/>
                <a:ea typeface="Cambria Math" pitchFamily="18" charset="0"/>
                <a:cs typeface="Times New Roman" pitchFamily="18" charset="0"/>
              </a:rPr>
              <a:t>năng</a:t>
            </a:r>
            <a:r>
              <a:rPr lang="en-US" sz="3200" b="1" dirty="0">
                <a:latin typeface="Times New Roman" pitchFamily="18" charset="0"/>
                <a:ea typeface="Cambria Math" pitchFamily="18" charset="0"/>
                <a:cs typeface="Times New Roman" pitchFamily="18" charset="0"/>
              </a:rPr>
              <a:t> </a:t>
            </a:r>
            <a:r>
              <a:rPr lang="en-US" sz="3200" b="1" dirty="0" err="1">
                <a:latin typeface="Times New Roman" pitchFamily="18" charset="0"/>
                <a:ea typeface="Cambria Math" pitchFamily="18" charset="0"/>
                <a:cs typeface="Times New Roman" pitchFamily="18" charset="0"/>
              </a:rPr>
              <a:t>lượng</a:t>
            </a:r>
            <a:r>
              <a:rPr lang="en-US" sz="3200" b="1" dirty="0">
                <a:latin typeface="Times New Roman" pitchFamily="18" charset="0"/>
                <a:ea typeface="Cambria Math" pitchFamily="18" charset="0"/>
                <a:cs typeface="Times New Roman" pitchFamily="18" charset="0"/>
              </a:rPr>
              <a:t> </a:t>
            </a:r>
            <a:r>
              <a:rPr lang="en-US" sz="3200" b="1" dirty="0" err="1">
                <a:latin typeface="Times New Roman" pitchFamily="18" charset="0"/>
                <a:ea typeface="Cambria Math" pitchFamily="18" charset="0"/>
                <a:cs typeface="Times New Roman" pitchFamily="18" charset="0"/>
              </a:rPr>
              <a:t>nào</a:t>
            </a:r>
            <a:r>
              <a:rPr lang="en-US" sz="3200" b="1" dirty="0">
                <a:latin typeface="Times New Roman" pitchFamily="18" charset="0"/>
                <a:ea typeface="Cambria Math" pitchFamily="18" charset="0"/>
                <a:cs typeface="Times New Roman" pitchFamily="18" charset="0"/>
              </a:rPr>
              <a:t>?</a:t>
            </a:r>
          </a:p>
        </p:txBody>
      </p:sp>
    </p:spTree>
    <p:extLst>
      <p:ext uri="{BB962C8B-B14F-4D97-AF65-F5344CB8AC3E}">
        <p14:creationId xmlns:p14="http://schemas.microsoft.com/office/powerpoint/2010/main" val="300731597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500"/>
                                        <p:tgtEl>
                                          <p:spTgt spid="2"/>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500"/>
                                        <p:tgtEl>
                                          <p:spTgt spid="14"/>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4" grpId="0" animBg="1"/>
      <p:bldP spid="16" grpId="0"/>
      <p:bldP spid="8" grpId="0" animBg="1"/>
      <p:bldP spid="8"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368FE2"/>
      </a:accent1>
      <a:accent2>
        <a:srgbClr val="E52739"/>
      </a:accent2>
      <a:accent3>
        <a:srgbClr val="F0872A"/>
      </a:accent3>
      <a:accent4>
        <a:srgbClr val="7CB349"/>
      </a:accent4>
      <a:accent5>
        <a:srgbClr val="505050"/>
      </a:accent5>
      <a:accent6>
        <a:srgbClr val="809295"/>
      </a:accent6>
      <a:hlink>
        <a:srgbClr val="368FE2"/>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自我介绍.pptx" id="{9CA782AD-DB7E-43C6-ACA2-FFE48FCA813C}" vid="{B9A1D65E-B96F-4E68-82D3-417E629A779E}"/>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710</TotalTime>
  <Words>989</Words>
  <Application>Microsoft Office PowerPoint</Application>
  <PresentationFormat>On-screen Show (4:3)</PresentationFormat>
  <Paragraphs>82</Paragraphs>
  <Slides>23</Slides>
  <Notes>2</Notes>
  <HiddenSlides>6</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23</vt:i4>
      </vt:variant>
    </vt:vector>
  </HeadingPairs>
  <TitlesOfParts>
    <vt:vector size="33" baseType="lpstr">
      <vt:lpstr>Arial</vt:lpstr>
      <vt:lpstr>Calibri</vt:lpstr>
      <vt:lpstr>Calibri Light</vt:lpstr>
      <vt:lpstr>Comic Sans MS</vt:lpstr>
      <vt:lpstr>Times New Roman</vt:lpstr>
      <vt:lpstr>Office Theme</vt:lpstr>
      <vt:lpstr>1_Office Theme</vt:lpstr>
      <vt:lpstr>3_Office Theme</vt:lpstr>
      <vt:lpstr>Office 主题​​</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PC</cp:lastModifiedBy>
  <cp:revision>73</cp:revision>
  <dcterms:created xsi:type="dcterms:W3CDTF">2020-04-19T17:35:24Z</dcterms:created>
  <dcterms:modified xsi:type="dcterms:W3CDTF">2022-03-06T13:57:03Z</dcterms:modified>
</cp:coreProperties>
</file>