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13"/>
  </p:notesMasterIdLst>
  <p:sldIdLst>
    <p:sldId id="256" r:id="rId4"/>
    <p:sldId id="299" r:id="rId5"/>
    <p:sldId id="304" r:id="rId6"/>
    <p:sldId id="290" r:id="rId7"/>
    <p:sldId id="294" r:id="rId8"/>
    <p:sldId id="300" r:id="rId9"/>
    <p:sldId id="301" r:id="rId10"/>
    <p:sldId id="302" r:id="rId11"/>
    <p:sldId id="305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CC"/>
    <a:srgbClr val="FFFFCC"/>
    <a:srgbClr val="66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65FC4E-6EED-493E-A249-77B475CACE56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20678F-D064-4707-8717-3A2D85B93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38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0678F-D064-4707-8717-3A2D85B93DD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61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28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43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70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3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19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10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63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49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1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803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2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0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236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97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4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BB8-FF50-4BFE-BAFD-88749865A7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FA192-D92C-4FFE-982B-90B7C9A647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42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BB8-FF50-4BFE-BAFD-88749865A7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FA192-D92C-4FFE-982B-90B7C9A647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05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BB8-FF50-4BFE-BAFD-88749865A7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FA192-D92C-4FFE-982B-90B7C9A647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765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BB8-FF50-4BFE-BAFD-88749865A7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FA192-D92C-4FFE-982B-90B7C9A647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07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BB8-FF50-4BFE-BAFD-88749865A7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FA192-D92C-4FFE-982B-90B7C9A647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58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BB8-FF50-4BFE-BAFD-88749865A7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FA192-D92C-4FFE-982B-90B7C9A647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761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1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BB8-FF50-4BFE-BAFD-88749865A7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FA192-D92C-4FFE-982B-90B7C9A647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40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BB8-FF50-4BFE-BAFD-88749865A7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FA192-D92C-4FFE-982B-90B7C9A647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791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BB8-FF50-4BFE-BAFD-88749865A7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FA192-D92C-4FFE-982B-90B7C9A647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10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BB8-FF50-4BFE-BAFD-88749865A7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FA192-D92C-4FFE-982B-90B7C9A647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44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DBB8-FF50-4BFE-BAFD-88749865A7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FA192-D92C-4FFE-982B-90B7C9A647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685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0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46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31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094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26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22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6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93A75C3-53D1-4BF4-B11F-16DF6AFE1E8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64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4E23957-443B-4C52-90FA-FA714BADD4B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3DBB8-FF50-4BFE-BAFD-88749865A7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FA192-D92C-4FFE-982B-90B7C9A647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79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18" Type="http://schemas.openxmlformats.org/officeDocument/2006/relationships/tags" Target="../tags/tag19.xml"/><Relationship Id="rId26" Type="http://schemas.openxmlformats.org/officeDocument/2006/relationships/tags" Target="../tags/tag27.xml"/><Relationship Id="rId3" Type="http://schemas.openxmlformats.org/officeDocument/2006/relationships/tags" Target="../tags/tag4.xml"/><Relationship Id="rId21" Type="http://schemas.openxmlformats.org/officeDocument/2006/relationships/tags" Target="../tags/tag22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5" Type="http://schemas.openxmlformats.org/officeDocument/2006/relationships/tags" Target="../tags/tag26.xml"/><Relationship Id="rId33" Type="http://schemas.openxmlformats.org/officeDocument/2006/relationships/image" Target="../media/image5.gif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20" Type="http://schemas.openxmlformats.org/officeDocument/2006/relationships/tags" Target="../tags/tag21.xml"/><Relationship Id="rId29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24" Type="http://schemas.openxmlformats.org/officeDocument/2006/relationships/tags" Target="../tags/tag25.xml"/><Relationship Id="rId32" Type="http://schemas.openxmlformats.org/officeDocument/2006/relationships/image" Target="../media/image4.gif"/><Relationship Id="rId5" Type="http://schemas.openxmlformats.org/officeDocument/2006/relationships/tags" Target="../tags/tag6.xml"/><Relationship Id="rId15" Type="http://schemas.openxmlformats.org/officeDocument/2006/relationships/tags" Target="../tags/tag16.xml"/><Relationship Id="rId23" Type="http://schemas.openxmlformats.org/officeDocument/2006/relationships/tags" Target="../tags/tag24.xml"/><Relationship Id="rId28" Type="http://schemas.openxmlformats.org/officeDocument/2006/relationships/tags" Target="../tags/tag29.xml"/><Relationship Id="rId10" Type="http://schemas.openxmlformats.org/officeDocument/2006/relationships/tags" Target="../tags/tag11.xml"/><Relationship Id="rId19" Type="http://schemas.openxmlformats.org/officeDocument/2006/relationships/tags" Target="../tags/tag20.xml"/><Relationship Id="rId31" Type="http://schemas.openxmlformats.org/officeDocument/2006/relationships/image" Target="../media/image3.gif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Relationship Id="rId22" Type="http://schemas.openxmlformats.org/officeDocument/2006/relationships/tags" Target="../tags/tag23.xml"/><Relationship Id="rId27" Type="http://schemas.openxmlformats.org/officeDocument/2006/relationships/tags" Target="../tags/tag28.xml"/><Relationship Id="rId30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3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BAI%20MAU.pptx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71119teacherflowers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038600"/>
            <a:ext cx="322897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7137400" y="0"/>
            <a:ext cx="1930400" cy="1905000"/>
            <a:chOff x="4400" y="1008"/>
            <a:chExt cx="1216" cy="1200"/>
          </a:xfrm>
        </p:grpSpPr>
        <p:pic>
          <p:nvPicPr>
            <p:cNvPr id="7" name="Picture 4" descr="15"/>
            <p:cNvPicPr>
              <a:picLocks noChangeAspect="1" noChangeArrowheads="1" noCrop="1"/>
            </p:cNvPicPr>
            <p:nvPr/>
          </p:nvPicPr>
          <p:blipFill>
            <a:blip r:embed="rId3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4" y="1008"/>
              <a:ext cx="1152" cy="1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5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4400" y="1008"/>
              <a:ext cx="624" cy="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0" y="0"/>
            <a:ext cx="1905000" cy="1905000"/>
            <a:chOff x="432" y="1824"/>
            <a:chExt cx="1200" cy="1200"/>
          </a:xfrm>
        </p:grpSpPr>
        <p:pic>
          <p:nvPicPr>
            <p:cNvPr id="10" name="Picture 7" descr="15"/>
            <p:cNvPicPr>
              <a:picLocks noChangeAspect="1" noChangeArrowheads="1" noCrop="1"/>
            </p:cNvPicPr>
            <p:nvPr/>
          </p:nvPicPr>
          <p:blipFill>
            <a:blip r:embed="rId3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824"/>
              <a:ext cx="1152" cy="1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8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1008" y="1824"/>
              <a:ext cx="624" cy="1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pic>
        <p:nvPicPr>
          <p:cNvPr id="12" name="Picture 32" descr="DSTARS-P"/>
          <p:cNvPicPr>
            <a:picLocks noChangeAspect="1" noChangeArrowheads="1" noCrop="1"/>
          </p:cNvPicPr>
          <p:nvPr>
            <p:custDataLst>
              <p:tags r:id="rId2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029200"/>
            <a:ext cx="762000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2" descr="DSTARS-P"/>
          <p:cNvPicPr>
            <a:picLocks noChangeAspect="1" noChangeArrowheads="1" noCrop="1"/>
          </p:cNvPicPr>
          <p:nvPr>
            <p:custDataLst>
              <p:tags r:id="rId3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971800"/>
            <a:ext cx="685800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2" descr="DSTARS-P"/>
          <p:cNvPicPr>
            <a:picLocks noChangeAspect="1" noChangeArrowheads="1" noCrop="1"/>
          </p:cNvPicPr>
          <p:nvPr>
            <p:custDataLst>
              <p:tags r:id="rId4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410200"/>
            <a:ext cx="685800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2" descr="DSTARS-P"/>
          <p:cNvPicPr>
            <a:picLocks noChangeAspect="1" noChangeArrowheads="1" noCrop="1"/>
          </p:cNvPicPr>
          <p:nvPr>
            <p:custDataLst>
              <p:tags r:id="rId5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04800"/>
            <a:ext cx="6096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2" descr="DSTARS-P"/>
          <p:cNvPicPr>
            <a:picLocks noChangeAspect="1" noChangeArrowheads="1" noCrop="1"/>
          </p:cNvPicPr>
          <p:nvPr>
            <p:custDataLst>
              <p:tags r:id="rId6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743200"/>
            <a:ext cx="5334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2" descr="DSTARS-P"/>
          <p:cNvPicPr>
            <a:picLocks noChangeAspect="1" noChangeArrowheads="1" noCrop="1"/>
          </p:cNvPicPr>
          <p:nvPr>
            <p:custDataLst>
              <p:tags r:id="rId7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600200"/>
            <a:ext cx="5334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2" descr="DSTARS-P"/>
          <p:cNvPicPr>
            <a:picLocks noChangeAspect="1" noChangeArrowheads="1" noCrop="1"/>
          </p:cNvPicPr>
          <p:nvPr>
            <p:custDataLst>
              <p:tags r:id="rId8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81400"/>
            <a:ext cx="4572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2" descr="DSTARS-P"/>
          <p:cNvPicPr>
            <a:picLocks noChangeAspect="1" noChangeArrowheads="1" noCrop="1"/>
          </p:cNvPicPr>
          <p:nvPr>
            <p:custDataLst>
              <p:tags r:id="rId9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362200"/>
            <a:ext cx="5334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2" descr="DSTARS-P"/>
          <p:cNvPicPr>
            <a:picLocks noChangeAspect="1" noChangeArrowheads="1" noCrop="1"/>
          </p:cNvPicPr>
          <p:nvPr>
            <p:custDataLst>
              <p:tags r:id="rId10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267200"/>
            <a:ext cx="381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2" descr="DSTARS-P"/>
          <p:cNvPicPr>
            <a:picLocks noChangeAspect="1" noChangeArrowheads="1" noCrop="1"/>
          </p:cNvPicPr>
          <p:nvPr>
            <p:custDataLst>
              <p:tags r:id="rId11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72175"/>
            <a:ext cx="9144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2" descr="DSTARS-P"/>
          <p:cNvPicPr>
            <a:picLocks noChangeAspect="1" noChangeArrowheads="1" noCrop="1"/>
          </p:cNvPicPr>
          <p:nvPr>
            <p:custDataLst>
              <p:tags r:id="rId12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486400"/>
            <a:ext cx="762000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2" descr="DSTARS-P"/>
          <p:cNvPicPr>
            <a:picLocks noChangeAspect="1" noChangeArrowheads="1" noCrop="1"/>
          </p:cNvPicPr>
          <p:nvPr>
            <p:custDataLst>
              <p:tags r:id="rId13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209800"/>
            <a:ext cx="9144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2" descr="DSTARS-P"/>
          <p:cNvPicPr>
            <a:picLocks noChangeAspect="1" noChangeArrowheads="1" noCrop="1"/>
          </p:cNvPicPr>
          <p:nvPr>
            <p:custDataLst>
              <p:tags r:id="rId14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962400"/>
            <a:ext cx="9144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32" descr="DSTARS-P"/>
          <p:cNvPicPr>
            <a:picLocks noChangeAspect="1" noChangeArrowheads="1" noCrop="1"/>
          </p:cNvPicPr>
          <p:nvPr>
            <p:custDataLst>
              <p:tags r:id="rId15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800" y="869156"/>
            <a:ext cx="762000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32" descr="DSTARS-P"/>
          <p:cNvPicPr>
            <a:picLocks noChangeAspect="1" noChangeArrowheads="1" noCrop="1"/>
          </p:cNvPicPr>
          <p:nvPr>
            <p:custDataLst>
              <p:tags r:id="rId16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430338"/>
            <a:ext cx="762000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32" descr="DSTARS-P"/>
          <p:cNvPicPr>
            <a:picLocks noChangeAspect="1" noChangeArrowheads="1" noCrop="1"/>
          </p:cNvPicPr>
          <p:nvPr>
            <p:custDataLst>
              <p:tags r:id="rId17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581400"/>
            <a:ext cx="762000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32" descr="DSTARS-P"/>
          <p:cNvPicPr>
            <a:picLocks noChangeAspect="1" noChangeArrowheads="1" noCrop="1"/>
          </p:cNvPicPr>
          <p:nvPr>
            <p:custDataLst>
              <p:tags r:id="rId18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5700" y="4992687"/>
            <a:ext cx="762000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6" descr="taochu_bgr_119"/>
          <p:cNvPicPr>
            <a:picLocks noChangeAspect="1" noChangeArrowheads="1" noCrop="1"/>
          </p:cNvPicPr>
          <p:nvPr>
            <p:custDataLst>
              <p:tags r:id="rId19"/>
            </p:custDataLst>
          </p:nvPr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867400"/>
            <a:ext cx="15144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2" descr="DSTARS-P"/>
          <p:cNvPicPr>
            <a:picLocks noChangeAspect="1" noChangeArrowheads="1" noCrop="1"/>
          </p:cNvPicPr>
          <p:nvPr>
            <p:custDataLst>
              <p:tags r:id="rId20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04800"/>
            <a:ext cx="6096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2" descr="DSTARS-P"/>
          <p:cNvPicPr>
            <a:picLocks noChangeAspect="1" noChangeArrowheads="1" noCrop="1"/>
          </p:cNvPicPr>
          <p:nvPr>
            <p:custDataLst>
              <p:tags r:id="rId21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743200"/>
            <a:ext cx="5334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32" descr="DSTARS-P"/>
          <p:cNvPicPr>
            <a:picLocks noChangeAspect="1" noChangeArrowheads="1" noCrop="1"/>
          </p:cNvPicPr>
          <p:nvPr>
            <p:custDataLst>
              <p:tags r:id="rId22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9600"/>
            <a:ext cx="6096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2" descr="DSTARS-P"/>
          <p:cNvPicPr>
            <a:picLocks noChangeAspect="1" noChangeArrowheads="1" noCrop="1"/>
          </p:cNvPicPr>
          <p:nvPr>
            <p:custDataLst>
              <p:tags r:id="rId23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048000"/>
            <a:ext cx="5334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32" descr="DSTARS-P"/>
          <p:cNvPicPr>
            <a:picLocks noChangeAspect="1" noChangeArrowheads="1" noCrop="1"/>
          </p:cNvPicPr>
          <p:nvPr>
            <p:custDataLst>
              <p:tags r:id="rId24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04800"/>
            <a:ext cx="6096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2" descr="DSTARS-P"/>
          <p:cNvPicPr>
            <a:picLocks noChangeAspect="1" noChangeArrowheads="1" noCrop="1"/>
          </p:cNvPicPr>
          <p:nvPr>
            <p:custDataLst>
              <p:tags r:id="rId25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28600"/>
            <a:ext cx="6096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32" descr="DSTARS-P"/>
          <p:cNvPicPr>
            <a:picLocks noChangeAspect="1" noChangeArrowheads="1" noCrop="1"/>
          </p:cNvPicPr>
          <p:nvPr>
            <p:custDataLst>
              <p:tags r:id="rId26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04800"/>
            <a:ext cx="6096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angle 36"/>
          <p:cNvSpPr/>
          <p:nvPr/>
        </p:nvSpPr>
        <p:spPr>
          <a:xfrm>
            <a:off x="1202988" y="2663279"/>
            <a:ext cx="685424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BÀI: THỰC HÀNH TỔNG HỢP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557981" y="685800"/>
            <a:ext cx="1038778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32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cs typeface="Tahoma" pitchFamily="34" charset="0"/>
              </a:rPr>
              <a:t>CHÀO MỪNG các em đến với</a:t>
            </a:r>
          </a:p>
          <a:p>
            <a:pPr algn="ctr">
              <a:spcAft>
                <a:spcPts val="1200"/>
              </a:spcAft>
            </a:pPr>
            <a:r>
              <a:rPr lang="en-US" sz="32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cs typeface="Tahoma" pitchFamily="34" charset="0"/>
              </a:rPr>
              <a:t>MÔN TIN HỌC lớp 5</a:t>
            </a:r>
            <a:endParaRPr lang="en-US" sz="32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794205" y="3429000"/>
            <a:ext cx="401279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i="1" smtClean="0">
                <a:latin typeface="Times New Roman" pitchFamily="18" charset="0"/>
                <a:cs typeface="Times New Roman" pitchFamily="18" charset="0"/>
              </a:rPr>
              <a:t>( SGK Trang 75 )</a:t>
            </a:r>
            <a:endParaRPr lang="en-US" sz="3400" b="1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90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654320"/>
            <a:ext cx="5638800" cy="707886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50" normalizeH="0" baseline="0" noProof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MỤC</a:t>
            </a:r>
            <a:r>
              <a:rPr kumimoji="0" lang="en-US" sz="4000" b="1" i="0" u="none" strike="noStrike" kern="0" cap="none" spc="50" normalizeH="0" noProof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TIÊU BÀI HỌC</a:t>
            </a:r>
            <a:endParaRPr kumimoji="0" lang="en-US" sz="4000" b="1" i="0" u="none" strike="noStrike" kern="0" cap="none" spc="50" normalizeH="0" baseline="0" noProof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2133600"/>
            <a:ext cx="8229600" cy="2586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30000"/>
              </a:lnSpc>
              <a:buFontTx/>
              <a:buChar char="-"/>
            </a:pPr>
            <a:r>
              <a:rPr lang="en-US" sz="3200" b="1" smtClean="0">
                <a:solidFill>
                  <a:srgbClr val="0000CC"/>
                </a:solidFill>
              </a:rPr>
              <a:t>Ôn lại các kiến thức đã học về thiết kế bài trình chiếu.</a:t>
            </a:r>
          </a:p>
          <a:p>
            <a:pPr marL="457200" indent="-457200" algn="just">
              <a:lnSpc>
                <a:spcPct val="130000"/>
              </a:lnSpc>
              <a:buFontTx/>
              <a:buChar char="-"/>
            </a:pPr>
            <a:r>
              <a:rPr lang="en-US" sz="3200" b="1" smtClean="0">
                <a:solidFill>
                  <a:srgbClr val="0000CC"/>
                </a:solidFill>
              </a:rPr>
              <a:t>Sử dụng bài trình chiếu để giới thiệu về đất nước, quê hương </a:t>
            </a:r>
            <a:r>
              <a:rPr lang="en-US" sz="2800" b="1" smtClean="0">
                <a:solidFill>
                  <a:srgbClr val="0000CC"/>
                </a:solidFill>
              </a:rPr>
              <a:t>em.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7935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101025"/>
            <a:ext cx="5791200" cy="523220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spc="50" noProof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HỆ THỐNG KIẾN THỨC</a:t>
            </a:r>
            <a:endParaRPr kumimoji="0" lang="en-US" sz="2800" b="1" i="0" u="none" strike="noStrike" kern="0" cap="none" spc="50" normalizeH="0" baseline="0" noProof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609600"/>
            <a:ext cx="8229600" cy="633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30000"/>
              </a:lnSpc>
              <a:buAutoNum type="arabicPeriod"/>
            </a:pPr>
            <a:r>
              <a:rPr lang="en-US" sz="2400" smtClean="0">
                <a:solidFill>
                  <a:srgbClr val="0000CC"/>
                </a:solidFill>
              </a:rPr>
              <a:t>Thêm mới một trang trình chiếu (Slide).</a:t>
            </a:r>
          </a:p>
          <a:p>
            <a:pPr marL="514350" indent="-514350" algn="just">
              <a:lnSpc>
                <a:spcPct val="130000"/>
              </a:lnSpc>
              <a:buAutoNum type="arabicPeriod"/>
            </a:pPr>
            <a:r>
              <a:rPr lang="en-US" sz="2400">
                <a:solidFill>
                  <a:srgbClr val="0000CC"/>
                </a:solidFill>
              </a:rPr>
              <a:t>Xóa </a:t>
            </a:r>
            <a:r>
              <a:rPr lang="en-US" sz="2400" smtClean="0">
                <a:solidFill>
                  <a:srgbClr val="0000CC"/>
                </a:solidFill>
              </a:rPr>
              <a:t>Slide, sao chép và di chuyển </a:t>
            </a:r>
            <a:r>
              <a:rPr lang="en-US" sz="2400">
                <a:solidFill>
                  <a:srgbClr val="0000CC"/>
                </a:solidFill>
              </a:rPr>
              <a:t>Slide</a:t>
            </a:r>
            <a:r>
              <a:rPr lang="en-US" sz="2400" smtClean="0">
                <a:solidFill>
                  <a:srgbClr val="0000CC"/>
                </a:solidFill>
              </a:rPr>
              <a:t>.</a:t>
            </a:r>
          </a:p>
          <a:p>
            <a:pPr marL="514350" indent="-514350" algn="just">
              <a:lnSpc>
                <a:spcPct val="130000"/>
              </a:lnSpc>
              <a:buAutoNum type="arabicPeriod"/>
            </a:pPr>
            <a:r>
              <a:rPr lang="en-US" sz="2400" smtClean="0">
                <a:solidFill>
                  <a:srgbClr val="0000CC"/>
                </a:solidFill>
              </a:rPr>
              <a:t>Lưu/Mở bài trình chiếu.</a:t>
            </a:r>
            <a:endParaRPr lang="en-US" sz="2400">
              <a:solidFill>
                <a:srgbClr val="0000CC"/>
              </a:solidFill>
            </a:endParaRPr>
          </a:p>
          <a:p>
            <a:pPr marL="514350" indent="-514350" algn="just">
              <a:lnSpc>
                <a:spcPct val="130000"/>
              </a:lnSpc>
              <a:buAutoNum type="arabicPeriod"/>
            </a:pPr>
            <a:r>
              <a:rPr lang="en-US" sz="2400">
                <a:solidFill>
                  <a:srgbClr val="0000CC"/>
                </a:solidFill>
              </a:rPr>
              <a:t>Thay đổi bố cục Slide.</a:t>
            </a:r>
          </a:p>
          <a:p>
            <a:pPr marL="514350" indent="-514350" algn="just">
              <a:lnSpc>
                <a:spcPct val="130000"/>
              </a:lnSpc>
              <a:buAutoNum type="arabicPeriod"/>
            </a:pPr>
            <a:r>
              <a:rPr lang="en-US" sz="2400" smtClean="0">
                <a:solidFill>
                  <a:srgbClr val="0000CC"/>
                </a:solidFill>
              </a:rPr>
              <a:t>Thay đổi phông chữ, cỡ chữ, kiểu </a:t>
            </a:r>
            <a:r>
              <a:rPr lang="en-US" sz="2400" smtClean="0">
                <a:solidFill>
                  <a:srgbClr val="0000CC"/>
                </a:solidFill>
              </a:rPr>
              <a:t>chữ.</a:t>
            </a:r>
            <a:endParaRPr lang="en-US" sz="2400" smtClean="0">
              <a:solidFill>
                <a:srgbClr val="0000CC"/>
              </a:solidFill>
            </a:endParaRPr>
          </a:p>
          <a:p>
            <a:pPr marL="514350" indent="-514350" algn="just">
              <a:lnSpc>
                <a:spcPct val="130000"/>
              </a:lnSpc>
              <a:buAutoNum type="arabicPeriod"/>
            </a:pPr>
            <a:r>
              <a:rPr lang="en-US" sz="2400">
                <a:solidFill>
                  <a:srgbClr val="0000CC"/>
                </a:solidFill>
              </a:rPr>
              <a:t>Chèn </a:t>
            </a:r>
            <a:r>
              <a:rPr lang="en-US" sz="2400" smtClean="0">
                <a:solidFill>
                  <a:srgbClr val="0000CC"/>
                </a:solidFill>
              </a:rPr>
              <a:t>tranh </a:t>
            </a:r>
            <a:r>
              <a:rPr lang="en-US" sz="2400">
                <a:solidFill>
                  <a:srgbClr val="0000CC"/>
                </a:solidFill>
              </a:rPr>
              <a:t>ảnh vào Slide.</a:t>
            </a:r>
          </a:p>
          <a:p>
            <a:pPr marL="514350" indent="-514350" algn="just">
              <a:lnSpc>
                <a:spcPct val="130000"/>
              </a:lnSpc>
              <a:buAutoNum type="arabicPeriod"/>
            </a:pPr>
            <a:r>
              <a:rPr lang="en-US" sz="2400" smtClean="0">
                <a:solidFill>
                  <a:srgbClr val="0000CC"/>
                </a:solidFill>
              </a:rPr>
              <a:t>Chọn nền cho Slide.</a:t>
            </a:r>
          </a:p>
          <a:p>
            <a:pPr marL="514350" indent="-514350" algn="just">
              <a:lnSpc>
                <a:spcPct val="130000"/>
              </a:lnSpc>
              <a:buAutoNum type="arabicPeriod"/>
            </a:pPr>
            <a:r>
              <a:rPr lang="en-US" sz="2400" smtClean="0">
                <a:solidFill>
                  <a:srgbClr val="0000CC"/>
                </a:solidFill>
              </a:rPr>
              <a:t>Bổ sung thông tin: tác giả, ngày tháng năm, đánh số thứ tự.</a:t>
            </a:r>
          </a:p>
          <a:p>
            <a:pPr marL="514350" indent="-514350" algn="just">
              <a:lnSpc>
                <a:spcPct val="130000"/>
              </a:lnSpc>
              <a:buAutoNum type="arabicPeriod"/>
            </a:pPr>
            <a:r>
              <a:rPr lang="en-US" sz="2400" smtClean="0">
                <a:solidFill>
                  <a:srgbClr val="0000CC"/>
                </a:solidFill>
              </a:rPr>
              <a:t>Tạo hiệu ứng cho các đối tượng trong Slide.</a:t>
            </a:r>
          </a:p>
          <a:p>
            <a:pPr marL="514350" indent="-514350" algn="just">
              <a:lnSpc>
                <a:spcPct val="130000"/>
              </a:lnSpc>
              <a:buAutoNum type="arabicPeriod"/>
            </a:pPr>
            <a:r>
              <a:rPr lang="en-US" sz="2400" smtClean="0">
                <a:solidFill>
                  <a:srgbClr val="0000CC"/>
                </a:solidFill>
              </a:rPr>
              <a:t>Tạo hiệu ứng chuyển giữa các slide.</a:t>
            </a:r>
          </a:p>
          <a:p>
            <a:pPr marL="514350" indent="-514350" algn="just">
              <a:lnSpc>
                <a:spcPct val="130000"/>
              </a:lnSpc>
              <a:buAutoNum type="arabicPeriod"/>
            </a:pPr>
            <a:r>
              <a:rPr lang="en-US" sz="2400" smtClean="0">
                <a:solidFill>
                  <a:srgbClr val="0000CC"/>
                </a:solidFill>
              </a:rPr>
              <a:t>Chèn âm thanh vào bài trình chiếu.</a:t>
            </a:r>
          </a:p>
          <a:p>
            <a:pPr marL="514350" indent="-514350" algn="just">
              <a:lnSpc>
                <a:spcPct val="130000"/>
              </a:lnSpc>
              <a:buAutoNum type="arabicPeriod"/>
            </a:pPr>
            <a:r>
              <a:rPr lang="en-US" sz="2400" smtClean="0">
                <a:solidFill>
                  <a:srgbClr val="0000CC"/>
                </a:solidFill>
              </a:rPr>
              <a:t>Chèn video vào bài trình chiếu.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310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rId2" action="ppaction://hlinkpres?slideindex=1&amp;slidetitle="/>
          </p:cNvPr>
          <p:cNvSpPr txBox="1"/>
          <p:nvPr/>
        </p:nvSpPr>
        <p:spPr>
          <a:xfrm>
            <a:off x="2514600" y="2514600"/>
            <a:ext cx="3810000" cy="923330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kern="0" spc="50" noProof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BÀI MẪU</a:t>
            </a:r>
            <a:endParaRPr kumimoji="0" lang="en-US" sz="5400" b="1" i="0" u="none" strike="noStrike" kern="0" cap="none" spc="50" normalizeH="0" baseline="0" noProof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22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40000" y="456911"/>
            <a:ext cx="3810000" cy="707886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0" spc="50" noProof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Tiết 2</a:t>
            </a:r>
            <a:endParaRPr kumimoji="0" lang="en-US" sz="4000" b="1" i="0" u="none" strike="noStrike" kern="0" cap="none" spc="50" normalizeH="0" baseline="0" noProof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4200" y="1219200"/>
            <a:ext cx="8229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3200" b="1" smtClean="0">
                <a:solidFill>
                  <a:srgbClr val="FF0000"/>
                </a:solidFill>
              </a:rPr>
              <a:t>Nội dung:</a:t>
            </a:r>
          </a:p>
          <a:p>
            <a:pPr marL="514350" indent="-514350">
              <a:lnSpc>
                <a:spcPct val="130000"/>
              </a:lnSpc>
              <a:buAutoNum type="arabicPeriod"/>
            </a:pPr>
            <a:r>
              <a:rPr lang="en-US" sz="2800" smtClean="0">
                <a:solidFill>
                  <a:srgbClr val="0000CC"/>
                </a:solidFill>
              </a:rPr>
              <a:t>Thiết kế Slide 1:</a:t>
            </a:r>
          </a:p>
          <a:p>
            <a:pPr marL="457200" indent="-457200">
              <a:lnSpc>
                <a:spcPct val="130000"/>
              </a:lnSpc>
              <a:buFontTx/>
              <a:buChar char="-"/>
            </a:pPr>
            <a:r>
              <a:rPr lang="en-US" sz="2800" smtClean="0">
                <a:solidFill>
                  <a:srgbClr val="0000CC"/>
                </a:solidFill>
              </a:rPr>
              <a:t>Tiêu đề: Quê hương Việt Nam</a:t>
            </a:r>
          </a:p>
          <a:p>
            <a:pPr marL="457200" indent="-457200">
              <a:lnSpc>
                <a:spcPct val="130000"/>
              </a:lnSpc>
              <a:buFontTx/>
              <a:buChar char="-"/>
            </a:pPr>
            <a:r>
              <a:rPr lang="en-US" sz="2800" smtClean="0">
                <a:solidFill>
                  <a:srgbClr val="0000CC"/>
                </a:solidFill>
              </a:rPr>
              <a:t>Chèn hình ảnh minh họa phù hợp</a:t>
            </a:r>
          </a:p>
          <a:p>
            <a:pPr>
              <a:lnSpc>
                <a:spcPct val="130000"/>
              </a:lnSpc>
            </a:pPr>
            <a:r>
              <a:rPr lang="en-US" sz="2800" smtClean="0">
                <a:solidFill>
                  <a:srgbClr val="0000CC"/>
                </a:solidFill>
              </a:rPr>
              <a:t>2. Thiết kế Slide 2:</a:t>
            </a:r>
          </a:p>
          <a:p>
            <a:pPr marL="457200" indent="-457200">
              <a:lnSpc>
                <a:spcPct val="130000"/>
              </a:lnSpc>
              <a:buFontTx/>
              <a:buChar char="-"/>
            </a:pPr>
            <a:r>
              <a:rPr lang="en-US" sz="2800" smtClean="0">
                <a:solidFill>
                  <a:srgbClr val="0000CC"/>
                </a:solidFill>
              </a:rPr>
              <a:t>Giới thiệu về thủ đô Hà Nội.</a:t>
            </a:r>
          </a:p>
          <a:p>
            <a:pPr marL="457200" indent="-457200">
              <a:lnSpc>
                <a:spcPct val="130000"/>
              </a:lnSpc>
              <a:buFontTx/>
              <a:buChar char="-"/>
            </a:pPr>
            <a:endParaRPr lang="en-US" sz="280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9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40000" y="469612"/>
            <a:ext cx="3810000" cy="707886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0" spc="50" noProof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Tiết 3</a:t>
            </a:r>
            <a:endParaRPr kumimoji="0" lang="en-US" sz="4000" b="1" i="0" u="none" strike="noStrike" kern="0" cap="none" spc="50" normalizeH="0" baseline="0" noProof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4200" y="1600200"/>
            <a:ext cx="8229600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3200" b="1">
                <a:solidFill>
                  <a:srgbClr val="FF0000"/>
                </a:solidFill>
              </a:rPr>
              <a:t>Nội dung:</a:t>
            </a:r>
          </a:p>
          <a:p>
            <a:pPr marL="514350" indent="-514350">
              <a:lnSpc>
                <a:spcPct val="130000"/>
              </a:lnSpc>
              <a:buAutoNum type="arabicPeriod"/>
            </a:pPr>
            <a:r>
              <a:rPr lang="en-US" sz="2800" smtClean="0">
                <a:solidFill>
                  <a:srgbClr val="0000CC"/>
                </a:solidFill>
              </a:rPr>
              <a:t>Thiết kế Slide 3:</a:t>
            </a:r>
          </a:p>
          <a:p>
            <a:pPr marL="457200" indent="-457200">
              <a:lnSpc>
                <a:spcPct val="130000"/>
              </a:lnSpc>
              <a:buFontTx/>
              <a:buChar char="-"/>
            </a:pPr>
            <a:r>
              <a:rPr lang="en-US" sz="2800" smtClean="0">
                <a:solidFill>
                  <a:srgbClr val="0000CC"/>
                </a:solidFill>
              </a:rPr>
              <a:t>Giới thiệu về thành phố Huế</a:t>
            </a:r>
          </a:p>
          <a:p>
            <a:pPr>
              <a:lnSpc>
                <a:spcPct val="130000"/>
              </a:lnSpc>
            </a:pPr>
            <a:r>
              <a:rPr lang="en-US" sz="2800" smtClean="0">
                <a:solidFill>
                  <a:srgbClr val="0000CC"/>
                </a:solidFill>
              </a:rPr>
              <a:t>2. </a:t>
            </a:r>
            <a:r>
              <a:rPr lang="en-US" sz="2800">
                <a:solidFill>
                  <a:srgbClr val="0000CC"/>
                </a:solidFill>
              </a:rPr>
              <a:t>Thiết kế Slide </a:t>
            </a:r>
            <a:r>
              <a:rPr lang="en-US" sz="2800" smtClean="0">
                <a:solidFill>
                  <a:srgbClr val="0000CC"/>
                </a:solidFill>
              </a:rPr>
              <a:t>4:</a:t>
            </a:r>
            <a:endParaRPr lang="en-US" sz="2800">
              <a:solidFill>
                <a:srgbClr val="0000CC"/>
              </a:solidFill>
            </a:endParaRPr>
          </a:p>
          <a:p>
            <a:pPr>
              <a:lnSpc>
                <a:spcPct val="130000"/>
              </a:lnSpc>
            </a:pPr>
            <a:r>
              <a:rPr lang="en-US" sz="2800" smtClean="0">
                <a:solidFill>
                  <a:srgbClr val="0000CC"/>
                </a:solidFill>
              </a:rPr>
              <a:t>- Giới thiệu về biển đảo.</a:t>
            </a:r>
            <a:endParaRPr lang="en-US" sz="280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52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40000" y="469612"/>
            <a:ext cx="3810000" cy="707886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0" spc="50" noProof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Tiết 4</a:t>
            </a:r>
            <a:endParaRPr kumimoji="0" lang="en-US" sz="4000" b="1" i="0" u="none" strike="noStrike" kern="0" cap="none" spc="50" normalizeH="0" baseline="0" noProof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4200" y="1600200"/>
            <a:ext cx="8229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3200" b="1">
                <a:solidFill>
                  <a:srgbClr val="FF0000"/>
                </a:solidFill>
              </a:rPr>
              <a:t>Nội dung:</a:t>
            </a:r>
          </a:p>
          <a:p>
            <a:pPr marL="514350" indent="-514350">
              <a:lnSpc>
                <a:spcPct val="130000"/>
              </a:lnSpc>
              <a:buAutoNum type="arabicPeriod"/>
            </a:pPr>
            <a:r>
              <a:rPr lang="en-US" sz="2800" smtClean="0">
                <a:solidFill>
                  <a:srgbClr val="0000CC"/>
                </a:solidFill>
              </a:rPr>
              <a:t>Thiết kế Slide 5, 6: Giới thiệu về quê hương em</a:t>
            </a:r>
          </a:p>
          <a:p>
            <a:pPr marL="457200" indent="-457200">
              <a:lnSpc>
                <a:spcPct val="130000"/>
              </a:lnSpc>
              <a:buFontTx/>
              <a:buChar char="-"/>
            </a:pPr>
            <a:r>
              <a:rPr lang="en-US" sz="2800" smtClean="0">
                <a:solidFill>
                  <a:srgbClr val="0000CC"/>
                </a:solidFill>
              </a:rPr>
              <a:t>Tiêu đề: Tên tỉnh/ thành phố quê hương em.</a:t>
            </a:r>
          </a:p>
          <a:p>
            <a:pPr marL="457200" indent="-457200" algn="just">
              <a:lnSpc>
                <a:spcPct val="130000"/>
              </a:lnSpc>
              <a:buFontTx/>
              <a:buChar char="-"/>
            </a:pPr>
            <a:r>
              <a:rPr lang="en-US" sz="2800" smtClean="0">
                <a:solidFill>
                  <a:srgbClr val="0000CC"/>
                </a:solidFill>
              </a:rPr>
              <a:t>Giới thiệu một số danh lam thắng cảnh, di tích lịch sử văn hóa, làng nghề truyền thống … nổi bật của quê hương. </a:t>
            </a:r>
          </a:p>
          <a:p>
            <a:pPr algn="just">
              <a:lnSpc>
                <a:spcPct val="130000"/>
              </a:lnSpc>
            </a:pPr>
            <a:r>
              <a:rPr lang="en-US" sz="2800" smtClean="0">
                <a:solidFill>
                  <a:srgbClr val="0000CC"/>
                </a:solidFill>
              </a:rPr>
              <a:t>2. Lời cảm ơn.</a:t>
            </a:r>
          </a:p>
        </p:txBody>
      </p:sp>
    </p:spTree>
    <p:extLst>
      <p:ext uri="{BB962C8B-B14F-4D97-AF65-F5344CB8AC3E}">
        <p14:creationId xmlns:p14="http://schemas.microsoft.com/office/powerpoint/2010/main" val="66166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40000" y="469612"/>
            <a:ext cx="3810000" cy="707886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0" spc="50" noProof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Tiết 5</a:t>
            </a:r>
            <a:endParaRPr kumimoji="0" lang="en-US" sz="4000" b="1" i="0" u="none" strike="noStrike" kern="0" cap="none" spc="50" normalizeH="0" baseline="0" noProof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4200" y="1598878"/>
            <a:ext cx="8229600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3200" b="1">
                <a:solidFill>
                  <a:srgbClr val="FF0000"/>
                </a:solidFill>
              </a:rPr>
              <a:t>Nội dung:</a:t>
            </a:r>
          </a:p>
          <a:p>
            <a:pPr marL="514350" indent="-514350">
              <a:lnSpc>
                <a:spcPct val="130000"/>
              </a:lnSpc>
              <a:buAutoNum type="arabicPeriod"/>
            </a:pPr>
            <a:r>
              <a:rPr lang="en-US" sz="2800" smtClean="0">
                <a:solidFill>
                  <a:srgbClr val="0000CC"/>
                </a:solidFill>
              </a:rPr>
              <a:t>Tạo hiệu ứng chuyển giữa các slide.</a:t>
            </a:r>
          </a:p>
          <a:p>
            <a:pPr marL="514350" indent="-514350">
              <a:lnSpc>
                <a:spcPct val="130000"/>
              </a:lnSpc>
              <a:buAutoNum type="arabicPeriod"/>
            </a:pPr>
            <a:r>
              <a:rPr lang="en-US" sz="2800" smtClean="0">
                <a:solidFill>
                  <a:srgbClr val="0000CC"/>
                </a:solidFill>
              </a:rPr>
              <a:t>Chèn âm thanh minh họa cho bài trình chiếu.</a:t>
            </a:r>
          </a:p>
          <a:p>
            <a:pPr marL="514350" indent="-514350">
              <a:lnSpc>
                <a:spcPct val="130000"/>
              </a:lnSpc>
              <a:buAutoNum type="arabicPeriod"/>
            </a:pPr>
            <a:r>
              <a:rPr lang="en-US" sz="2800" smtClean="0">
                <a:solidFill>
                  <a:srgbClr val="0000CC"/>
                </a:solidFill>
              </a:rPr>
              <a:t>Trình chiếu và thuyết trình.</a:t>
            </a:r>
          </a:p>
          <a:p>
            <a:pPr marL="514350" indent="-514350">
              <a:lnSpc>
                <a:spcPct val="130000"/>
              </a:lnSpc>
              <a:buAutoNum type="arabicPeriod"/>
            </a:pPr>
            <a:r>
              <a:rPr lang="en-US" sz="2800">
                <a:solidFill>
                  <a:srgbClr val="0000CC"/>
                </a:solidFill>
              </a:rPr>
              <a:t>Làm bài tập trắc nghiệm Online</a:t>
            </a:r>
            <a:endParaRPr lang="en-US" sz="280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79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2000" y="1482130"/>
            <a:ext cx="7848600" cy="7709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ahoma" pitchFamily="34" charset="0"/>
                <a:cs typeface="Tahoma" pitchFamily="34" charset="0"/>
              </a:rPr>
              <a:t>CHÚC CÁC EM  CHĂM NGOAN HỌC GIỎI ! </a:t>
            </a:r>
            <a:endParaRPr lang="en-U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17017" y="2590800"/>
            <a:ext cx="5509970" cy="92333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Front"/>
            <a:lightRig rig="threePt" dir="t"/>
          </a:scene3d>
          <a:sp3d>
            <a:bevelT prst="convex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Hẹn</a:t>
            </a: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gặp</a:t>
            </a: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lại</a:t>
            </a: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các</a:t>
            </a: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em</a:t>
            </a:r>
            <a:endParaRPr 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226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1&quot;/&gt;&lt;property id=&quot;20307&quot; value=&quot;256&quot;/&gt;&lt;/object&gt;&lt;object type=&quot;3&quot; unique_id=&quot;11425&quot;&gt;&lt;property id=&quot;20148&quot; value=&quot;5&quot;/&gt;&lt;property id=&quot;20300&quot; value=&quot;Slide 4&quot;/&gt;&lt;property id=&quot;20307&quot; value=&quot;290&quot;/&gt;&lt;/object&gt;&lt;object type=&quot;3&quot; unique_id=&quot;11614&quot;&gt;&lt;property id=&quot;20148&quot; value=&quot;5&quot;/&gt;&lt;property id=&quot;20300&quot; value=&quot;Slide 5&quot;/&gt;&lt;property id=&quot;20307&quot; value=&quot;294&quot;/&gt;&lt;/object&gt;&lt;object type=&quot;3&quot; unique_id=&quot;11864&quot;&gt;&lt;property id=&quot;20148&quot; value=&quot;5&quot;/&gt;&lt;property id=&quot;20300&quot; value=&quot;Slide 2&quot;/&gt;&lt;property id=&quot;20307&quot; value=&quot;299&quot;/&gt;&lt;/object&gt;&lt;object type=&quot;3&quot; unique_id=&quot;11945&quot;&gt;&lt;property id=&quot;20148&quot; value=&quot;5&quot;/&gt;&lt;property id=&quot;20300&quot; value=&quot;Slide 6&quot;/&gt;&lt;property id=&quot;20307&quot; value=&quot;300&quot;/&gt;&lt;/object&gt;&lt;object type=&quot;3&quot; unique_id=&quot;11946&quot;&gt;&lt;property id=&quot;20148&quot; value=&quot;5&quot;/&gt;&lt;property id=&quot;20300&quot; value=&quot;Slide 7&quot;/&gt;&lt;property id=&quot;20307&quot; value=&quot;301&quot;/&gt;&lt;/object&gt;&lt;object type=&quot;3&quot; unique_id=&quot;11947&quot;&gt;&lt;property id=&quot;20148&quot; value=&quot;5&quot;/&gt;&lt;property id=&quot;20300&quot; value=&quot;Slide 8&quot;/&gt;&lt;property id=&quot;20307&quot; value=&quot;302&quot;/&gt;&lt;/object&gt;&lt;object type=&quot;3&quot; unique_id=&quot;11989&quot;&gt;&lt;property id=&quot;20148&quot; value=&quot;5&quot;/&gt;&lt;property id=&quot;20300&quot; value=&quot;Slide 3&quot;/&gt;&lt;property id=&quot;20307&quot; value=&quot;304&quot;/&gt;&lt;/object&gt;&lt;object type=&quot;3&quot; unique_id=&quot;12169&quot;&gt;&lt;property id=&quot;20148&quot; value=&quot;5&quot;/&gt;&lt;property id=&quot;20300&quot; value=&quot;Slide 9&quot;/&gt;&lt;property id=&quot;20307&quot; value=&quot;305&quot;/&gt;&lt;/object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FFA94874-28A9-4BC9-B31E-3E1B1E30DD0D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0F6F0702-A815-4D81-B092-699FF250ADE4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C38107DB-83AF-4E9C-A6DC-0AC71A6A791F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62A24FBD-F133-4A02-8CC3-98ADEE1453D4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7CA68BA9-20F6-4FE3-8700-9BF6FA198B2D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AC19158E-C859-43D4-A4A4-36DA9CA96A20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938478E2-52EE-4466-BA78-252F01C38EEE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D7168F41-7A06-4D9B-8035-876DE33F089E}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48B1175E-08C5-4B8F-90C4-4F005ABA1EFF}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B0AC3246-46DE-42CE-B8DC-9EF373FFDB85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889BE5C3-FD94-4B9D-9DA9-7577333324D5}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10BD951C-BAEE-4E81-9DF6-3E29909522F0}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B642E970-A0FF-4455-846A-DA2D66771549}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431FF3C7-CD51-4003-A62C-9B9C6A83BC91}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CF7960A5-06E0-446C-83F6-DFECB33E83C6}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1AF0FAB8-D233-4319-AA6E-135F429DAF58}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1B65A769-A1C0-4F26-82A7-FCFEFC7692A7}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2FFFFE96-7542-4EC9-BDB2-38744B750754}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CF7B0E0F-4482-48CD-96ED-AB3C1B218132}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F835D3A0-83DC-4A44-85E1-468F43B4E78B}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362FB525-899F-4BFE-8427-A40147D5E246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25C2939F-8FAD-4D67-B73C-338EEFC19C3A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81EFF8A6-F301-4021-8007-D4B593E96258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0AB222C3-33F3-420C-B397-8CDAF056E826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159D2650-FEB0-4D7B-B503-7393DBD2D7B6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10BCFFB1-C0BF-409D-9B83-1A9F7D77ACE2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345</Words>
  <Application>Microsoft Office PowerPoint</Application>
  <PresentationFormat>On-screen Show (4:3)</PresentationFormat>
  <Paragraphs>49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Theme</vt:lpstr>
      <vt:lpstr>Default Design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MTC</dc:creator>
  <cp:lastModifiedBy>MTC</cp:lastModifiedBy>
  <cp:revision>127</cp:revision>
  <dcterms:created xsi:type="dcterms:W3CDTF">2018-10-07T13:21:27Z</dcterms:created>
  <dcterms:modified xsi:type="dcterms:W3CDTF">2020-04-02T10:55:06Z</dcterms:modified>
</cp:coreProperties>
</file>