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7" r:id="rId4"/>
  </p:sldMasterIdLst>
  <p:notesMasterIdLst>
    <p:notesMasterId r:id="rId20"/>
  </p:notesMasterIdLst>
  <p:handoutMasterIdLst>
    <p:handoutMasterId r:id="rId21"/>
  </p:handoutMasterIdLst>
  <p:sldIdLst>
    <p:sldId id="1865" r:id="rId5"/>
    <p:sldId id="1877" r:id="rId6"/>
    <p:sldId id="1867" r:id="rId7"/>
    <p:sldId id="1870" r:id="rId8"/>
    <p:sldId id="1879" r:id="rId9"/>
    <p:sldId id="1880" r:id="rId10"/>
    <p:sldId id="1866" r:id="rId11"/>
    <p:sldId id="1875" r:id="rId12"/>
    <p:sldId id="1881" r:id="rId13"/>
    <p:sldId id="1878" r:id="rId14"/>
    <p:sldId id="1869" r:id="rId15"/>
    <p:sldId id="1873" r:id="rId16"/>
    <p:sldId id="1876" r:id="rId17"/>
    <p:sldId id="1871" r:id="rId18"/>
    <p:sldId id="1874" r:id="rId19"/>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521415D9-36F7-43E2-AB2F-B90AF26B5E84}">
      <p14:sectionLst xmlns:p14="http://schemas.microsoft.com/office/powerpoint/2010/main">
        <p14:section name="Set 1" id="{1CA46CF7-019E-4A07-AEE4-E178E9B912FC}">
          <p14:sldIdLst>
            <p14:sldId id="1865"/>
            <p14:sldId id="1877"/>
            <p14:sldId id="1867"/>
            <p14:sldId id="1870"/>
            <p14:sldId id="1879"/>
            <p14:sldId id="1880"/>
            <p14:sldId id="1866"/>
            <p14:sldId id="1875"/>
            <p14:sldId id="1881"/>
            <p14:sldId id="1878"/>
            <p14:sldId id="1869"/>
            <p14:sldId id="1873"/>
            <p14:sldId id="1876"/>
            <p14:sldId id="1871"/>
            <p14:sldId id="1874"/>
          </p14:sldIdLst>
        </p14:section>
      </p14:sectionLst>
    </p:ext>
    <p:ext uri="{EFAFB233-063F-42B5-8137-9DF3F51BA10A}">
      <p15:sldGuideLst xmlns:p15="http://schemas.microsoft.com/office/powerpoint/2012/main">
        <p15:guide id="1" orient="horz" pos="2184" userDrawn="1">
          <p15:clr>
            <a:srgbClr val="A4A3A4"/>
          </p15:clr>
        </p15:guide>
        <p15:guide id="2" pos="552" userDrawn="1">
          <p15:clr>
            <a:srgbClr val="A4A3A4"/>
          </p15:clr>
        </p15:guide>
        <p15:guide id="3" pos="7200" userDrawn="1">
          <p15:clr>
            <a:srgbClr val="A4A3A4"/>
          </p15:clr>
        </p15:guide>
        <p15:guide id="4" pos="43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D734"/>
    <a:srgbClr val="FE4387"/>
    <a:srgbClr val="6B2929"/>
    <a:srgbClr val="F69000"/>
    <a:srgbClr val="FF2625"/>
    <a:srgbClr val="007788"/>
    <a:srgbClr val="297C2A"/>
    <a:srgbClr val="01C2D1"/>
    <a:srgbClr val="005C68"/>
    <a:srgbClr val="3B2E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41" autoAdjust="0"/>
  </p:normalViewPr>
  <p:slideViewPr>
    <p:cSldViewPr snapToGrid="0">
      <p:cViewPr varScale="1">
        <p:scale>
          <a:sx n="83" d="100"/>
          <a:sy n="83" d="100"/>
        </p:scale>
        <p:origin x="614" y="67"/>
      </p:cViewPr>
      <p:guideLst>
        <p:guide orient="horz" pos="2184"/>
        <p:guide pos="552"/>
        <p:guide pos="7200"/>
        <p:guide pos="4368"/>
      </p:guideLst>
    </p:cSldViewPr>
  </p:slideViewPr>
  <p:outlineViewPr>
    <p:cViewPr>
      <p:scale>
        <a:sx n="33" d="100"/>
        <a:sy n="33" d="100"/>
      </p:scale>
      <p:origin x="0" y="-2448"/>
    </p:cViewPr>
  </p:outlineViewPr>
  <p:notesTextViewPr>
    <p:cViewPr>
      <p:scale>
        <a:sx n="1" d="1"/>
        <a:sy n="1" d="1"/>
      </p:scale>
      <p:origin x="0" y="0"/>
    </p:cViewPr>
  </p:notesTextViewPr>
  <p:sorterViewPr>
    <p:cViewPr>
      <p:scale>
        <a:sx n="60" d="100"/>
        <a:sy n="60" d="100"/>
      </p:scale>
      <p:origin x="0" y="0"/>
    </p:cViewPr>
  </p:sorterViewPr>
  <p:notesViewPr>
    <p:cSldViewPr snapToGrid="0">
      <p:cViewPr varScale="1">
        <p:scale>
          <a:sx n="48" d="100"/>
          <a:sy n="48" d="100"/>
        </p:scale>
        <p:origin x="2684" y="3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0E63EFB-A45E-45D2-917C-2262C9B2BC0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77B3576-EAA7-4886-8787-F094B8D8EE2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8E40A2C-D4F8-447C-8646-65B623846323}" type="datetimeFigureOut">
              <a:rPr lang="en-US" smtClean="0"/>
              <a:t>5/5/2021</a:t>
            </a:fld>
            <a:endParaRPr lang="en-US" dirty="0"/>
          </a:p>
        </p:txBody>
      </p:sp>
      <p:sp>
        <p:nvSpPr>
          <p:cNvPr id="4" name="Footer Placeholder 3">
            <a:extLst>
              <a:ext uri="{FF2B5EF4-FFF2-40B4-BE49-F238E27FC236}">
                <a16:creationId xmlns:a16="http://schemas.microsoft.com/office/drawing/2014/main" id="{92269D18-8FB0-418D-B70C-328BCC81257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DE3EAB1-782C-4544-A059-833371A45B2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0CE8B11-E9E4-46BC-B69D-DFCBD15173AE}" type="slidenum">
              <a:rPr lang="en-US" smtClean="0"/>
              <a:t>‹#›</a:t>
            </a:fld>
            <a:endParaRPr lang="en-US" dirty="0"/>
          </a:p>
        </p:txBody>
      </p:sp>
    </p:spTree>
    <p:extLst>
      <p:ext uri="{BB962C8B-B14F-4D97-AF65-F5344CB8AC3E}">
        <p14:creationId xmlns:p14="http://schemas.microsoft.com/office/powerpoint/2010/main" val="32038142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D9F622F8-1824-4338-8C3C-5529D3BDEF4A}"/>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Arial" charset="0"/>
              </a:defRPr>
            </a:lvl1pPr>
          </a:lstStyle>
          <a:p>
            <a:pPr>
              <a:defRPr/>
            </a:pPr>
            <a:endParaRPr lang="en-US" dirty="0"/>
          </a:p>
        </p:txBody>
      </p:sp>
      <p:sp>
        <p:nvSpPr>
          <p:cNvPr id="30723" name="Rectangle 3">
            <a:extLst>
              <a:ext uri="{FF2B5EF4-FFF2-40B4-BE49-F238E27FC236}">
                <a16:creationId xmlns:a16="http://schemas.microsoft.com/office/drawing/2014/main" id="{618DDD53-BB38-4118-BC75-9CE27D49C550}"/>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Arial" charset="0"/>
              </a:defRPr>
            </a:lvl1pPr>
          </a:lstStyle>
          <a:p>
            <a:pPr>
              <a:defRPr/>
            </a:pPr>
            <a:endParaRPr lang="en-US" dirty="0"/>
          </a:p>
        </p:txBody>
      </p:sp>
      <p:sp>
        <p:nvSpPr>
          <p:cNvPr id="14340" name="Rectangle 4">
            <a:extLst>
              <a:ext uri="{FF2B5EF4-FFF2-40B4-BE49-F238E27FC236}">
                <a16:creationId xmlns:a16="http://schemas.microsoft.com/office/drawing/2014/main" id="{6C03B6F7-B1AE-4118-ABA2-FFEC9B8F0E9C}"/>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5" name="Rectangle 5">
            <a:extLst>
              <a:ext uri="{FF2B5EF4-FFF2-40B4-BE49-F238E27FC236}">
                <a16:creationId xmlns:a16="http://schemas.microsoft.com/office/drawing/2014/main" id="{646F5356-BDE8-43C1-9587-85323D02B191}"/>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a:extLst>
              <a:ext uri="{FF2B5EF4-FFF2-40B4-BE49-F238E27FC236}">
                <a16:creationId xmlns:a16="http://schemas.microsoft.com/office/drawing/2014/main" id="{89912C35-11A9-4DA7-8476-F1823F658CAA}"/>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en-US" dirty="0"/>
          </a:p>
        </p:txBody>
      </p:sp>
      <p:sp>
        <p:nvSpPr>
          <p:cNvPr id="30727" name="Rectangle 7">
            <a:extLst>
              <a:ext uri="{FF2B5EF4-FFF2-40B4-BE49-F238E27FC236}">
                <a16:creationId xmlns:a16="http://schemas.microsoft.com/office/drawing/2014/main" id="{7180ED79-CEC3-4FB9-B511-8597B20A0C10}"/>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6DEB7EE2-04A2-4FB2-9625-C9C73AC4D32F}" type="slidenum">
              <a:rPr lang="en-US" altLang="en-US"/>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FA4671F7-4D2C-4B1E-AED7-24676BE8B4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47842D7-C728-4EBD-982B-B8BE79E4DBBE}" type="slidenum">
              <a:rPr lang="en-US" altLang="en-US"/>
              <a:pPr eaLnBrk="1" hangingPunct="1"/>
              <a:t>1</a:t>
            </a:fld>
            <a:endParaRPr lang="en-US" altLang="en-US" dirty="0"/>
          </a:p>
        </p:txBody>
      </p:sp>
      <p:sp>
        <p:nvSpPr>
          <p:cNvPr id="15363" name="Rectangle 2">
            <a:extLst>
              <a:ext uri="{FF2B5EF4-FFF2-40B4-BE49-F238E27FC236}">
                <a16:creationId xmlns:a16="http://schemas.microsoft.com/office/drawing/2014/main" id="{D8E83BD0-7AE4-4323-9047-FC368929C520}"/>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FDECF5EC-C5EC-4723-8F4F-A75A20018F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193350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3</a:t>
            </a:fld>
            <a:endParaRPr lang="en-US" altLang="en-US" dirty="0"/>
          </a:p>
        </p:txBody>
      </p:sp>
    </p:spTree>
    <p:extLst>
      <p:ext uri="{BB962C8B-B14F-4D97-AF65-F5344CB8AC3E}">
        <p14:creationId xmlns:p14="http://schemas.microsoft.com/office/powerpoint/2010/main" val="570672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6478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6567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8</a:t>
            </a:fld>
            <a:endParaRPr lang="en-US" altLang="en-US" dirty="0"/>
          </a:p>
        </p:txBody>
      </p:sp>
    </p:spTree>
    <p:extLst>
      <p:ext uri="{BB962C8B-B14F-4D97-AF65-F5344CB8AC3E}">
        <p14:creationId xmlns:p14="http://schemas.microsoft.com/office/powerpoint/2010/main" val="1393910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11</a:t>
            </a:fld>
            <a:endParaRPr lang="en-US" altLang="en-US" dirty="0"/>
          </a:p>
        </p:txBody>
      </p:sp>
    </p:spTree>
    <p:extLst>
      <p:ext uri="{BB962C8B-B14F-4D97-AF65-F5344CB8AC3E}">
        <p14:creationId xmlns:p14="http://schemas.microsoft.com/office/powerpoint/2010/main" val="31877370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48787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p:bg>
      <p:bgPr>
        <a:solidFill>
          <a:schemeClr val="accent1"/>
        </a:solidFill>
        <a:effectLst/>
      </p:bgPr>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CFA415FA-D077-4CB7-8CBC-8F39C7C51748}"/>
              </a:ext>
            </a:extLst>
          </p:cNvPr>
          <p:cNvSpPr>
            <a:spLocks noGrp="1"/>
          </p:cNvSpPr>
          <p:nvPr>
            <p:ph type="title" hasCustomPrompt="1"/>
          </p:nvPr>
        </p:nvSpPr>
        <p:spPr>
          <a:xfrm>
            <a:off x="3840480" y="2770632"/>
            <a:ext cx="7443216" cy="1325563"/>
          </a:xfrm>
        </p:spPr>
        <p:txBody>
          <a:bodyPr anchor="ctr">
            <a:normAutofit/>
          </a:bodyPr>
          <a:lstStyle>
            <a:lvl1pPr algn="ctr">
              <a:defRPr sz="4800" b="1"/>
            </a:lvl1pPr>
          </a:lstStyle>
          <a:p>
            <a:r>
              <a:rPr lang="en-US" dirty="0"/>
              <a:t>Click to add title</a:t>
            </a:r>
          </a:p>
        </p:txBody>
      </p:sp>
      <p:pic>
        <p:nvPicPr>
          <p:cNvPr id="2" name="Graphic 1">
            <a:extLst>
              <a:ext uri="{FF2B5EF4-FFF2-40B4-BE49-F238E27FC236}">
                <a16:creationId xmlns:a16="http://schemas.microsoft.com/office/drawing/2014/main" id="{4484D66F-7657-44F5-BAE9-F676B76CBA7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0" y="0"/>
            <a:ext cx="3800475" cy="6858000"/>
          </a:xfrm>
          <a:prstGeom prst="rect">
            <a:avLst/>
          </a:prstGeom>
        </p:spPr>
      </p:pic>
    </p:spTree>
    <p:extLst>
      <p:ext uri="{BB962C8B-B14F-4D97-AF65-F5344CB8AC3E}">
        <p14:creationId xmlns:p14="http://schemas.microsoft.com/office/powerpoint/2010/main" val="2950308505"/>
      </p:ext>
    </p:extLst>
  </p:cSld>
  <p:clrMapOvr>
    <a:masterClrMapping/>
  </p:clrMapOvr>
  <p:extLst>
    <p:ext uri="{DCECCB84-F9BA-43D5-87BE-67443E8EF086}">
      <p15:sldGuideLst xmlns:p15="http://schemas.microsoft.com/office/powerpoint/2012/main">
        <p15:guide id="1" pos="280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ottom Pattern Black">
    <p:bg>
      <p:bgPr>
        <a:solidFill>
          <a:schemeClr val="accent1"/>
        </a:solidFill>
        <a:effectLst/>
      </p:bgPr>
    </p:bg>
    <p:spTree>
      <p:nvGrpSpPr>
        <p:cNvPr id="1" name=""/>
        <p:cNvGrpSpPr/>
        <p:nvPr/>
      </p:nvGrpSpPr>
      <p:grpSpPr>
        <a:xfrm>
          <a:off x="0" y="0"/>
          <a:ext cx="0" cy="0"/>
          <a:chOff x="0" y="0"/>
          <a:chExt cx="0" cy="0"/>
        </a:xfrm>
      </p:grpSpPr>
      <p:sp>
        <p:nvSpPr>
          <p:cNvPr id="14" name="Text Placeholder 4">
            <a:extLst>
              <a:ext uri="{FF2B5EF4-FFF2-40B4-BE49-F238E27FC236}">
                <a16:creationId xmlns:a16="http://schemas.microsoft.com/office/drawing/2014/main" id="{1EEF53A4-35A6-4E43-B220-67DA381C5910}"/>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a:t>Insert content here</a:t>
            </a:r>
          </a:p>
        </p:txBody>
      </p:sp>
      <p:sp>
        <p:nvSpPr>
          <p:cNvPr id="5" name="Title 1">
            <a:extLst>
              <a:ext uri="{FF2B5EF4-FFF2-40B4-BE49-F238E27FC236}">
                <a16:creationId xmlns:a16="http://schemas.microsoft.com/office/drawing/2014/main" id="{07724906-4405-47F4-B533-7291B003B0A2}"/>
              </a:ext>
            </a:extLst>
          </p:cNvPr>
          <p:cNvSpPr>
            <a:spLocks noGrp="1"/>
          </p:cNvSpPr>
          <p:nvPr>
            <p:ph type="title" hasCustomPrompt="1"/>
          </p:nvPr>
        </p:nvSpPr>
        <p:spPr>
          <a:xfrm>
            <a:off x="1525301" y="1975104"/>
            <a:ext cx="9141397" cy="615553"/>
          </a:xfr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tx1"/>
                </a:solidFill>
                <a:effectLst/>
                <a:latin typeface="+mn-lt"/>
                <a:ea typeface="+mn-ea"/>
                <a:cs typeface="Segoe UI" pitchFamily="34" charset="0"/>
              </a:defRPr>
            </a:lvl1pPr>
          </a:lstStyle>
          <a:p>
            <a:r>
              <a:rPr lang="en-US" dirty="0"/>
              <a:t>Insert Text Here</a:t>
            </a:r>
          </a:p>
        </p:txBody>
      </p:sp>
      <p:pic>
        <p:nvPicPr>
          <p:cNvPr id="6" name="Graphic 5" hidden="1">
            <a:extLst>
              <a:ext uri="{FF2B5EF4-FFF2-40B4-BE49-F238E27FC236}">
                <a16:creationId xmlns:a16="http://schemas.microsoft.com/office/drawing/2014/main" id="{1979441F-BDF5-41C8-933A-7E284F67033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852905"/>
            <a:ext cx="12192000" cy="857250"/>
          </a:xfrm>
          <a:prstGeom prst="rect">
            <a:avLst/>
          </a:prstGeom>
        </p:spPr>
      </p:pic>
      <p:pic>
        <p:nvPicPr>
          <p:cNvPr id="2" name="Graphic 1">
            <a:extLst>
              <a:ext uri="{FF2B5EF4-FFF2-40B4-BE49-F238E27FC236}">
                <a16:creationId xmlns:a16="http://schemas.microsoft.com/office/drawing/2014/main" id="{E4C7544D-BD57-4504-AC5A-951E353C248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5833855"/>
            <a:ext cx="12192000" cy="876300"/>
          </a:xfrm>
          <a:prstGeom prst="rect">
            <a:avLst/>
          </a:prstGeom>
        </p:spPr>
      </p:pic>
    </p:spTree>
    <p:extLst>
      <p:ext uri="{BB962C8B-B14F-4D97-AF65-F5344CB8AC3E}">
        <p14:creationId xmlns:p14="http://schemas.microsoft.com/office/powerpoint/2010/main" val="241878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ottom Pattern White">
    <p:bg>
      <p:bgPr>
        <a:solidFill>
          <a:schemeClr val="accent1"/>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BC00585D-E155-409A-899A-29BDF4E57FD3}"/>
              </a:ext>
            </a:extLst>
          </p:cNvPr>
          <p:cNvSpPr>
            <a:spLocks noGrp="1"/>
          </p:cNvSpPr>
          <p:nvPr>
            <p:ph type="title" hasCustomPrompt="1"/>
          </p:nvPr>
        </p:nvSpPr>
        <p:spPr>
          <a:xfrm>
            <a:off x="762000" y="716577"/>
            <a:ext cx="10668000" cy="615553"/>
          </a:xfrm>
          <a:noFill/>
        </p:spPr>
        <p:txBody>
          <a:bodyPr wrap="square" lIns="0" tIns="0" rIns="0" bIns="0" anchor="b" anchorCtr="0">
            <a:spAutoFit/>
          </a:bodyPr>
          <a:lstStyle>
            <a:lvl1pPr algn="l" defTabSz="932742" rtl="0" eaLnBrk="1" latinLnBrk="0" hangingPunct="1">
              <a:lnSpc>
                <a:spcPct val="100000"/>
              </a:lnSpc>
              <a:spcBef>
                <a:spcPct val="0"/>
              </a:spcBef>
              <a:buNone/>
              <a:defRPr lang="en-US" sz="4000" b="1" i="0" kern="1200" cap="none" spc="-50" baseline="0" dirty="0">
                <a:ln w="3175">
                  <a:noFill/>
                </a:ln>
                <a:solidFill>
                  <a:schemeClr val="accent3"/>
                </a:solidFill>
                <a:effectLst/>
                <a:latin typeface="+mj-lt"/>
                <a:ea typeface="+mn-ea"/>
                <a:cs typeface="Segoe UI" pitchFamily="34" charset="0"/>
              </a:defRPr>
            </a:lvl1pPr>
          </a:lstStyle>
          <a:p>
            <a:r>
              <a:rPr lang="en-US" dirty="0"/>
              <a:t>Insert text here</a:t>
            </a:r>
          </a:p>
        </p:txBody>
      </p:sp>
      <p:sp>
        <p:nvSpPr>
          <p:cNvPr id="5" name="Text Placeholder 4">
            <a:extLst>
              <a:ext uri="{FF2B5EF4-FFF2-40B4-BE49-F238E27FC236}">
                <a16:creationId xmlns:a16="http://schemas.microsoft.com/office/drawing/2014/main" id="{2D944D9B-AA15-4DB5-AE58-0FA514F6FE87}"/>
              </a:ext>
            </a:extLst>
          </p:cNvPr>
          <p:cNvSpPr>
            <a:spLocks noGrp="1"/>
          </p:cNvSpPr>
          <p:nvPr>
            <p:ph type="body" sz="quarter" idx="13" hasCustomPrompt="1"/>
          </p:nvPr>
        </p:nvSpPr>
        <p:spPr>
          <a:xfrm>
            <a:off x="762000" y="1790699"/>
            <a:ext cx="10668000" cy="685800"/>
          </a:xfrm>
          <a:prstGeom prst="rect">
            <a:avLst/>
          </a:prstGeom>
          <a:noFill/>
        </p:spPr>
        <p:txBody>
          <a:bodyPr wrap="square" lIns="0" tIns="0" rIns="0" bIns="0">
            <a:noAutofit/>
          </a:bodyPr>
          <a:lstStyle>
            <a:lvl1pPr marL="0" indent="0" algn="l">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a:t>Insert content here</a:t>
            </a:r>
          </a:p>
        </p:txBody>
      </p:sp>
      <p:pic>
        <p:nvPicPr>
          <p:cNvPr id="12" name="Graphic 11">
            <a:extLst>
              <a:ext uri="{FF2B5EF4-FFF2-40B4-BE49-F238E27FC236}">
                <a16:creationId xmlns:a16="http://schemas.microsoft.com/office/drawing/2014/main" id="{9066358F-3531-4B96-B041-02BD184014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833855"/>
            <a:ext cx="12192000" cy="876300"/>
          </a:xfrm>
          <a:prstGeom prst="rect">
            <a:avLst/>
          </a:prstGeom>
        </p:spPr>
      </p:pic>
    </p:spTree>
    <p:extLst>
      <p:ext uri="{BB962C8B-B14F-4D97-AF65-F5344CB8AC3E}">
        <p14:creationId xmlns:p14="http://schemas.microsoft.com/office/powerpoint/2010/main" val="16442041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mart Art">
    <p:bg>
      <p:bgPr>
        <a:solidFill>
          <a:schemeClr val="accent2"/>
        </a:solidFill>
        <a:effectLst/>
      </p:bgPr>
    </p:bg>
    <p:spTree>
      <p:nvGrpSpPr>
        <p:cNvPr id="1" name=""/>
        <p:cNvGrpSpPr/>
        <p:nvPr/>
      </p:nvGrpSpPr>
      <p:grpSpPr>
        <a:xfrm>
          <a:off x="0" y="0"/>
          <a:ext cx="0" cy="0"/>
          <a:chOff x="0" y="0"/>
          <a:chExt cx="0" cy="0"/>
        </a:xfrm>
      </p:grpSpPr>
      <p:sp>
        <p:nvSpPr>
          <p:cNvPr id="19" name="Text Placeholder 4">
            <a:extLst>
              <a:ext uri="{FF2B5EF4-FFF2-40B4-BE49-F238E27FC236}">
                <a16:creationId xmlns:a16="http://schemas.microsoft.com/office/drawing/2014/main" id="{3E65ED86-A26C-479A-8393-0BFDCBCD43F2}"/>
              </a:ext>
            </a:extLst>
          </p:cNvPr>
          <p:cNvSpPr>
            <a:spLocks noGrp="1"/>
          </p:cNvSpPr>
          <p:nvPr>
            <p:ph type="body" sz="quarter" idx="13" hasCustomPrompt="1"/>
          </p:nvPr>
        </p:nvSpPr>
        <p:spPr>
          <a:xfrm>
            <a:off x="762000" y="1783952"/>
            <a:ext cx="10668000" cy="1111648"/>
          </a:xfrm>
          <a:prstGeom prst="rect">
            <a:avLst/>
          </a:prstGeom>
          <a:noFill/>
        </p:spPr>
        <p:txBody>
          <a:bodyPr wrap="square" lIns="0" tIns="0" rIns="0" bIns="0">
            <a:noAutofit/>
          </a:bodyPr>
          <a:lstStyle>
            <a:lvl1pPr marL="0" indent="0" algn="l">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a:t>Insert content here</a:t>
            </a:r>
          </a:p>
        </p:txBody>
      </p:sp>
      <p:sp>
        <p:nvSpPr>
          <p:cNvPr id="2" name="Title 1">
            <a:extLst>
              <a:ext uri="{FF2B5EF4-FFF2-40B4-BE49-F238E27FC236}">
                <a16:creationId xmlns:a16="http://schemas.microsoft.com/office/drawing/2014/main" id="{A07E4664-9EEE-4A2F-B223-5F295C6BFB16}"/>
              </a:ext>
            </a:extLst>
          </p:cNvPr>
          <p:cNvSpPr>
            <a:spLocks noGrp="1"/>
          </p:cNvSpPr>
          <p:nvPr>
            <p:ph type="title"/>
          </p:nvPr>
        </p:nvSpPr>
        <p:spPr>
          <a:xfrm>
            <a:off x="761999" y="715964"/>
            <a:ext cx="10667999" cy="646332"/>
          </a:xfrm>
        </p:spPr>
        <p:txBody>
          <a:bodyPr vert="horz" lIns="0" tIns="45720" rIns="91440" bIns="45720" rtlCol="0">
            <a:normAutofit/>
          </a:bodyPr>
          <a:lstStyle>
            <a:lvl1pPr>
              <a:defRPr lang="en-US" sz="4000" dirty="0">
                <a:solidFill>
                  <a:schemeClr val="accent3"/>
                </a:solidFill>
                <a:latin typeface="+mj-lt"/>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98151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A1B9BC-7BE7-4893-90FD-CC95830FD8F2}" type="datetimeFigureOut">
              <a:rPr lang="en-US" smtClean="0"/>
              <a:t>5/5/2021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15270E-046A-4C23-BC98-E307A7DD6BE8}" type="slidenum">
              <a:rPr lang="en-US" smtClean="0"/>
              <a:t>‹#›</a:t>
            </a:fld>
            <a:endParaRPr lang="en-US" dirty="0"/>
          </a:p>
        </p:txBody>
      </p:sp>
    </p:spTree>
    <p:extLst>
      <p:ext uri="{BB962C8B-B14F-4D97-AF65-F5344CB8AC3E}">
        <p14:creationId xmlns:p14="http://schemas.microsoft.com/office/powerpoint/2010/main" val="420321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ne Photo Content">
    <p:bg>
      <p:bgPr>
        <a:solidFill>
          <a:schemeClr val="accent3"/>
        </a:solidFill>
        <a:effectLst/>
      </p:bgPr>
    </p:bg>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8498B63D-F60C-4A9D-8D3E-0C7CD748FEDE}"/>
              </a:ext>
            </a:extLst>
          </p:cNvPr>
          <p:cNvSpPr>
            <a:spLocks noGrp="1"/>
          </p:cNvSpPr>
          <p:nvPr>
            <p:ph type="body" sz="quarter" idx="11"/>
          </p:nvPr>
        </p:nvSpPr>
        <p:spPr>
          <a:xfrm>
            <a:off x="762000" y="1905000"/>
            <a:ext cx="5334000" cy="3276600"/>
          </a:xfrm>
        </p:spPr>
        <p:txBody>
          <a:bodyPr/>
          <a:lstStyle>
            <a:lvl1pPr marL="0" indent="0">
              <a:buNone/>
              <a:defRPr sz="1800" b="1">
                <a:solidFill>
                  <a:schemeClr val="accent1"/>
                </a:solidFill>
              </a:defRPr>
            </a:lvl1pPr>
            <a:lvl2pPr marL="283464" indent="-283464">
              <a:spcBef>
                <a:spcPts val="1000"/>
              </a:spcBef>
              <a:defRPr sz="1800">
                <a:solidFill>
                  <a:schemeClr val="accent1"/>
                </a:solidFill>
              </a:defRPr>
            </a:lvl2pPr>
          </a:lstStyle>
          <a:p>
            <a:pPr lvl="0"/>
            <a:r>
              <a:rPr lang="en-US"/>
              <a:t>Click to edit Master text styles</a:t>
            </a:r>
          </a:p>
          <a:p>
            <a:pPr lvl="1"/>
            <a:r>
              <a:rPr lang="en-US"/>
              <a:t>Second level</a:t>
            </a:r>
          </a:p>
        </p:txBody>
      </p:sp>
      <p:sp>
        <p:nvSpPr>
          <p:cNvPr id="14" name="Picture Placeholder 13">
            <a:extLst>
              <a:ext uri="{FF2B5EF4-FFF2-40B4-BE49-F238E27FC236}">
                <a16:creationId xmlns:a16="http://schemas.microsoft.com/office/drawing/2014/main" id="{9B1932CF-F265-4AEE-8704-F42C01AFB479}"/>
              </a:ext>
            </a:extLst>
          </p:cNvPr>
          <p:cNvSpPr>
            <a:spLocks noGrp="1"/>
          </p:cNvSpPr>
          <p:nvPr>
            <p:ph type="pic" sz="quarter" idx="10"/>
          </p:nvPr>
        </p:nvSpPr>
        <p:spPr>
          <a:xfrm>
            <a:off x="7202624" y="715962"/>
            <a:ext cx="4227375" cy="4727907"/>
          </a:xfrm>
          <a:solidFill>
            <a:schemeClr val="accent3">
              <a:lumMod val="75000"/>
            </a:schemeClr>
          </a:solidFill>
        </p:spPr>
        <p:txBody>
          <a:bodyPr/>
          <a:lstStyle>
            <a:lvl1pPr algn="ctr">
              <a:buNone/>
              <a:defRPr sz="1600"/>
            </a:lvl1pPr>
          </a:lstStyle>
          <a:p>
            <a:r>
              <a:rPr lang="en-US"/>
              <a:t>Click icon to add picture</a:t>
            </a:r>
            <a:endParaRPr lang="en-US" dirty="0"/>
          </a:p>
        </p:txBody>
      </p:sp>
      <p:sp>
        <p:nvSpPr>
          <p:cNvPr id="3" name="Title 2">
            <a:extLst>
              <a:ext uri="{FF2B5EF4-FFF2-40B4-BE49-F238E27FC236}">
                <a16:creationId xmlns:a16="http://schemas.microsoft.com/office/drawing/2014/main" id="{164D0D78-72DF-43BD-8B4F-DE52DA013C52}"/>
              </a:ext>
            </a:extLst>
          </p:cNvPr>
          <p:cNvSpPr>
            <a:spLocks noGrp="1"/>
          </p:cNvSpPr>
          <p:nvPr>
            <p:ph type="title"/>
          </p:nvPr>
        </p:nvSpPr>
        <p:spPr>
          <a:xfrm>
            <a:off x="762000" y="715961"/>
            <a:ext cx="5334000" cy="1189038"/>
          </a:xfrm>
        </p:spPr>
        <p:txBody>
          <a:bodyPr vert="horz" lIns="91440" tIns="45720" rIns="91440" bIns="45720" rtlCol="0" anchor="t">
            <a:normAutofit/>
          </a:bodyPr>
          <a:lstStyle>
            <a:lvl1pPr>
              <a:defRPr lang="en-US" sz="4000">
                <a:solidFill>
                  <a:schemeClr val="accent1"/>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pic>
        <p:nvPicPr>
          <p:cNvPr id="2" name="Graphic 1">
            <a:extLst>
              <a:ext uri="{FF2B5EF4-FFF2-40B4-BE49-F238E27FC236}">
                <a16:creationId xmlns:a16="http://schemas.microsoft.com/office/drawing/2014/main" id="{DAFD71A9-C105-43A7-88DA-9FFC5174CC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000750"/>
            <a:ext cx="12192000" cy="857250"/>
          </a:xfrm>
          <a:prstGeom prst="rect">
            <a:avLst/>
          </a:prstGeom>
        </p:spPr>
      </p:pic>
    </p:spTree>
    <p:extLst>
      <p:ext uri="{BB962C8B-B14F-4D97-AF65-F5344CB8AC3E}">
        <p14:creationId xmlns:p14="http://schemas.microsoft.com/office/powerpoint/2010/main" val="652059179"/>
      </p:ext>
    </p:extLst>
  </p:cSld>
  <p:clrMapOvr>
    <a:masterClrMapping/>
  </p:clrMapOvr>
  <p:extLst>
    <p:ext uri="{DCECCB84-F9BA-43D5-87BE-67443E8EF086}">
      <p15:sldGuideLst xmlns:p15="http://schemas.microsoft.com/office/powerpoint/2012/main">
        <p15:guide id="1" pos="4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Photo Content">
    <p:bg>
      <p:bgPr>
        <a:solidFill>
          <a:schemeClr val="accent3"/>
        </a:solidFill>
        <a:effectLst/>
      </p:bgPr>
    </p:bg>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8498B63D-F60C-4A9D-8D3E-0C7CD748FEDE}"/>
              </a:ext>
            </a:extLst>
          </p:cNvPr>
          <p:cNvSpPr>
            <a:spLocks noGrp="1"/>
          </p:cNvSpPr>
          <p:nvPr>
            <p:ph type="body" sz="quarter" idx="11"/>
          </p:nvPr>
        </p:nvSpPr>
        <p:spPr>
          <a:xfrm>
            <a:off x="762000" y="1905000"/>
            <a:ext cx="5334000" cy="3276600"/>
          </a:xfrm>
        </p:spPr>
        <p:txBody>
          <a:bodyPr/>
          <a:lstStyle>
            <a:lvl1pPr marL="0" indent="0">
              <a:buNone/>
              <a:defRPr sz="1800" b="1">
                <a:solidFill>
                  <a:schemeClr val="accent1"/>
                </a:solidFill>
              </a:defRPr>
            </a:lvl1pPr>
            <a:lvl2pPr marL="283464" indent="-283464">
              <a:spcBef>
                <a:spcPts val="1000"/>
              </a:spcBef>
              <a:defRPr sz="1800">
                <a:solidFill>
                  <a:schemeClr val="accent1"/>
                </a:solidFill>
              </a:defRPr>
            </a:lvl2pPr>
          </a:lstStyle>
          <a:p>
            <a:pPr lvl="0"/>
            <a:r>
              <a:rPr lang="en-US"/>
              <a:t>Click to edit Master text styles</a:t>
            </a:r>
          </a:p>
          <a:p>
            <a:pPr lvl="1"/>
            <a:r>
              <a:rPr lang="en-US"/>
              <a:t>Second level</a:t>
            </a:r>
          </a:p>
        </p:txBody>
      </p:sp>
      <p:sp>
        <p:nvSpPr>
          <p:cNvPr id="8" name="Picture Placeholder 13">
            <a:extLst>
              <a:ext uri="{FF2B5EF4-FFF2-40B4-BE49-F238E27FC236}">
                <a16:creationId xmlns:a16="http://schemas.microsoft.com/office/drawing/2014/main" id="{89E410BA-B0FE-4F0E-8BE5-D33CC016635B}"/>
              </a:ext>
            </a:extLst>
          </p:cNvPr>
          <p:cNvSpPr>
            <a:spLocks noGrp="1"/>
          </p:cNvSpPr>
          <p:nvPr>
            <p:ph type="pic" sz="quarter" idx="13"/>
          </p:nvPr>
        </p:nvSpPr>
        <p:spPr>
          <a:xfrm>
            <a:off x="6858000" y="3444081"/>
            <a:ext cx="4572000" cy="2362200"/>
          </a:xfrm>
          <a:solidFill>
            <a:schemeClr val="accent3">
              <a:lumMod val="75000"/>
            </a:schemeClr>
          </a:solidFill>
        </p:spPr>
        <p:txBody>
          <a:bodyPr/>
          <a:lstStyle>
            <a:lvl1pPr algn="ctr">
              <a:buNone/>
              <a:defRPr sz="1600"/>
            </a:lvl1pPr>
          </a:lstStyle>
          <a:p>
            <a:r>
              <a:rPr lang="en-US"/>
              <a:t>Click icon to add picture</a:t>
            </a:r>
            <a:endParaRPr lang="en-US" dirty="0"/>
          </a:p>
        </p:txBody>
      </p:sp>
      <p:sp>
        <p:nvSpPr>
          <p:cNvPr id="9" name="Picture Placeholder 13">
            <a:extLst>
              <a:ext uri="{FF2B5EF4-FFF2-40B4-BE49-F238E27FC236}">
                <a16:creationId xmlns:a16="http://schemas.microsoft.com/office/drawing/2014/main" id="{827A95C0-AE8D-46E1-9EF9-64504CBEF99E}"/>
              </a:ext>
            </a:extLst>
          </p:cNvPr>
          <p:cNvSpPr>
            <a:spLocks noGrp="1"/>
          </p:cNvSpPr>
          <p:nvPr>
            <p:ph type="pic" sz="quarter" idx="14"/>
          </p:nvPr>
        </p:nvSpPr>
        <p:spPr>
          <a:xfrm>
            <a:off x="6858000" y="715963"/>
            <a:ext cx="4572000" cy="2362200"/>
          </a:xfrm>
          <a:solidFill>
            <a:schemeClr val="accent3">
              <a:lumMod val="75000"/>
            </a:schemeClr>
          </a:solidFill>
        </p:spPr>
        <p:txBody>
          <a:bodyPr/>
          <a:lstStyle>
            <a:lvl1pPr algn="ctr">
              <a:buNone/>
              <a:defRPr sz="1600"/>
            </a:lvl1pPr>
          </a:lstStyle>
          <a:p>
            <a:r>
              <a:rPr lang="en-US"/>
              <a:t>Click icon to add picture</a:t>
            </a:r>
            <a:endParaRPr lang="en-US" dirty="0"/>
          </a:p>
        </p:txBody>
      </p:sp>
      <p:pic>
        <p:nvPicPr>
          <p:cNvPr id="2" name="Graphic 1">
            <a:extLst>
              <a:ext uri="{FF2B5EF4-FFF2-40B4-BE49-F238E27FC236}">
                <a16:creationId xmlns:a16="http://schemas.microsoft.com/office/drawing/2014/main" id="{074AC9B3-247D-45E3-9C91-C248ADAFBA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000750"/>
            <a:ext cx="12192000" cy="857250"/>
          </a:xfrm>
          <a:prstGeom prst="rect">
            <a:avLst/>
          </a:prstGeom>
        </p:spPr>
      </p:pic>
      <p:sp>
        <p:nvSpPr>
          <p:cNvPr id="3" name="Title 2">
            <a:extLst>
              <a:ext uri="{FF2B5EF4-FFF2-40B4-BE49-F238E27FC236}">
                <a16:creationId xmlns:a16="http://schemas.microsoft.com/office/drawing/2014/main" id="{BB8295CA-882D-4533-80DA-6D6EA01257A6}"/>
              </a:ext>
            </a:extLst>
          </p:cNvPr>
          <p:cNvSpPr>
            <a:spLocks noGrp="1"/>
          </p:cNvSpPr>
          <p:nvPr>
            <p:ph type="title"/>
          </p:nvPr>
        </p:nvSpPr>
        <p:spPr>
          <a:xfrm>
            <a:off x="762000" y="715961"/>
            <a:ext cx="5334000" cy="1189038"/>
          </a:xfrm>
        </p:spPr>
        <p:txBody>
          <a:bodyPr vert="horz" lIns="91440" tIns="45720" rIns="91440" bIns="45720" rtlCol="0" anchor="t">
            <a:normAutofit/>
          </a:bodyPr>
          <a:lstStyle>
            <a:lvl1pPr>
              <a:defRPr lang="en-US" sz="4000">
                <a:solidFill>
                  <a:schemeClr val="accent1"/>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1587292952"/>
      </p:ext>
    </p:extLst>
  </p:cSld>
  <p:clrMapOvr>
    <a:masterClrMapping/>
  </p:clrMapOvr>
  <p:extLst>
    <p:ext uri="{DCECCB84-F9BA-43D5-87BE-67443E8EF086}">
      <p15:sldGuideLst xmlns:p15="http://schemas.microsoft.com/office/powerpoint/2012/main">
        <p15:guide id="1" orient="horz" pos="3672"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ight Pattern Content">
    <p:bg>
      <p:bgPr>
        <a:solidFill>
          <a:schemeClr val="accent2"/>
        </a:solidFill>
        <a:effectLst/>
      </p:bgPr>
    </p:bg>
    <p:spTree>
      <p:nvGrpSpPr>
        <p:cNvPr id="1" name=""/>
        <p:cNvGrpSpPr/>
        <p:nvPr/>
      </p:nvGrpSpPr>
      <p:grpSpPr>
        <a:xfrm>
          <a:off x="0" y="0"/>
          <a:ext cx="0" cy="0"/>
          <a:chOff x="0" y="0"/>
          <a:chExt cx="0" cy="0"/>
        </a:xfrm>
      </p:grpSpPr>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p:nvPr>
        </p:nvSpPr>
        <p:spPr>
          <a:xfrm>
            <a:off x="762000" y="1905000"/>
            <a:ext cx="6477000" cy="3276600"/>
          </a:xfrm>
        </p:spPr>
        <p:txBody>
          <a:bodyPr/>
          <a:lstStyle>
            <a:lvl1pPr marL="0" indent="0">
              <a:buNone/>
              <a:defRPr sz="1800" b="1">
                <a:solidFill>
                  <a:schemeClr val="tx1"/>
                </a:solidFill>
              </a:defRPr>
            </a:lvl1pPr>
            <a:lvl2pPr marL="283464" indent="-283464">
              <a:spcBef>
                <a:spcPts val="1000"/>
              </a:spcBef>
              <a:defRPr sz="1800">
                <a:solidFill>
                  <a:schemeClr val="tx1"/>
                </a:solidFill>
              </a:defRPr>
            </a:lvl2pPr>
          </a:lstStyle>
          <a:p>
            <a:pPr lvl="0"/>
            <a:r>
              <a:rPr lang="en-US"/>
              <a:t>Click to edit Master text styles</a:t>
            </a:r>
          </a:p>
          <a:p>
            <a:pPr lvl="1"/>
            <a:r>
              <a:rPr lang="en-US"/>
              <a:t>Second level</a:t>
            </a:r>
          </a:p>
        </p:txBody>
      </p:sp>
      <p:pic>
        <p:nvPicPr>
          <p:cNvPr id="8" name="Graphic 7" hidden="1">
            <a:extLst>
              <a:ext uri="{FF2B5EF4-FFF2-40B4-BE49-F238E27FC236}">
                <a16:creationId xmlns:a16="http://schemas.microsoft.com/office/drawing/2014/main" id="{606CCDFE-8488-471E-A2E2-3C7504F25F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633874" y="0"/>
            <a:ext cx="3558126" cy="6858000"/>
          </a:xfrm>
          <a:prstGeom prst="rect">
            <a:avLst/>
          </a:prstGeom>
        </p:spPr>
      </p:pic>
      <p:pic>
        <p:nvPicPr>
          <p:cNvPr id="7" name="Graphic 6">
            <a:extLst>
              <a:ext uri="{FF2B5EF4-FFF2-40B4-BE49-F238E27FC236}">
                <a16:creationId xmlns:a16="http://schemas.microsoft.com/office/drawing/2014/main" id="{9A7A9776-2781-49A6-AD44-CE45C0543F4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382000" y="0"/>
            <a:ext cx="3810000" cy="6858000"/>
          </a:xfrm>
          <a:prstGeom prst="rect">
            <a:avLst/>
          </a:prstGeom>
        </p:spPr>
      </p:pic>
      <p:sp>
        <p:nvSpPr>
          <p:cNvPr id="2" name="Title 1">
            <a:extLst>
              <a:ext uri="{FF2B5EF4-FFF2-40B4-BE49-F238E27FC236}">
                <a16:creationId xmlns:a16="http://schemas.microsoft.com/office/drawing/2014/main" id="{EA2FE0FB-930A-4056-8430-A6353A5DA863}"/>
              </a:ext>
            </a:extLst>
          </p:cNvPr>
          <p:cNvSpPr>
            <a:spLocks noGrp="1"/>
          </p:cNvSpPr>
          <p:nvPr>
            <p:ph type="title"/>
          </p:nvPr>
        </p:nvSpPr>
        <p:spPr>
          <a:xfrm>
            <a:off x="762000" y="715961"/>
            <a:ext cx="6477000" cy="1189038"/>
          </a:xfrm>
        </p:spPr>
        <p:txBody>
          <a:bodyPr vert="horz" lIns="91440" tIns="45720" rIns="91440" bIns="45720" rtlCol="0" anchor="t">
            <a:normAutofit/>
          </a:bodyPr>
          <a:lstStyle>
            <a:lvl1pPr>
              <a:defRPr lang="en-US" sz="4000">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1429281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ight Pattern Content Yellow">
    <p:bg>
      <p:bgPr>
        <a:solidFill>
          <a:schemeClr val="accent3"/>
        </a:solidFill>
        <a:effectLst/>
      </p:bgPr>
    </p:bg>
    <p:spTree>
      <p:nvGrpSpPr>
        <p:cNvPr id="1" name=""/>
        <p:cNvGrpSpPr/>
        <p:nvPr/>
      </p:nvGrpSpPr>
      <p:grpSpPr>
        <a:xfrm>
          <a:off x="0" y="0"/>
          <a:ext cx="0" cy="0"/>
          <a:chOff x="0" y="0"/>
          <a:chExt cx="0" cy="0"/>
        </a:xfrm>
      </p:grpSpPr>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p:nvPr>
        </p:nvSpPr>
        <p:spPr>
          <a:xfrm>
            <a:off x="762000" y="1905000"/>
            <a:ext cx="6477000" cy="3276600"/>
          </a:xfrm>
        </p:spPr>
        <p:txBody>
          <a:bodyPr/>
          <a:lstStyle>
            <a:lvl1pPr marL="0" indent="0">
              <a:buNone/>
              <a:defRPr sz="1800" b="1">
                <a:solidFill>
                  <a:schemeClr val="accent1"/>
                </a:solidFill>
              </a:defRPr>
            </a:lvl1pPr>
            <a:lvl2pPr marL="283464" indent="-283464">
              <a:spcBef>
                <a:spcPts val="1000"/>
              </a:spcBef>
              <a:defRPr sz="1800">
                <a:solidFill>
                  <a:schemeClr val="accent1"/>
                </a:solidFill>
              </a:defRPr>
            </a:lvl2pPr>
          </a:lstStyle>
          <a:p>
            <a:pPr lvl="0"/>
            <a:r>
              <a:rPr lang="en-US"/>
              <a:t>Click to edit Master text styles</a:t>
            </a:r>
          </a:p>
          <a:p>
            <a:pPr lvl="1"/>
            <a:r>
              <a:rPr lang="en-US"/>
              <a:t>Second level</a:t>
            </a:r>
          </a:p>
        </p:txBody>
      </p:sp>
      <p:pic>
        <p:nvPicPr>
          <p:cNvPr id="8" name="Graphic 7" hidden="1">
            <a:extLst>
              <a:ext uri="{FF2B5EF4-FFF2-40B4-BE49-F238E27FC236}">
                <a16:creationId xmlns:a16="http://schemas.microsoft.com/office/drawing/2014/main" id="{606CCDFE-8488-471E-A2E2-3C7504F25F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633874" y="0"/>
            <a:ext cx="3558126" cy="6858000"/>
          </a:xfrm>
          <a:prstGeom prst="rect">
            <a:avLst/>
          </a:prstGeom>
        </p:spPr>
      </p:pic>
      <p:pic>
        <p:nvPicPr>
          <p:cNvPr id="7" name="Graphic 6">
            <a:extLst>
              <a:ext uri="{FF2B5EF4-FFF2-40B4-BE49-F238E27FC236}">
                <a16:creationId xmlns:a16="http://schemas.microsoft.com/office/drawing/2014/main" id="{9A7A9776-2781-49A6-AD44-CE45C0543F4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382000" y="0"/>
            <a:ext cx="3810000" cy="6858000"/>
          </a:xfrm>
          <a:prstGeom prst="rect">
            <a:avLst/>
          </a:prstGeom>
        </p:spPr>
      </p:pic>
      <p:sp>
        <p:nvSpPr>
          <p:cNvPr id="2" name="Title 1">
            <a:extLst>
              <a:ext uri="{FF2B5EF4-FFF2-40B4-BE49-F238E27FC236}">
                <a16:creationId xmlns:a16="http://schemas.microsoft.com/office/drawing/2014/main" id="{EA2FE0FB-930A-4056-8430-A6353A5DA863}"/>
              </a:ext>
            </a:extLst>
          </p:cNvPr>
          <p:cNvSpPr>
            <a:spLocks noGrp="1"/>
          </p:cNvSpPr>
          <p:nvPr>
            <p:ph type="title"/>
          </p:nvPr>
        </p:nvSpPr>
        <p:spPr>
          <a:xfrm>
            <a:off x="762000" y="715961"/>
            <a:ext cx="6477000" cy="1189038"/>
          </a:xfrm>
        </p:spPr>
        <p:txBody>
          <a:bodyPr vert="horz" lIns="91440" tIns="45720" rIns="91440" bIns="45720" rtlCol="0" anchor="t">
            <a:normAutofit/>
          </a:bodyPr>
          <a:lstStyle>
            <a:lvl1pPr>
              <a:defRPr lang="en-US" sz="4000">
                <a:solidFill>
                  <a:schemeClr val="accent1"/>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2002499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ft Pattern Content">
    <p:bg>
      <p:bgPr>
        <a:solidFill>
          <a:schemeClr val="accent2"/>
        </a:solidFill>
        <a:effectLst/>
      </p:bgPr>
    </p:bg>
    <p:spTree>
      <p:nvGrpSpPr>
        <p:cNvPr id="1" name=""/>
        <p:cNvGrpSpPr/>
        <p:nvPr/>
      </p:nvGrpSpPr>
      <p:grpSpPr>
        <a:xfrm>
          <a:off x="0" y="0"/>
          <a:ext cx="0" cy="0"/>
          <a:chOff x="0" y="0"/>
          <a:chExt cx="0" cy="0"/>
        </a:xfrm>
      </p:grpSpPr>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p:nvPr>
        </p:nvSpPr>
        <p:spPr>
          <a:xfrm>
            <a:off x="4533900" y="1905000"/>
            <a:ext cx="6955734" cy="3276600"/>
          </a:xfrm>
        </p:spPr>
        <p:txBody>
          <a:bodyPr/>
          <a:lstStyle>
            <a:lvl1pPr marL="0" indent="0">
              <a:buNone/>
              <a:defRPr sz="1800" b="1">
                <a:solidFill>
                  <a:schemeClr val="tx1"/>
                </a:solidFill>
              </a:defRPr>
            </a:lvl1pPr>
            <a:lvl2pPr marL="283464" indent="-283464">
              <a:spcBef>
                <a:spcPts val="1000"/>
              </a:spcBef>
              <a:defRPr sz="1800">
                <a:solidFill>
                  <a:schemeClr val="tx1"/>
                </a:solidFill>
              </a:defRPr>
            </a:lvl2pPr>
          </a:lstStyle>
          <a:p>
            <a:pPr lvl="0"/>
            <a:r>
              <a:rPr lang="en-US"/>
              <a:t>Click to edit Master text styles</a:t>
            </a:r>
          </a:p>
          <a:p>
            <a:pPr lvl="1"/>
            <a:r>
              <a:rPr lang="en-US"/>
              <a:t>Second level</a:t>
            </a:r>
          </a:p>
        </p:txBody>
      </p:sp>
      <p:pic>
        <p:nvPicPr>
          <p:cNvPr id="13" name="Graphic 12" hidden="1">
            <a:extLst>
              <a:ext uri="{FF2B5EF4-FFF2-40B4-BE49-F238E27FC236}">
                <a16:creationId xmlns:a16="http://schemas.microsoft.com/office/drawing/2014/main" id="{8393C3A4-D09E-47EB-B9F0-C1DDDEB3B1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0" y="0"/>
            <a:ext cx="3810000" cy="6858000"/>
          </a:xfrm>
          <a:prstGeom prst="rect">
            <a:avLst/>
          </a:prstGeom>
        </p:spPr>
      </p:pic>
      <p:pic>
        <p:nvPicPr>
          <p:cNvPr id="8" name="Graphic 7">
            <a:extLst>
              <a:ext uri="{FF2B5EF4-FFF2-40B4-BE49-F238E27FC236}">
                <a16:creationId xmlns:a16="http://schemas.microsoft.com/office/drawing/2014/main" id="{B829B5F1-1C12-4A1B-A83C-BFE17D26D9C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0"/>
            <a:ext cx="3810000" cy="6858000"/>
          </a:xfrm>
          <a:prstGeom prst="rect">
            <a:avLst/>
          </a:prstGeom>
        </p:spPr>
      </p:pic>
      <p:sp>
        <p:nvSpPr>
          <p:cNvPr id="2" name="Title 1">
            <a:extLst>
              <a:ext uri="{FF2B5EF4-FFF2-40B4-BE49-F238E27FC236}">
                <a16:creationId xmlns:a16="http://schemas.microsoft.com/office/drawing/2014/main" id="{0D62E947-C679-46EB-896A-20E355781CAF}"/>
              </a:ext>
            </a:extLst>
          </p:cNvPr>
          <p:cNvSpPr>
            <a:spLocks noGrp="1"/>
          </p:cNvSpPr>
          <p:nvPr>
            <p:ph type="title"/>
          </p:nvPr>
        </p:nvSpPr>
        <p:spPr>
          <a:xfrm>
            <a:off x="4533898" y="715961"/>
            <a:ext cx="6955735" cy="1189038"/>
          </a:xfrm>
        </p:spPr>
        <p:txBody>
          <a:bodyPr vert="horz" lIns="91440" tIns="45720" rIns="91440" bIns="45720" rtlCol="0" anchor="t">
            <a:normAutofit/>
          </a:bodyPr>
          <a:lstStyle>
            <a:lvl1pPr>
              <a:defRPr lang="en-US" sz="4000" i="0" cap="none" spc="-50" baseline="0">
                <a:ln w="3175">
                  <a:noFill/>
                </a:ln>
                <a:solidFill>
                  <a:schemeClr val="tx1"/>
                </a:solidFill>
                <a:effectLst/>
                <a:ea typeface="+mn-ea"/>
                <a:cs typeface="Segoe UI" pitchFamily="34" charset="0"/>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2204198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56" userDrawn="1">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ft Pattern Content Yellow">
    <p:bg>
      <p:bgPr>
        <a:solidFill>
          <a:schemeClr val="accent3"/>
        </a:solidFill>
        <a:effectLst/>
      </p:bgPr>
    </p:bg>
    <p:spTree>
      <p:nvGrpSpPr>
        <p:cNvPr id="1" name=""/>
        <p:cNvGrpSpPr/>
        <p:nvPr/>
      </p:nvGrpSpPr>
      <p:grpSpPr>
        <a:xfrm>
          <a:off x="0" y="0"/>
          <a:ext cx="0" cy="0"/>
          <a:chOff x="0" y="0"/>
          <a:chExt cx="0" cy="0"/>
        </a:xfrm>
      </p:grpSpPr>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p:nvPr>
        </p:nvSpPr>
        <p:spPr>
          <a:xfrm>
            <a:off x="4533900" y="1905000"/>
            <a:ext cx="6955734" cy="3276600"/>
          </a:xfrm>
        </p:spPr>
        <p:txBody>
          <a:bodyPr/>
          <a:lstStyle>
            <a:lvl1pPr marL="0" indent="0">
              <a:buNone/>
              <a:defRPr sz="1800" b="1">
                <a:solidFill>
                  <a:schemeClr val="accent1"/>
                </a:solidFill>
              </a:defRPr>
            </a:lvl1pPr>
            <a:lvl2pPr marL="283464" indent="-283464">
              <a:spcBef>
                <a:spcPts val="1000"/>
              </a:spcBef>
              <a:defRPr sz="1800">
                <a:solidFill>
                  <a:schemeClr val="accent1"/>
                </a:solidFill>
              </a:defRPr>
            </a:lvl2pPr>
          </a:lstStyle>
          <a:p>
            <a:pPr lvl="0"/>
            <a:r>
              <a:rPr lang="en-US"/>
              <a:t>Click to edit Master text styles</a:t>
            </a:r>
          </a:p>
          <a:p>
            <a:pPr lvl="1"/>
            <a:r>
              <a:rPr lang="en-US"/>
              <a:t>Second level</a:t>
            </a:r>
          </a:p>
        </p:txBody>
      </p:sp>
      <p:pic>
        <p:nvPicPr>
          <p:cNvPr id="13" name="Graphic 12" hidden="1">
            <a:extLst>
              <a:ext uri="{FF2B5EF4-FFF2-40B4-BE49-F238E27FC236}">
                <a16:creationId xmlns:a16="http://schemas.microsoft.com/office/drawing/2014/main" id="{8393C3A4-D09E-47EB-B9F0-C1DDDEB3B1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0" y="0"/>
            <a:ext cx="3810000" cy="6858000"/>
          </a:xfrm>
          <a:prstGeom prst="rect">
            <a:avLst/>
          </a:prstGeom>
        </p:spPr>
      </p:pic>
      <p:pic>
        <p:nvPicPr>
          <p:cNvPr id="8" name="Graphic 7">
            <a:extLst>
              <a:ext uri="{FF2B5EF4-FFF2-40B4-BE49-F238E27FC236}">
                <a16:creationId xmlns:a16="http://schemas.microsoft.com/office/drawing/2014/main" id="{B829B5F1-1C12-4A1B-A83C-BFE17D26D9C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0"/>
            <a:ext cx="3810000" cy="6858000"/>
          </a:xfrm>
          <a:prstGeom prst="rect">
            <a:avLst/>
          </a:prstGeom>
        </p:spPr>
      </p:pic>
      <p:sp>
        <p:nvSpPr>
          <p:cNvPr id="2" name="Title 1">
            <a:extLst>
              <a:ext uri="{FF2B5EF4-FFF2-40B4-BE49-F238E27FC236}">
                <a16:creationId xmlns:a16="http://schemas.microsoft.com/office/drawing/2014/main" id="{0D62E947-C679-46EB-896A-20E355781CAF}"/>
              </a:ext>
            </a:extLst>
          </p:cNvPr>
          <p:cNvSpPr>
            <a:spLocks noGrp="1"/>
          </p:cNvSpPr>
          <p:nvPr>
            <p:ph type="title"/>
          </p:nvPr>
        </p:nvSpPr>
        <p:spPr>
          <a:xfrm>
            <a:off x="4533898" y="715961"/>
            <a:ext cx="6955735" cy="1189038"/>
          </a:xfrm>
        </p:spPr>
        <p:txBody>
          <a:bodyPr vert="horz" lIns="91440" tIns="45720" rIns="91440" bIns="45720" rtlCol="0" anchor="t">
            <a:normAutofit/>
          </a:bodyPr>
          <a:lstStyle>
            <a:lvl1pPr>
              <a:defRPr lang="en-US" sz="4000" i="0" cap="none" spc="-50" baseline="0">
                <a:ln w="3175">
                  <a:noFill/>
                </a:ln>
                <a:solidFill>
                  <a:schemeClr val="accent1"/>
                </a:solidFill>
                <a:effectLst/>
                <a:ea typeface="+mn-ea"/>
                <a:cs typeface="Segoe UI" pitchFamily="34" charset="0"/>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753199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56" userDrawn="1">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fetti Content Purple">
    <p:bg>
      <p:bgPr>
        <a:solidFill>
          <a:schemeClr val="accent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D9303A2-B30A-054C-B809-053B909E125F}"/>
              </a:ext>
            </a:extLst>
          </p:cNvPr>
          <p:cNvSpPr>
            <a:spLocks noGrp="1"/>
          </p:cNvSpPr>
          <p:nvPr>
            <p:ph type="title" hasCustomPrompt="1"/>
          </p:nvPr>
        </p:nvSpPr>
        <p:spPr>
          <a:xfrm>
            <a:off x="1525301" y="1975104"/>
            <a:ext cx="9141397" cy="615553"/>
          </a:xfr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accent3"/>
                </a:solidFill>
                <a:effectLst/>
                <a:latin typeface="+mn-lt"/>
                <a:ea typeface="+mn-ea"/>
                <a:cs typeface="Segoe UI" pitchFamily="34" charset="0"/>
              </a:defRPr>
            </a:lvl1pPr>
          </a:lstStyle>
          <a:p>
            <a:r>
              <a:rPr lang="en-US" dirty="0"/>
              <a:t>Section title with border</a:t>
            </a:r>
          </a:p>
        </p:txBody>
      </p:sp>
      <p:sp>
        <p:nvSpPr>
          <p:cNvPr id="6" name="Text Placeholder 4">
            <a:extLst>
              <a:ext uri="{FF2B5EF4-FFF2-40B4-BE49-F238E27FC236}">
                <a16:creationId xmlns:a16="http://schemas.microsoft.com/office/drawing/2014/main" id="{10F58DD1-3970-D84D-8040-EF33B0971D59}"/>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dirty="0"/>
              <a:t>Insert content here</a:t>
            </a:r>
          </a:p>
        </p:txBody>
      </p:sp>
      <p:pic>
        <p:nvPicPr>
          <p:cNvPr id="3" name="Graphic 2">
            <a:extLst>
              <a:ext uri="{FF2B5EF4-FFF2-40B4-BE49-F238E27FC236}">
                <a16:creationId xmlns:a16="http://schemas.microsoft.com/office/drawing/2014/main" id="{EEE98737-74D2-46C7-8655-74871A42039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31248"/>
            <a:ext cx="12192000" cy="428625"/>
          </a:xfrm>
          <a:prstGeom prst="rect">
            <a:avLst/>
          </a:prstGeom>
        </p:spPr>
      </p:pic>
      <p:pic>
        <p:nvPicPr>
          <p:cNvPr id="4" name="Graphic 3">
            <a:extLst>
              <a:ext uri="{FF2B5EF4-FFF2-40B4-BE49-F238E27FC236}">
                <a16:creationId xmlns:a16="http://schemas.microsoft.com/office/drawing/2014/main" id="{7146B861-BC3C-4898-95DE-944AB08755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340659"/>
            <a:ext cx="12192000" cy="428625"/>
          </a:xfrm>
          <a:prstGeom prst="rect">
            <a:avLst/>
          </a:prstGeom>
        </p:spPr>
      </p:pic>
    </p:spTree>
    <p:extLst>
      <p:ext uri="{BB962C8B-B14F-4D97-AF65-F5344CB8AC3E}">
        <p14:creationId xmlns:p14="http://schemas.microsoft.com/office/powerpoint/2010/main" val="2842644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04" userDrawn="1">
          <p15:clr>
            <a:srgbClr val="FBAE40"/>
          </p15:clr>
        </p15:guide>
        <p15:guide id="2" pos="6127">
          <p15:clr>
            <a:srgbClr val="5ACBF0"/>
          </p15:clr>
        </p15:guide>
        <p15:guide id="3" orient="horz" pos="216" userDrawn="1">
          <p15:clr>
            <a:srgbClr val="5ACBF0"/>
          </p15:clr>
        </p15:guide>
        <p15:guide id="4" orient="horz" pos="1560" userDrawn="1">
          <p15:clr>
            <a:srgbClr val="5ACBF0"/>
          </p15:clr>
        </p15:guide>
        <p15:guide id="5" orient="horz" pos="3936"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fetti Content Blue">
    <p:bg>
      <p:bgPr>
        <a:solidFill>
          <a:schemeClr val="accent2"/>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D9303A2-B30A-054C-B809-053B909E125F}"/>
              </a:ext>
            </a:extLst>
          </p:cNvPr>
          <p:cNvSpPr>
            <a:spLocks noGrp="1"/>
          </p:cNvSpPr>
          <p:nvPr>
            <p:ph type="title" hasCustomPrompt="1"/>
          </p:nvPr>
        </p:nvSpPr>
        <p:spPr>
          <a:xfrm>
            <a:off x="1525301" y="1975104"/>
            <a:ext cx="9141397" cy="615553"/>
          </a:xfr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tx1"/>
                </a:solidFill>
                <a:effectLst/>
                <a:latin typeface="+mn-lt"/>
                <a:ea typeface="+mn-ea"/>
                <a:cs typeface="Segoe UI" pitchFamily="34" charset="0"/>
              </a:defRPr>
            </a:lvl1pPr>
          </a:lstStyle>
          <a:p>
            <a:r>
              <a:rPr lang="en-US" dirty="0"/>
              <a:t>Section title with border</a:t>
            </a:r>
          </a:p>
        </p:txBody>
      </p:sp>
      <p:sp>
        <p:nvSpPr>
          <p:cNvPr id="6" name="Text Placeholder 4">
            <a:extLst>
              <a:ext uri="{FF2B5EF4-FFF2-40B4-BE49-F238E27FC236}">
                <a16:creationId xmlns:a16="http://schemas.microsoft.com/office/drawing/2014/main" id="{10F58DD1-3970-D84D-8040-EF33B0971D59}"/>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a:t>Insert content here</a:t>
            </a:r>
          </a:p>
        </p:txBody>
      </p:sp>
      <p:pic>
        <p:nvPicPr>
          <p:cNvPr id="3" name="Graphic 2">
            <a:extLst>
              <a:ext uri="{FF2B5EF4-FFF2-40B4-BE49-F238E27FC236}">
                <a16:creationId xmlns:a16="http://schemas.microsoft.com/office/drawing/2014/main" id="{B4FBE5B2-2D6A-4DC6-9944-CF3D7EC50A4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31248"/>
            <a:ext cx="12192000" cy="428625"/>
          </a:xfrm>
          <a:prstGeom prst="rect">
            <a:avLst/>
          </a:prstGeom>
        </p:spPr>
      </p:pic>
      <p:pic>
        <p:nvPicPr>
          <p:cNvPr id="8" name="Graphic 7">
            <a:extLst>
              <a:ext uri="{FF2B5EF4-FFF2-40B4-BE49-F238E27FC236}">
                <a16:creationId xmlns:a16="http://schemas.microsoft.com/office/drawing/2014/main" id="{B9407BD0-C2EE-44A7-8749-433953FD1F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340659"/>
            <a:ext cx="12192000" cy="428625"/>
          </a:xfrm>
          <a:prstGeom prst="rect">
            <a:avLst/>
          </a:prstGeom>
        </p:spPr>
      </p:pic>
    </p:spTree>
    <p:extLst>
      <p:ext uri="{BB962C8B-B14F-4D97-AF65-F5344CB8AC3E}">
        <p14:creationId xmlns:p14="http://schemas.microsoft.com/office/powerpoint/2010/main" val="3701056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4" userDrawn="1">
          <p15:clr>
            <a:srgbClr val="FBAE40"/>
          </p15:clr>
        </p15:guide>
        <p15:guide id="2" pos="6127">
          <p15:clr>
            <a:srgbClr val="5ACBF0"/>
          </p15:clr>
        </p15:guide>
        <p15:guide id="3" orient="horz" pos="216" userDrawn="1">
          <p15:clr>
            <a:srgbClr val="5ACBF0"/>
          </p15:clr>
        </p15:guide>
        <p15:guide id="4" orient="horz" pos="4128" userDrawn="1">
          <p15:clr>
            <a:srgbClr val="5ACBF0"/>
          </p15:clr>
        </p15:guide>
        <p15:guide id="5" orient="horz" pos="3936"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364696-E1F3-49EF-AEC8-730A16D9A23F}" type="datetimeFigureOut">
              <a:rPr lang="en-US" altLang="en-US" smtClean="0"/>
              <a:pPr/>
              <a:t>5/5/2021</a:t>
            </a:fld>
            <a:endParaRPr lang="en-US"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02A1B0-4691-41D9-84E0-69D594EAA3FE}" type="slidenum">
              <a:rPr lang="en-US" altLang="en-US" smtClean="0"/>
              <a:pPr/>
              <a:t>‹#›</a:t>
            </a:fld>
            <a:endParaRPr lang="en-US" altLang="en-US" dirty="0"/>
          </a:p>
        </p:txBody>
      </p:sp>
    </p:spTree>
    <p:extLst>
      <p:ext uri="{BB962C8B-B14F-4D97-AF65-F5344CB8AC3E}">
        <p14:creationId xmlns:p14="http://schemas.microsoft.com/office/powerpoint/2010/main" val="1595586410"/>
      </p:ext>
    </p:extLst>
  </p:cSld>
  <p:clrMap bg1="dk1" tx1="lt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9" r:id="rId5"/>
    <p:sldLayoutId id="2147483730" r:id="rId6"/>
    <p:sldLayoutId id="2147483722" r:id="rId7"/>
    <p:sldLayoutId id="2147483723" r:id="rId8"/>
    <p:sldLayoutId id="2147483724" r:id="rId9"/>
    <p:sldLayoutId id="2147483725" r:id="rId10"/>
    <p:sldLayoutId id="2147483726" r:id="rId11"/>
    <p:sldLayoutId id="2147483727" r:id="rId12"/>
    <p:sldLayoutId id="2147483728" r:id="rId13"/>
  </p:sldLayoutIdLst>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0.png"/><Relationship Id="rId5" Type="http://schemas.openxmlformats.org/officeDocument/2006/relationships/image" Target="../media/image29.pn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0.png"/><Relationship Id="rId5" Type="http://schemas.openxmlformats.org/officeDocument/2006/relationships/image" Target="../media/image30.png"/><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0.pn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0.png"/><Relationship Id="rId4"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0.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0.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0.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0.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20.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0.png"/><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ơn 1 vạn bài thi trẻ em vẽ tranh Hồ Chí Minh - VietNamNet">
            <a:extLst>
              <a:ext uri="{FF2B5EF4-FFF2-40B4-BE49-F238E27FC236}">
                <a16:creationId xmlns:a16="http://schemas.microsoft.com/office/drawing/2014/main" id="{8291D24E-0ABD-4971-9ABB-6018414213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4585" y="150121"/>
            <a:ext cx="4378325" cy="655775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7BFD6334-6E4A-48E1-8127-646A9BB32B4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647525305"/>
      </p:ext>
    </p:extLst>
  </p:cSld>
  <p:clrMapOvr>
    <a:masterClrMapping/>
  </p:clrMapOvr>
  <mc:AlternateContent xmlns:mc="http://schemas.openxmlformats.org/markup-compatibility/2006">
    <mc:Choice xmlns:p14="http://schemas.microsoft.com/office/powerpoint/2010/main" Requires="p14">
      <p:transition spd="slow" p14:dur="2000" advTm="22628"/>
    </mc:Choice>
    <mc:Fallback>
      <p:transition spd="slow" advTm="22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ácHồ đi công tác - Tranh họa sỹ Việt Nam - Trần Dương Sơn - Thư viện ảnh,  tranh SGK Tiểu học - THCS">
            <a:extLst>
              <a:ext uri="{FF2B5EF4-FFF2-40B4-BE49-F238E27FC236}">
                <a16:creationId xmlns:a16="http://schemas.microsoft.com/office/drawing/2014/main" id="{89D32F7C-B93D-4910-BF49-42477A7D2A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36" y="1024577"/>
            <a:ext cx="5671127" cy="43244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ACCBEC6-A5EF-4EA8-95EA-BE92FBFA44F1}"/>
              </a:ext>
            </a:extLst>
          </p:cNvPr>
          <p:cNvPicPr>
            <a:picLocks noChangeAspect="1"/>
          </p:cNvPicPr>
          <p:nvPr/>
        </p:nvPicPr>
        <p:blipFill>
          <a:blip r:embed="rId5"/>
          <a:stretch>
            <a:fillRect/>
          </a:stretch>
        </p:blipFill>
        <p:spPr>
          <a:xfrm>
            <a:off x="5871999" y="1570180"/>
            <a:ext cx="6209165" cy="31126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Audio 7">
            <a:hlinkClick r:id="" action="ppaction://media"/>
            <a:extLst>
              <a:ext uri="{FF2B5EF4-FFF2-40B4-BE49-F238E27FC236}">
                <a16:creationId xmlns:a16="http://schemas.microsoft.com/office/drawing/2014/main" id="{85D1A269-AA32-4A5B-B61B-3803BD7732E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777344213"/>
      </p:ext>
    </p:extLst>
  </p:cSld>
  <p:clrMapOvr>
    <a:masterClrMapping/>
  </p:clrMapOvr>
  <mc:AlternateContent xmlns:mc="http://schemas.openxmlformats.org/markup-compatibility/2006">
    <mc:Choice xmlns:p14="http://schemas.microsoft.com/office/powerpoint/2010/main" Requires="p14">
      <p:transition spd="med" p14:dur="700" advTm="79515">
        <p:fade/>
      </p:transition>
    </mc:Choice>
    <mc:Fallback>
      <p:transition spd="med" advTm="795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E34C650-AAAD-404D-B7AA-0443B492CB23}"/>
              </a:ext>
            </a:extLst>
          </p:cNvPr>
          <p:cNvPicPr>
            <a:picLocks noChangeAspect="1"/>
          </p:cNvPicPr>
          <p:nvPr/>
        </p:nvPicPr>
        <p:blipFill>
          <a:blip r:embed="rId5"/>
          <a:stretch>
            <a:fillRect/>
          </a:stretch>
        </p:blipFill>
        <p:spPr>
          <a:xfrm>
            <a:off x="402641" y="129310"/>
            <a:ext cx="6531559" cy="5689600"/>
          </a:xfrm>
          <a:prstGeom prst="rect">
            <a:avLst/>
          </a:prstGeom>
        </p:spPr>
      </p:pic>
      <p:sp>
        <p:nvSpPr>
          <p:cNvPr id="11" name="TextBox 10">
            <a:extLst>
              <a:ext uri="{FF2B5EF4-FFF2-40B4-BE49-F238E27FC236}">
                <a16:creationId xmlns:a16="http://schemas.microsoft.com/office/drawing/2014/main" id="{D96D4DFA-095A-46A1-B4C0-99DDC5DC2801}"/>
              </a:ext>
            </a:extLst>
          </p:cNvPr>
          <p:cNvSpPr txBox="1"/>
          <p:nvPr/>
        </p:nvSpPr>
        <p:spPr>
          <a:xfrm>
            <a:off x="7075055" y="186599"/>
            <a:ext cx="4867563" cy="5355312"/>
          </a:xfrm>
          <a:prstGeom prst="rect">
            <a:avLst/>
          </a:prstGeom>
          <a:noFill/>
        </p:spPr>
        <p:txBody>
          <a:bodyPr wrap="square" rtlCol="0">
            <a:spAutoFit/>
          </a:bodyPr>
          <a:lstStyle/>
          <a:p>
            <a:pPr algn="just"/>
            <a:r>
              <a:rPr lang="en-US" b="0" i="1" dirty="0">
                <a:solidFill>
                  <a:srgbClr val="D6D734"/>
                </a:solidFill>
                <a:effectLst/>
                <a:cs typeface="Arial" panose="020B0604020202020204" pitchFamily="34" charset="0"/>
              </a:rPr>
              <a:t>- </a:t>
            </a:r>
            <a:r>
              <a:rPr lang="vi-VN" b="0" i="1" dirty="0">
                <a:solidFill>
                  <a:srgbClr val="D6D734"/>
                </a:solidFill>
                <a:effectLst/>
                <a:cs typeface="Arial" panose="020B0604020202020204" pitchFamily="34" charset="0"/>
              </a:rPr>
              <a:t>Đặc biệt, họa sĩ Nguyễn Thụ luôn dành một tình cảm đặc biệt dành cho đồng bào các dân tộc miền núi phía Bắc. Bức tranh tựa đề </a:t>
            </a:r>
            <a:r>
              <a:rPr lang="vi-VN" b="1" i="1" dirty="0">
                <a:solidFill>
                  <a:srgbClr val="D6D734"/>
                </a:solidFill>
                <a:effectLst/>
                <a:cs typeface="Arial" panose="020B0604020202020204" pitchFamily="34" charset="0"/>
              </a:rPr>
              <a:t>M</a:t>
            </a:r>
            <a:r>
              <a:rPr lang="en-US" b="1" i="1" dirty="0" err="1">
                <a:solidFill>
                  <a:srgbClr val="D6D734"/>
                </a:solidFill>
                <a:cs typeface="Arial" panose="020B0604020202020204" pitchFamily="34" charset="0"/>
              </a:rPr>
              <a:t>ùa</a:t>
            </a:r>
            <a:r>
              <a:rPr lang="en-US" b="1" i="1" dirty="0">
                <a:solidFill>
                  <a:srgbClr val="D6D734"/>
                </a:solidFill>
                <a:cs typeface="Arial" panose="020B0604020202020204" pitchFamily="34" charset="0"/>
              </a:rPr>
              <a:t> </a:t>
            </a:r>
            <a:r>
              <a:rPr lang="en-US" b="1" i="1" dirty="0" err="1">
                <a:solidFill>
                  <a:srgbClr val="D6D734"/>
                </a:solidFill>
                <a:cs typeface="Arial" panose="020B0604020202020204" pitchFamily="34" charset="0"/>
              </a:rPr>
              <a:t>xuân</a:t>
            </a:r>
            <a:r>
              <a:rPr lang="en-US" b="1" i="1" dirty="0">
                <a:solidFill>
                  <a:srgbClr val="D6D734"/>
                </a:solidFill>
                <a:cs typeface="Arial" panose="020B0604020202020204" pitchFamily="34" charset="0"/>
              </a:rPr>
              <a:t> </a:t>
            </a:r>
            <a:r>
              <a:rPr lang="vi-VN" b="0" i="1" dirty="0">
                <a:solidFill>
                  <a:srgbClr val="D6D734"/>
                </a:solidFill>
                <a:effectLst/>
                <a:cs typeface="Arial" panose="020B0604020202020204" pitchFamily="34" charset="0"/>
              </a:rPr>
              <a:t>thể hiện phong cách độc đáo, nét vẽ chân phương nhưng đầy cảm xúc về hai mẹ con đồng bào dân tộc đang đón mùa xuân về.</a:t>
            </a:r>
            <a:endParaRPr lang="en-US" b="0" i="1" dirty="0">
              <a:solidFill>
                <a:srgbClr val="D6D734"/>
              </a:solidFill>
              <a:effectLst/>
              <a:cs typeface="Arial" panose="020B0604020202020204" pitchFamily="34" charset="0"/>
            </a:endParaRPr>
          </a:p>
          <a:p>
            <a:pPr algn="just"/>
            <a:r>
              <a:rPr lang="en-US" b="0" i="1" dirty="0">
                <a:solidFill>
                  <a:srgbClr val="D6D734"/>
                </a:solidFill>
                <a:effectLst/>
                <a:cs typeface="Arial" panose="020B0604020202020204" pitchFamily="34" charset="0"/>
              </a:rPr>
              <a:t>- </a:t>
            </a:r>
            <a:r>
              <a:rPr lang="vi-VN" b="0" i="1" dirty="0">
                <a:solidFill>
                  <a:srgbClr val="D6D734"/>
                </a:solidFill>
                <a:effectLst/>
                <a:cs typeface="Arial" panose="020B0604020202020204" pitchFamily="34" charset="0"/>
              </a:rPr>
              <a:t>Tranh của họa sĩ Nguyễn Thụ thường có bố cục đơn giản, nhịp nhàng, màu sắc hài hòa, nội dung cô đọng, cách thể hiện tinh tế và nổi bật nhất là kỹ thuật độc nhất vô nhị mà ông sử dụng trên chất liệu lụa. Thông qua sáng tạo của mình, người họa sĩ tài hoa tạo nên một không gian nên thơ, huyền ảo</a:t>
            </a:r>
            <a:endParaRPr lang="en-US" i="1" dirty="0">
              <a:solidFill>
                <a:srgbClr val="D6D734"/>
              </a:solidFill>
              <a:cs typeface="Arial" panose="020B0604020202020204" pitchFamily="34" charset="0"/>
            </a:endParaRPr>
          </a:p>
          <a:p>
            <a:pPr algn="just"/>
            <a:r>
              <a:rPr lang="en-US" b="0" i="1" dirty="0">
                <a:solidFill>
                  <a:srgbClr val="D6D734"/>
                </a:solidFill>
                <a:effectLst/>
                <a:cs typeface="Arial" panose="020B0604020202020204" pitchFamily="34" charset="0"/>
              </a:rPr>
              <a:t>- </a:t>
            </a:r>
            <a:r>
              <a:rPr lang="vi-VN" b="0" i="1" dirty="0">
                <a:solidFill>
                  <a:srgbClr val="D6D734"/>
                </a:solidFill>
                <a:effectLst/>
                <a:cs typeface="Arial" panose="020B0604020202020204" pitchFamily="34" charset="0"/>
              </a:rPr>
              <a:t>Nhờ có những tác phẩm của ông, nghệ thuật vẽ tranh lụa ở Việt Nam đã bước lên một tầm cao mới. Sự tận tâm, nhiệt huyết và tình yêu nghề nghiệp khiến họa sĩ Nguyễn Thụ trở thành một cái tên không thể không nhắc đến trong lịch sử mỹ thuật nước nhà và quốc tế.</a:t>
            </a:r>
            <a:endParaRPr lang="vi-VN" i="1" dirty="0">
              <a:solidFill>
                <a:srgbClr val="D6D734"/>
              </a:solidFill>
              <a:cs typeface="Arial" panose="020B0604020202020204" pitchFamily="34" charset="0"/>
            </a:endParaRPr>
          </a:p>
        </p:txBody>
      </p:sp>
      <p:pic>
        <p:nvPicPr>
          <p:cNvPr id="14" name="Audio 13">
            <a:hlinkClick r:id="" action="ppaction://media"/>
            <a:extLst>
              <a:ext uri="{FF2B5EF4-FFF2-40B4-BE49-F238E27FC236}">
                <a16:creationId xmlns:a16="http://schemas.microsoft.com/office/drawing/2014/main" id="{4F0B1F2C-C4E1-4C85-9964-FF8B51B8CD5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169789031"/>
      </p:ext>
    </p:extLst>
  </p:cSld>
  <p:clrMapOvr>
    <a:masterClrMapping/>
  </p:clrMapOvr>
  <mc:AlternateContent xmlns:mc="http://schemas.openxmlformats.org/markup-compatibility/2006">
    <mc:Choice xmlns:p14="http://schemas.microsoft.com/office/powerpoint/2010/main" Requires="p14">
      <p:transition spd="med" p14:dur="700" advTm="77053">
        <p:fade/>
      </p:transition>
    </mc:Choice>
    <mc:Fallback>
      <p:transition spd="med" advTm="7705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6839344-185E-41C8-994C-A1BD976EF113}"/>
              </a:ext>
            </a:extLst>
          </p:cNvPr>
          <p:cNvSpPr>
            <a:spLocks noGrp="1"/>
          </p:cNvSpPr>
          <p:nvPr>
            <p:ph type="title"/>
          </p:nvPr>
        </p:nvSpPr>
        <p:spPr/>
        <p:txBody>
          <a:bodyPr/>
          <a:lstStyle/>
          <a:p>
            <a:r>
              <a:rPr lang="en-US" dirty="0"/>
              <a:t>DẶN DÒ:</a:t>
            </a:r>
          </a:p>
        </p:txBody>
      </p:sp>
      <p:sp>
        <p:nvSpPr>
          <p:cNvPr id="2" name="Text Placeholder 1">
            <a:extLst>
              <a:ext uri="{FF2B5EF4-FFF2-40B4-BE49-F238E27FC236}">
                <a16:creationId xmlns:a16="http://schemas.microsoft.com/office/drawing/2014/main" id="{9B8BBDC7-B590-43B7-BBD0-3A247210E1AC}"/>
              </a:ext>
            </a:extLst>
          </p:cNvPr>
          <p:cNvSpPr>
            <a:spLocks noGrp="1"/>
          </p:cNvSpPr>
          <p:nvPr>
            <p:ph type="body" sz="quarter" idx="11"/>
          </p:nvPr>
        </p:nvSpPr>
        <p:spPr/>
        <p:txBody>
          <a:bodyPr/>
          <a:lstStyle/>
          <a:p>
            <a:r>
              <a:rPr lang="en-US" dirty="0">
                <a:solidFill>
                  <a:schemeClr val="accent1"/>
                </a:solidFill>
              </a:rPr>
              <a:t>- </a:t>
            </a:r>
            <a:r>
              <a:rPr lang="en-US" dirty="0" err="1">
                <a:solidFill>
                  <a:schemeClr val="accent1"/>
                </a:solidFill>
              </a:rPr>
              <a:t>Em</a:t>
            </a:r>
            <a:r>
              <a:rPr lang="en-US" dirty="0">
                <a:solidFill>
                  <a:schemeClr val="accent1"/>
                </a:solidFill>
              </a:rPr>
              <a:t> </a:t>
            </a:r>
            <a:r>
              <a:rPr lang="en-US" dirty="0" err="1">
                <a:solidFill>
                  <a:schemeClr val="accent1"/>
                </a:solidFill>
              </a:rPr>
              <a:t>hãy</a:t>
            </a:r>
            <a:r>
              <a:rPr lang="en-US" dirty="0">
                <a:solidFill>
                  <a:schemeClr val="accent1"/>
                </a:solidFill>
              </a:rPr>
              <a:t> </a:t>
            </a:r>
            <a:r>
              <a:rPr lang="en-US" dirty="0" err="1">
                <a:solidFill>
                  <a:schemeClr val="accent1"/>
                </a:solidFill>
              </a:rPr>
              <a:t>tìm</a:t>
            </a:r>
            <a:r>
              <a:rPr lang="en-US" dirty="0">
                <a:solidFill>
                  <a:schemeClr val="accent1"/>
                </a:solidFill>
              </a:rPr>
              <a:t> </a:t>
            </a:r>
            <a:r>
              <a:rPr lang="en-US" dirty="0" err="1">
                <a:solidFill>
                  <a:schemeClr val="accent1"/>
                </a:solidFill>
              </a:rPr>
              <a:t>hiểu</a:t>
            </a:r>
            <a:r>
              <a:rPr lang="en-US" dirty="0">
                <a:solidFill>
                  <a:schemeClr val="accent1"/>
                </a:solidFill>
              </a:rPr>
              <a:t> </a:t>
            </a:r>
            <a:r>
              <a:rPr lang="en-US" dirty="0" err="1">
                <a:solidFill>
                  <a:schemeClr val="accent1"/>
                </a:solidFill>
              </a:rPr>
              <a:t>thêm</a:t>
            </a:r>
            <a:r>
              <a:rPr lang="en-US" dirty="0">
                <a:solidFill>
                  <a:schemeClr val="accent1"/>
                </a:solidFill>
              </a:rPr>
              <a:t> </a:t>
            </a:r>
            <a:r>
              <a:rPr lang="en-US" dirty="0" err="1">
                <a:solidFill>
                  <a:schemeClr val="accent1"/>
                </a:solidFill>
              </a:rPr>
              <a:t>các</a:t>
            </a:r>
            <a:r>
              <a:rPr lang="en-US" dirty="0">
                <a:solidFill>
                  <a:schemeClr val="accent1"/>
                </a:solidFill>
              </a:rPr>
              <a:t> </a:t>
            </a:r>
            <a:r>
              <a:rPr lang="en-US" dirty="0" err="1">
                <a:solidFill>
                  <a:schemeClr val="accent1"/>
                </a:solidFill>
              </a:rPr>
              <a:t>tác</a:t>
            </a:r>
            <a:r>
              <a:rPr lang="en-US" dirty="0">
                <a:solidFill>
                  <a:schemeClr val="accent1"/>
                </a:solidFill>
              </a:rPr>
              <a:t> </a:t>
            </a:r>
            <a:r>
              <a:rPr lang="en-US" dirty="0" err="1">
                <a:solidFill>
                  <a:schemeClr val="accent1"/>
                </a:solidFill>
              </a:rPr>
              <a:t>phẩm</a:t>
            </a:r>
            <a:r>
              <a:rPr lang="en-US" dirty="0">
                <a:solidFill>
                  <a:schemeClr val="accent1"/>
                </a:solidFill>
              </a:rPr>
              <a:t> </a:t>
            </a:r>
            <a:r>
              <a:rPr lang="en-US" dirty="0" err="1">
                <a:solidFill>
                  <a:schemeClr val="accent1"/>
                </a:solidFill>
              </a:rPr>
              <a:t>khác</a:t>
            </a:r>
            <a:r>
              <a:rPr lang="en-US" dirty="0">
                <a:solidFill>
                  <a:schemeClr val="accent1"/>
                </a:solidFill>
              </a:rPr>
              <a:t> </a:t>
            </a:r>
            <a:r>
              <a:rPr lang="en-US" dirty="0" err="1">
                <a:solidFill>
                  <a:schemeClr val="accent1"/>
                </a:solidFill>
              </a:rPr>
              <a:t>của</a:t>
            </a:r>
            <a:r>
              <a:rPr lang="en-US" dirty="0">
                <a:solidFill>
                  <a:schemeClr val="accent1"/>
                </a:solidFill>
              </a:rPr>
              <a:t> </a:t>
            </a:r>
            <a:r>
              <a:rPr lang="en-US" dirty="0" err="1">
                <a:solidFill>
                  <a:schemeClr val="accent1"/>
                </a:solidFill>
              </a:rPr>
              <a:t>họa</a:t>
            </a:r>
            <a:r>
              <a:rPr lang="en-US" dirty="0">
                <a:solidFill>
                  <a:schemeClr val="accent1"/>
                </a:solidFill>
              </a:rPr>
              <a:t> </a:t>
            </a:r>
            <a:r>
              <a:rPr lang="en-US" dirty="0" err="1">
                <a:solidFill>
                  <a:schemeClr val="accent1"/>
                </a:solidFill>
              </a:rPr>
              <a:t>sĩ</a:t>
            </a:r>
            <a:r>
              <a:rPr lang="en-US" dirty="0">
                <a:solidFill>
                  <a:schemeClr val="accent1"/>
                </a:solidFill>
              </a:rPr>
              <a:t> </a:t>
            </a:r>
            <a:r>
              <a:rPr lang="en-US" dirty="0" err="1">
                <a:solidFill>
                  <a:schemeClr val="accent1"/>
                </a:solidFill>
              </a:rPr>
              <a:t>Nguyễn</a:t>
            </a:r>
            <a:r>
              <a:rPr lang="en-US" dirty="0">
                <a:solidFill>
                  <a:schemeClr val="accent1"/>
                </a:solidFill>
              </a:rPr>
              <a:t> </a:t>
            </a:r>
            <a:r>
              <a:rPr lang="en-US" dirty="0" err="1">
                <a:solidFill>
                  <a:schemeClr val="accent1"/>
                </a:solidFill>
              </a:rPr>
              <a:t>Thụ</a:t>
            </a:r>
            <a:r>
              <a:rPr lang="en-US" dirty="0">
                <a:solidFill>
                  <a:schemeClr val="accent1"/>
                </a:solidFill>
              </a:rPr>
              <a:t>, </a:t>
            </a:r>
            <a:r>
              <a:rPr lang="en-US" dirty="0" err="1">
                <a:solidFill>
                  <a:schemeClr val="accent1"/>
                </a:solidFill>
              </a:rPr>
              <a:t>các</a:t>
            </a:r>
            <a:r>
              <a:rPr lang="en-US" dirty="0">
                <a:solidFill>
                  <a:schemeClr val="accent1"/>
                </a:solidFill>
              </a:rPr>
              <a:t> </a:t>
            </a:r>
            <a:r>
              <a:rPr lang="en-US" dirty="0" err="1">
                <a:solidFill>
                  <a:schemeClr val="accent1"/>
                </a:solidFill>
              </a:rPr>
              <a:t>bức</a:t>
            </a:r>
            <a:r>
              <a:rPr lang="en-US" dirty="0">
                <a:solidFill>
                  <a:schemeClr val="accent1"/>
                </a:solidFill>
              </a:rPr>
              <a:t> </a:t>
            </a:r>
            <a:r>
              <a:rPr lang="en-US" dirty="0" err="1">
                <a:solidFill>
                  <a:schemeClr val="accent1"/>
                </a:solidFill>
              </a:rPr>
              <a:t>tranh</a:t>
            </a:r>
            <a:r>
              <a:rPr lang="en-US" dirty="0">
                <a:solidFill>
                  <a:schemeClr val="accent1"/>
                </a:solidFill>
              </a:rPr>
              <a:t> </a:t>
            </a:r>
            <a:r>
              <a:rPr lang="en-US" dirty="0" err="1">
                <a:solidFill>
                  <a:schemeClr val="accent1"/>
                </a:solidFill>
              </a:rPr>
              <a:t>vẽ</a:t>
            </a:r>
            <a:r>
              <a:rPr lang="en-US" dirty="0">
                <a:solidFill>
                  <a:schemeClr val="accent1"/>
                </a:solidFill>
              </a:rPr>
              <a:t> </a:t>
            </a:r>
            <a:r>
              <a:rPr lang="en-US" dirty="0" err="1">
                <a:solidFill>
                  <a:schemeClr val="accent1"/>
                </a:solidFill>
              </a:rPr>
              <a:t>về</a:t>
            </a:r>
            <a:r>
              <a:rPr lang="en-US" dirty="0">
                <a:solidFill>
                  <a:schemeClr val="accent1"/>
                </a:solidFill>
              </a:rPr>
              <a:t> </a:t>
            </a:r>
            <a:r>
              <a:rPr lang="en-US" dirty="0" err="1">
                <a:solidFill>
                  <a:schemeClr val="accent1"/>
                </a:solidFill>
              </a:rPr>
              <a:t>Bác</a:t>
            </a:r>
            <a:r>
              <a:rPr lang="en-US" dirty="0">
                <a:solidFill>
                  <a:schemeClr val="accent1"/>
                </a:solidFill>
              </a:rPr>
              <a:t> </a:t>
            </a:r>
            <a:r>
              <a:rPr lang="en-US" dirty="0" err="1">
                <a:solidFill>
                  <a:schemeClr val="accent1"/>
                </a:solidFill>
              </a:rPr>
              <a:t>Hồ</a:t>
            </a:r>
            <a:r>
              <a:rPr lang="en-US" dirty="0">
                <a:solidFill>
                  <a:schemeClr val="accent1"/>
                </a:solidFill>
              </a:rPr>
              <a:t> </a:t>
            </a:r>
            <a:r>
              <a:rPr lang="en-US" dirty="0" err="1">
                <a:solidFill>
                  <a:schemeClr val="accent1"/>
                </a:solidFill>
              </a:rPr>
              <a:t>kính</a:t>
            </a:r>
            <a:r>
              <a:rPr lang="en-US" dirty="0">
                <a:solidFill>
                  <a:schemeClr val="accent1"/>
                </a:solidFill>
              </a:rPr>
              <a:t> </a:t>
            </a:r>
            <a:r>
              <a:rPr lang="en-US" dirty="0" err="1">
                <a:solidFill>
                  <a:schemeClr val="accent1"/>
                </a:solidFill>
              </a:rPr>
              <a:t>yêu</a:t>
            </a:r>
            <a:r>
              <a:rPr lang="en-US" dirty="0">
                <a:solidFill>
                  <a:schemeClr val="accent1"/>
                </a:solidFill>
              </a:rPr>
              <a:t>.</a:t>
            </a:r>
          </a:p>
          <a:p>
            <a:pPr marL="285750" indent="-285750">
              <a:buFontTx/>
              <a:buChar char="-"/>
            </a:pPr>
            <a:r>
              <a:rPr lang="en-US" dirty="0" err="1">
                <a:solidFill>
                  <a:schemeClr val="accent1"/>
                </a:solidFill>
              </a:rPr>
              <a:t>Chuẩn</a:t>
            </a:r>
            <a:r>
              <a:rPr lang="en-US" dirty="0">
                <a:solidFill>
                  <a:schemeClr val="accent1"/>
                </a:solidFill>
              </a:rPr>
              <a:t> </a:t>
            </a:r>
            <a:r>
              <a:rPr lang="en-US" dirty="0" err="1">
                <a:solidFill>
                  <a:schemeClr val="accent1"/>
                </a:solidFill>
              </a:rPr>
              <a:t>bị</a:t>
            </a:r>
            <a:r>
              <a:rPr lang="en-US" dirty="0">
                <a:solidFill>
                  <a:schemeClr val="accent1"/>
                </a:solidFill>
              </a:rPr>
              <a:t> </a:t>
            </a:r>
            <a:r>
              <a:rPr lang="en-US" dirty="0" err="1">
                <a:solidFill>
                  <a:schemeClr val="accent1"/>
                </a:solidFill>
              </a:rPr>
              <a:t>đồ</a:t>
            </a:r>
            <a:r>
              <a:rPr lang="en-US" dirty="0">
                <a:solidFill>
                  <a:schemeClr val="accent1"/>
                </a:solidFill>
              </a:rPr>
              <a:t> </a:t>
            </a:r>
            <a:r>
              <a:rPr lang="en-US" dirty="0" err="1">
                <a:solidFill>
                  <a:schemeClr val="accent1"/>
                </a:solidFill>
              </a:rPr>
              <a:t>dùng</a:t>
            </a:r>
            <a:r>
              <a:rPr lang="en-US" dirty="0">
                <a:solidFill>
                  <a:schemeClr val="accent1"/>
                </a:solidFill>
              </a:rPr>
              <a:t> </a:t>
            </a:r>
            <a:r>
              <a:rPr lang="en-US" dirty="0" err="1">
                <a:solidFill>
                  <a:schemeClr val="accent1"/>
                </a:solidFill>
              </a:rPr>
              <a:t>cho</a:t>
            </a:r>
            <a:r>
              <a:rPr lang="en-US" dirty="0">
                <a:solidFill>
                  <a:schemeClr val="accent1"/>
                </a:solidFill>
              </a:rPr>
              <a:t> </a:t>
            </a:r>
            <a:r>
              <a:rPr lang="en-US" dirty="0" err="1">
                <a:solidFill>
                  <a:schemeClr val="accent1"/>
                </a:solidFill>
              </a:rPr>
              <a:t>tiết</a:t>
            </a:r>
            <a:r>
              <a:rPr lang="en-US" dirty="0">
                <a:solidFill>
                  <a:schemeClr val="accent1"/>
                </a:solidFill>
              </a:rPr>
              <a:t> </a:t>
            </a:r>
            <a:r>
              <a:rPr lang="en-US" dirty="0" err="1">
                <a:solidFill>
                  <a:schemeClr val="accent1"/>
                </a:solidFill>
              </a:rPr>
              <a:t>học</a:t>
            </a:r>
            <a:r>
              <a:rPr lang="en-US" dirty="0">
                <a:solidFill>
                  <a:schemeClr val="accent1"/>
                </a:solidFill>
              </a:rPr>
              <a:t> </a:t>
            </a:r>
            <a:r>
              <a:rPr lang="en-US" dirty="0" err="1">
                <a:solidFill>
                  <a:schemeClr val="accent1"/>
                </a:solidFill>
              </a:rPr>
              <a:t>sau</a:t>
            </a:r>
            <a:r>
              <a:rPr lang="en-US" dirty="0">
                <a:solidFill>
                  <a:schemeClr val="accent1"/>
                </a:solidFill>
              </a:rPr>
              <a:t>: </a:t>
            </a:r>
          </a:p>
          <a:p>
            <a:r>
              <a:rPr lang="en-US" dirty="0" err="1"/>
              <a:t>Chủ</a:t>
            </a:r>
            <a:r>
              <a:rPr lang="en-US" dirty="0"/>
              <a:t> </a:t>
            </a:r>
            <a:r>
              <a:rPr lang="en-US" dirty="0" err="1"/>
              <a:t>đề</a:t>
            </a:r>
            <a:r>
              <a:rPr lang="en-US" dirty="0"/>
              <a:t> 13: </a:t>
            </a:r>
            <a:r>
              <a:rPr lang="en-US" dirty="0" err="1"/>
              <a:t>Xem</a:t>
            </a:r>
            <a:r>
              <a:rPr lang="en-US" dirty="0"/>
              <a:t> </a:t>
            </a:r>
            <a:r>
              <a:rPr lang="en-US" dirty="0" err="1"/>
              <a:t>tranh</a:t>
            </a:r>
            <a:r>
              <a:rPr lang="en-US" dirty="0"/>
              <a:t> “</a:t>
            </a:r>
            <a:r>
              <a:rPr lang="en-US" dirty="0" err="1"/>
              <a:t>Bác</a:t>
            </a:r>
            <a:r>
              <a:rPr lang="en-US" dirty="0"/>
              <a:t> </a:t>
            </a:r>
            <a:r>
              <a:rPr lang="en-US" dirty="0" err="1"/>
              <a:t>Hồ</a:t>
            </a:r>
            <a:r>
              <a:rPr lang="en-US" dirty="0"/>
              <a:t> </a:t>
            </a:r>
            <a:r>
              <a:rPr lang="en-US" dirty="0" err="1"/>
              <a:t>đi</a:t>
            </a:r>
            <a:r>
              <a:rPr lang="en-US" dirty="0"/>
              <a:t> </a:t>
            </a:r>
            <a:r>
              <a:rPr lang="en-US" dirty="0" err="1"/>
              <a:t>công</a:t>
            </a:r>
            <a:r>
              <a:rPr lang="en-US" dirty="0"/>
              <a:t> </a:t>
            </a:r>
            <a:r>
              <a:rPr lang="en-US" dirty="0" err="1"/>
              <a:t>tác</a:t>
            </a:r>
            <a:r>
              <a:rPr lang="en-US" dirty="0"/>
              <a:t>” – </a:t>
            </a:r>
            <a:r>
              <a:rPr lang="en-US" dirty="0" err="1"/>
              <a:t>Tiết</a:t>
            </a:r>
            <a:r>
              <a:rPr lang="en-US" dirty="0"/>
              <a:t> 2</a:t>
            </a:r>
          </a:p>
          <a:p>
            <a:r>
              <a:rPr lang="en-US" dirty="0" err="1">
                <a:solidFill>
                  <a:schemeClr val="accent1"/>
                </a:solidFill>
              </a:rPr>
              <a:t>M</a:t>
            </a:r>
            <a:r>
              <a:rPr lang="en-US" dirty="0" err="1"/>
              <a:t>ô</a:t>
            </a:r>
            <a:r>
              <a:rPr lang="en-US" dirty="0"/>
              <a:t> </a:t>
            </a:r>
            <a:r>
              <a:rPr lang="en-US" dirty="0" err="1"/>
              <a:t>phỏng</a:t>
            </a:r>
            <a:r>
              <a:rPr lang="en-US" dirty="0"/>
              <a:t> </a:t>
            </a:r>
            <a:r>
              <a:rPr lang="en-US" dirty="0" err="1"/>
              <a:t>lại</a:t>
            </a:r>
            <a:r>
              <a:rPr lang="en-US" dirty="0"/>
              <a:t> </a:t>
            </a:r>
            <a:r>
              <a:rPr lang="en-US" dirty="0" err="1"/>
              <a:t>tranh</a:t>
            </a:r>
            <a:r>
              <a:rPr lang="en-US" dirty="0"/>
              <a:t> </a:t>
            </a:r>
            <a:r>
              <a:rPr lang="en-US" dirty="0" err="1"/>
              <a:t>Bác</a:t>
            </a:r>
            <a:r>
              <a:rPr lang="en-US" dirty="0"/>
              <a:t> </a:t>
            </a:r>
            <a:r>
              <a:rPr lang="en-US" dirty="0" err="1"/>
              <a:t>Hồ</a:t>
            </a:r>
            <a:r>
              <a:rPr lang="en-US" dirty="0"/>
              <a:t> </a:t>
            </a:r>
            <a:r>
              <a:rPr lang="en-US" dirty="0" err="1"/>
              <a:t>đi</a:t>
            </a:r>
            <a:r>
              <a:rPr lang="en-US" dirty="0"/>
              <a:t> </a:t>
            </a:r>
            <a:r>
              <a:rPr lang="en-US" dirty="0" err="1"/>
              <a:t>công</a:t>
            </a:r>
            <a:r>
              <a:rPr lang="en-US" dirty="0"/>
              <a:t> </a:t>
            </a:r>
            <a:r>
              <a:rPr lang="en-US" dirty="0" err="1"/>
              <a:t>tác</a:t>
            </a:r>
            <a:r>
              <a:rPr lang="en-US" dirty="0"/>
              <a:t> (</a:t>
            </a:r>
            <a:r>
              <a:rPr lang="en-US" dirty="0" err="1"/>
              <a:t>Vẽ</a:t>
            </a:r>
            <a:r>
              <a:rPr lang="en-US" dirty="0"/>
              <a:t>, </a:t>
            </a:r>
            <a:r>
              <a:rPr lang="en-US" dirty="0" err="1"/>
              <a:t>cắt</a:t>
            </a:r>
            <a:r>
              <a:rPr lang="en-US" dirty="0"/>
              <a:t> </a:t>
            </a:r>
            <a:r>
              <a:rPr lang="en-US" dirty="0" err="1"/>
              <a:t>dán</a:t>
            </a:r>
            <a:r>
              <a:rPr lang="en-US" dirty="0"/>
              <a:t>, </a:t>
            </a:r>
            <a:r>
              <a:rPr lang="en-US" dirty="0" err="1"/>
              <a:t>nặn</a:t>
            </a:r>
            <a:r>
              <a:rPr lang="en-US" dirty="0"/>
              <a:t>, </a:t>
            </a:r>
            <a:r>
              <a:rPr lang="en-US" dirty="0" err="1"/>
              <a:t>tạo</a:t>
            </a:r>
            <a:r>
              <a:rPr lang="en-US" dirty="0"/>
              <a:t> </a:t>
            </a:r>
            <a:r>
              <a:rPr lang="en-US" dirty="0" err="1"/>
              <a:t>mô</a:t>
            </a:r>
            <a:r>
              <a:rPr lang="en-US" dirty="0"/>
              <a:t> </a:t>
            </a:r>
            <a:r>
              <a:rPr lang="en-US" dirty="0" err="1"/>
              <a:t>hình</a:t>
            </a:r>
            <a:r>
              <a:rPr lang="en-US" dirty="0"/>
              <a:t> 3D…)</a:t>
            </a:r>
            <a:endParaRPr lang="en-US" dirty="0">
              <a:solidFill>
                <a:schemeClr val="accent1"/>
              </a:solidFill>
            </a:endParaRPr>
          </a:p>
          <a:p>
            <a:r>
              <a:rPr lang="en-US" dirty="0"/>
              <a:t>+ </a:t>
            </a:r>
            <a:r>
              <a:rPr lang="en-US" dirty="0" err="1"/>
              <a:t>Giấy</a:t>
            </a:r>
            <a:r>
              <a:rPr lang="en-US" dirty="0"/>
              <a:t> </a:t>
            </a:r>
            <a:r>
              <a:rPr lang="en-US" dirty="0" err="1"/>
              <a:t>vẽ</a:t>
            </a:r>
            <a:r>
              <a:rPr lang="en-US" dirty="0"/>
              <a:t>, </a:t>
            </a:r>
            <a:r>
              <a:rPr lang="en-US" dirty="0" err="1"/>
              <a:t>giấy</a:t>
            </a:r>
            <a:r>
              <a:rPr lang="en-US" dirty="0"/>
              <a:t> </a:t>
            </a:r>
            <a:r>
              <a:rPr lang="en-US" dirty="0" err="1"/>
              <a:t>màu</a:t>
            </a:r>
            <a:r>
              <a:rPr lang="en-US" dirty="0"/>
              <a:t>( </a:t>
            </a:r>
            <a:r>
              <a:rPr lang="en-US" dirty="0" err="1"/>
              <a:t>bìa</a:t>
            </a:r>
            <a:r>
              <a:rPr lang="en-US" dirty="0"/>
              <a:t> </a:t>
            </a:r>
            <a:r>
              <a:rPr lang="en-US" dirty="0" err="1"/>
              <a:t>màu</a:t>
            </a:r>
            <a:r>
              <a:rPr lang="en-US" dirty="0"/>
              <a:t> ), </a:t>
            </a:r>
            <a:r>
              <a:rPr lang="en-US" dirty="0" err="1"/>
              <a:t>đất</a:t>
            </a:r>
            <a:r>
              <a:rPr lang="en-US" dirty="0"/>
              <a:t> </a:t>
            </a:r>
            <a:r>
              <a:rPr lang="en-US" dirty="0" err="1"/>
              <a:t>nặn</a:t>
            </a:r>
            <a:r>
              <a:rPr lang="en-US" dirty="0"/>
              <a:t>, </a:t>
            </a:r>
            <a:r>
              <a:rPr lang="en-US" dirty="0" err="1"/>
              <a:t>keo</a:t>
            </a:r>
            <a:r>
              <a:rPr lang="en-US" dirty="0"/>
              <a:t> </a:t>
            </a:r>
            <a:r>
              <a:rPr lang="en-US" dirty="0" err="1"/>
              <a:t>dán</a:t>
            </a:r>
            <a:r>
              <a:rPr lang="en-US" dirty="0"/>
              <a:t>…</a:t>
            </a:r>
            <a:r>
              <a:rPr lang="en-US" dirty="0" err="1"/>
              <a:t>các</a:t>
            </a:r>
            <a:r>
              <a:rPr lang="en-US" dirty="0"/>
              <a:t> </a:t>
            </a:r>
            <a:r>
              <a:rPr lang="en-US" dirty="0" err="1"/>
              <a:t>chất</a:t>
            </a:r>
            <a:r>
              <a:rPr lang="en-US" dirty="0"/>
              <a:t> </a:t>
            </a:r>
            <a:r>
              <a:rPr lang="en-US" dirty="0" err="1"/>
              <a:t>liệu</a:t>
            </a:r>
            <a:r>
              <a:rPr lang="en-US" dirty="0"/>
              <a:t> </a:t>
            </a:r>
            <a:r>
              <a:rPr lang="en-US" dirty="0" err="1"/>
              <a:t>tìm</a:t>
            </a:r>
            <a:r>
              <a:rPr lang="en-US" dirty="0"/>
              <a:t> </a:t>
            </a:r>
            <a:r>
              <a:rPr lang="en-US" dirty="0" err="1"/>
              <a:t>được</a:t>
            </a:r>
            <a:r>
              <a:rPr lang="en-US" dirty="0"/>
              <a:t>.</a:t>
            </a:r>
            <a:endParaRPr lang="en-US" dirty="0">
              <a:solidFill>
                <a:schemeClr val="accent1"/>
              </a:solidFill>
            </a:endParaRPr>
          </a:p>
          <a:p>
            <a:endParaRPr lang="en-US" dirty="0">
              <a:solidFill>
                <a:schemeClr val="accent1"/>
              </a:solidFill>
            </a:endParaRPr>
          </a:p>
        </p:txBody>
      </p:sp>
      <p:pic>
        <p:nvPicPr>
          <p:cNvPr id="7" name="Audio 6">
            <a:hlinkClick r:id="" action="ppaction://media"/>
            <a:extLst>
              <a:ext uri="{FF2B5EF4-FFF2-40B4-BE49-F238E27FC236}">
                <a16:creationId xmlns:a16="http://schemas.microsoft.com/office/drawing/2014/main" id="{2A92EAC0-0D2B-480D-801B-7E63523E106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099432927"/>
      </p:ext>
    </p:extLst>
  </p:cSld>
  <p:clrMapOvr>
    <a:masterClrMapping/>
  </p:clrMapOvr>
  <mc:AlternateContent xmlns:mc="http://schemas.openxmlformats.org/markup-compatibility/2006">
    <mc:Choice xmlns:p14="http://schemas.microsoft.com/office/powerpoint/2010/main" Requires="p14">
      <p:transition spd="med" p14:dur="700" advTm="46937">
        <p:fade/>
      </p:transition>
    </mc:Choice>
    <mc:Fallback>
      <p:transition spd="med" advTm="469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10244" name="Picture 4" descr="thank-you - VCCI-TOWER.COM">
            <a:extLst>
              <a:ext uri="{FF2B5EF4-FFF2-40B4-BE49-F238E27FC236}">
                <a16:creationId xmlns:a16="http://schemas.microsoft.com/office/drawing/2014/main" id="{73D917DE-5E52-4CFA-A15D-604F8A8BA5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4797" y="1484673"/>
            <a:ext cx="6261390" cy="3888653"/>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hlinkClick r:id="" action="ppaction://media"/>
            <a:extLst>
              <a:ext uri="{FF2B5EF4-FFF2-40B4-BE49-F238E27FC236}">
                <a16:creationId xmlns:a16="http://schemas.microsoft.com/office/drawing/2014/main" id="{7CC554F8-4690-42C5-BA24-9FCA976FD4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32009874"/>
      </p:ext>
    </p:extLst>
  </p:cSld>
  <p:clrMapOvr>
    <a:masterClrMapping/>
  </p:clrMapOvr>
  <mc:AlternateContent xmlns:mc="http://schemas.openxmlformats.org/markup-compatibility/2006">
    <mc:Choice xmlns:p14="http://schemas.microsoft.com/office/powerpoint/2010/main" Requires="p14">
      <p:transition spd="med" p14:dur="700" advTm="8980">
        <p:fade/>
      </p:transition>
    </mc:Choice>
    <mc:Fallback>
      <p:transition spd="med" advTm="89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20C32245-F31E-4C76-A94E-EB68BFF49B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670795895"/>
      </p:ext>
    </p:extLst>
  </p:cSld>
  <p:clrMapOvr>
    <a:masterClrMapping/>
  </p:clrMapOvr>
  <mc:AlternateContent xmlns:mc="http://schemas.openxmlformats.org/markup-compatibility/2006">
    <mc:Choice xmlns:p14="http://schemas.microsoft.com/office/powerpoint/2010/main" Requires="p14">
      <p:transition spd="med" p14:dur="700" advTm="3612">
        <p:fade/>
      </p:transition>
    </mc:Choice>
    <mc:Fallback>
      <p:transition spd="med" advTm="36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9E38B3-4686-8247-9625-49018D29F408}"/>
              </a:ext>
            </a:extLst>
          </p:cNvPr>
          <p:cNvSpPr>
            <a:spLocks noGrp="1"/>
          </p:cNvSpPr>
          <p:nvPr>
            <p:ph type="title"/>
          </p:nvPr>
        </p:nvSpPr>
        <p:spPr/>
        <p:txBody>
          <a:bodyPr>
            <a:normAutofit/>
          </a:bodyPr>
          <a:lstStyle/>
          <a:p>
            <a:pPr algn="ctr"/>
            <a:r>
              <a:rPr lang="en-US" sz="4000" b="1" dirty="0">
                <a:solidFill>
                  <a:schemeClr val="tx1"/>
                </a:solidFill>
              </a:rPr>
              <a:t>Conclusion</a:t>
            </a:r>
            <a:endParaRPr lang="en-US" b="1" dirty="0">
              <a:solidFill>
                <a:schemeClr val="tx1"/>
              </a:solidFill>
            </a:endParaRPr>
          </a:p>
        </p:txBody>
      </p:sp>
      <p:sp>
        <p:nvSpPr>
          <p:cNvPr id="3" name="Text Placeholder 2">
            <a:extLst>
              <a:ext uri="{FF2B5EF4-FFF2-40B4-BE49-F238E27FC236}">
                <a16:creationId xmlns:a16="http://schemas.microsoft.com/office/drawing/2014/main" id="{17155E1D-F4AD-41A7-B948-E2D246CCFE8A}"/>
              </a:ext>
            </a:extLst>
          </p:cNvPr>
          <p:cNvSpPr>
            <a:spLocks noGrp="1"/>
          </p:cNvSpPr>
          <p:nvPr>
            <p:ph type="body" sz="quarter" idx="12"/>
          </p:nvPr>
        </p:nvSpPr>
        <p:spPr/>
        <p:txBody>
          <a:bodyPr/>
          <a:lstStyle/>
          <a:p>
            <a:r>
              <a:rPr lang="en-US" altLang="en-US" dirty="0"/>
              <a:t>Provide a brief summary of your presentation. </a:t>
            </a:r>
            <a:br>
              <a:rPr lang="en-US" altLang="en-US" dirty="0"/>
            </a:br>
            <a:r>
              <a:rPr lang="en-US" altLang="en-US" dirty="0"/>
              <a:t>Remind the audience what you covered in the previous slides.</a:t>
            </a:r>
          </a:p>
          <a:p>
            <a:endParaRPr lang="en-US" dirty="0"/>
          </a:p>
        </p:txBody>
      </p:sp>
    </p:spTree>
    <p:extLst>
      <p:ext uri="{BB962C8B-B14F-4D97-AF65-F5344CB8AC3E}">
        <p14:creationId xmlns:p14="http://schemas.microsoft.com/office/powerpoint/2010/main" val="3724489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C9DD1BD-7736-4288-8D29-659C9EC008FC}"/>
              </a:ext>
            </a:extLst>
          </p:cNvPr>
          <p:cNvSpPr>
            <a:spLocks noGrp="1"/>
          </p:cNvSpPr>
          <p:nvPr>
            <p:ph type="body" sz="quarter" idx="11"/>
          </p:nvPr>
        </p:nvSpPr>
        <p:spPr>
          <a:xfrm>
            <a:off x="411017" y="1917700"/>
            <a:ext cx="8012546" cy="3276600"/>
          </a:xfrm>
        </p:spPr>
        <p:txBody>
          <a:bodyPr>
            <a:normAutofit/>
          </a:bodyPr>
          <a:lstStyle/>
          <a:p>
            <a:pPr>
              <a:lnSpc>
                <a:spcPct val="150000"/>
              </a:lnSpc>
            </a:pPr>
            <a:r>
              <a:rPr lang="en-US" sz="4800" dirty="0"/>
              <a:t>   </a:t>
            </a:r>
            <a:r>
              <a:rPr lang="en-US" sz="4800" dirty="0" err="1"/>
              <a:t>Chủ</a:t>
            </a:r>
            <a:r>
              <a:rPr lang="en-US" sz="4800" dirty="0"/>
              <a:t> </a:t>
            </a:r>
            <a:r>
              <a:rPr lang="en-US" sz="4800" dirty="0" err="1"/>
              <a:t>đề</a:t>
            </a:r>
            <a:r>
              <a:rPr lang="en-US" sz="4800" dirty="0"/>
              <a:t> 13: </a:t>
            </a:r>
            <a:r>
              <a:rPr lang="en-US" sz="4800" dirty="0" err="1"/>
              <a:t>Xem</a:t>
            </a:r>
            <a:r>
              <a:rPr lang="en-US" sz="4800" dirty="0"/>
              <a:t> </a:t>
            </a:r>
            <a:r>
              <a:rPr lang="en-US" sz="4800" dirty="0" err="1"/>
              <a:t>tranh</a:t>
            </a:r>
            <a:r>
              <a:rPr lang="en-US" sz="4800" dirty="0"/>
              <a:t> </a:t>
            </a:r>
          </a:p>
          <a:p>
            <a:pPr>
              <a:lnSpc>
                <a:spcPct val="150000"/>
              </a:lnSpc>
            </a:pPr>
            <a:r>
              <a:rPr lang="en-US" sz="6000" dirty="0">
                <a:solidFill>
                  <a:srgbClr val="C00000"/>
                </a:solidFill>
              </a:rPr>
              <a:t>“</a:t>
            </a:r>
            <a:r>
              <a:rPr lang="en-US" sz="6000" dirty="0" err="1">
                <a:solidFill>
                  <a:srgbClr val="C00000"/>
                </a:solidFill>
              </a:rPr>
              <a:t>Bác</a:t>
            </a:r>
            <a:r>
              <a:rPr lang="en-US" sz="6000" dirty="0">
                <a:solidFill>
                  <a:srgbClr val="C00000"/>
                </a:solidFill>
              </a:rPr>
              <a:t> </a:t>
            </a:r>
            <a:r>
              <a:rPr lang="en-US" sz="6000" dirty="0" err="1">
                <a:solidFill>
                  <a:srgbClr val="C00000"/>
                </a:solidFill>
              </a:rPr>
              <a:t>Hồ</a:t>
            </a:r>
            <a:r>
              <a:rPr lang="en-US" sz="6000" dirty="0">
                <a:solidFill>
                  <a:srgbClr val="C00000"/>
                </a:solidFill>
              </a:rPr>
              <a:t> </a:t>
            </a:r>
            <a:r>
              <a:rPr lang="en-US" sz="6000" dirty="0" err="1">
                <a:solidFill>
                  <a:srgbClr val="C00000"/>
                </a:solidFill>
              </a:rPr>
              <a:t>đi</a:t>
            </a:r>
            <a:r>
              <a:rPr lang="en-US" sz="6000" dirty="0">
                <a:solidFill>
                  <a:srgbClr val="C00000"/>
                </a:solidFill>
              </a:rPr>
              <a:t> </a:t>
            </a:r>
            <a:r>
              <a:rPr lang="en-US" sz="6000" dirty="0" err="1">
                <a:solidFill>
                  <a:srgbClr val="C00000"/>
                </a:solidFill>
              </a:rPr>
              <a:t>công</a:t>
            </a:r>
            <a:r>
              <a:rPr lang="en-US" sz="6000" dirty="0">
                <a:solidFill>
                  <a:srgbClr val="C00000"/>
                </a:solidFill>
              </a:rPr>
              <a:t> </a:t>
            </a:r>
            <a:r>
              <a:rPr lang="en-US" sz="6000" dirty="0" err="1">
                <a:solidFill>
                  <a:srgbClr val="C00000"/>
                </a:solidFill>
              </a:rPr>
              <a:t>tác</a:t>
            </a:r>
            <a:r>
              <a:rPr lang="en-US" sz="6000" dirty="0">
                <a:solidFill>
                  <a:srgbClr val="C00000"/>
                </a:solidFill>
              </a:rPr>
              <a:t>”</a:t>
            </a:r>
            <a:endParaRPr lang="vi-VN" sz="4800" dirty="0">
              <a:solidFill>
                <a:srgbClr val="C00000"/>
              </a:solidFill>
            </a:endParaRPr>
          </a:p>
        </p:txBody>
      </p:sp>
      <p:sp>
        <p:nvSpPr>
          <p:cNvPr id="3" name="Title 2">
            <a:extLst>
              <a:ext uri="{FF2B5EF4-FFF2-40B4-BE49-F238E27FC236}">
                <a16:creationId xmlns:a16="http://schemas.microsoft.com/office/drawing/2014/main" id="{C050A88C-A81F-4011-A5F8-F29BA6FB3EFE}"/>
              </a:ext>
            </a:extLst>
          </p:cNvPr>
          <p:cNvSpPr>
            <a:spLocks noGrp="1"/>
          </p:cNvSpPr>
          <p:nvPr>
            <p:ph type="title"/>
          </p:nvPr>
        </p:nvSpPr>
        <p:spPr/>
        <p:txBody>
          <a:bodyPr>
            <a:normAutofit/>
          </a:bodyPr>
          <a:lstStyle/>
          <a:p>
            <a:pPr algn="ctr"/>
            <a:r>
              <a:rPr lang="en-US" sz="5400" dirty="0">
                <a:solidFill>
                  <a:schemeClr val="accent5">
                    <a:lumMod val="75000"/>
                  </a:schemeClr>
                </a:solidFill>
              </a:rPr>
              <a:t>MĨ</a:t>
            </a:r>
            <a:r>
              <a:rPr lang="en-US" sz="5400" dirty="0"/>
              <a:t> </a:t>
            </a:r>
            <a:r>
              <a:rPr lang="en-US" sz="5400" dirty="0">
                <a:solidFill>
                  <a:srgbClr val="7030A0"/>
                </a:solidFill>
              </a:rPr>
              <a:t>THUẬT</a:t>
            </a:r>
            <a:r>
              <a:rPr lang="en-US" sz="5400" dirty="0"/>
              <a:t> LỚP </a:t>
            </a:r>
            <a:r>
              <a:rPr lang="en-US" sz="5400" dirty="0">
                <a:solidFill>
                  <a:srgbClr val="F69000"/>
                </a:solidFill>
              </a:rPr>
              <a:t>5</a:t>
            </a:r>
            <a:endParaRPr lang="vi-VN" sz="5400" dirty="0">
              <a:solidFill>
                <a:srgbClr val="F69000"/>
              </a:solidFill>
            </a:endParaRPr>
          </a:p>
        </p:txBody>
      </p:sp>
      <p:pic>
        <p:nvPicPr>
          <p:cNvPr id="4" name="Audio 3">
            <a:hlinkClick r:id="" action="ppaction://media"/>
            <a:extLst>
              <a:ext uri="{FF2B5EF4-FFF2-40B4-BE49-F238E27FC236}">
                <a16:creationId xmlns:a16="http://schemas.microsoft.com/office/drawing/2014/main" id="{D52498D0-0F69-46B7-8E20-FFF92E848D6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725318043"/>
      </p:ext>
    </p:extLst>
  </p:cSld>
  <p:clrMapOvr>
    <a:masterClrMapping/>
  </p:clrMapOvr>
  <mc:AlternateContent xmlns:mc="http://schemas.openxmlformats.org/markup-compatibility/2006">
    <mc:Choice xmlns:p14="http://schemas.microsoft.com/office/powerpoint/2010/main" Requires="p14">
      <p:transition spd="med" p14:dur="700" advTm="11830">
        <p:fade/>
      </p:transition>
    </mc:Choice>
    <mc:Fallback>
      <p:transition spd="med" advTm="118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9E38B3-4686-8247-9625-49018D29F408}"/>
              </a:ext>
            </a:extLst>
          </p:cNvPr>
          <p:cNvSpPr>
            <a:spLocks noGrp="1"/>
          </p:cNvSpPr>
          <p:nvPr>
            <p:ph type="title"/>
          </p:nvPr>
        </p:nvSpPr>
        <p:spPr>
          <a:xfrm>
            <a:off x="1525301" y="1975104"/>
            <a:ext cx="9141397" cy="1774860"/>
          </a:xfrm>
        </p:spPr>
        <p:txBody>
          <a:bodyPr>
            <a:normAutofit/>
          </a:bodyPr>
          <a:lstStyle/>
          <a:p>
            <a:pPr>
              <a:lnSpc>
                <a:spcPct val="150000"/>
              </a:lnSpc>
            </a:pPr>
            <a:r>
              <a:rPr lang="en-US" dirty="0"/>
              <a:t>CÁC CON MỞ SÁCH </a:t>
            </a:r>
            <a:br>
              <a:rPr lang="en-US" dirty="0"/>
            </a:br>
            <a:r>
              <a:rPr lang="en-US" dirty="0"/>
              <a:t>HỌC MĨ THUẬT TRANG 65</a:t>
            </a:r>
          </a:p>
        </p:txBody>
      </p:sp>
      <p:pic>
        <p:nvPicPr>
          <p:cNvPr id="8" name="Audio 7">
            <a:hlinkClick r:id="" action="ppaction://media"/>
            <a:extLst>
              <a:ext uri="{FF2B5EF4-FFF2-40B4-BE49-F238E27FC236}">
                <a16:creationId xmlns:a16="http://schemas.microsoft.com/office/drawing/2014/main" id="{74AAF3AB-67BD-4A4B-B613-74AB583323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251621541"/>
      </p:ext>
    </p:extLst>
  </p:cSld>
  <p:clrMapOvr>
    <a:masterClrMapping/>
  </p:clrMapOvr>
  <mc:AlternateContent xmlns:mc="http://schemas.openxmlformats.org/markup-compatibility/2006">
    <mc:Choice xmlns:p14="http://schemas.microsoft.com/office/powerpoint/2010/main" Requires="p14">
      <p:transition spd="med" p14:dur="700" advTm="6256">
        <p:fade/>
      </p:transition>
    </mc:Choice>
    <mc:Fallback>
      <p:transition spd="med" advTm="625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D4BA618-BF38-4C66-A054-AA45BAEA1C44}"/>
              </a:ext>
            </a:extLst>
          </p:cNvPr>
          <p:cNvSpPr>
            <a:spLocks noGrp="1"/>
          </p:cNvSpPr>
          <p:nvPr>
            <p:ph type="title"/>
          </p:nvPr>
        </p:nvSpPr>
        <p:spPr/>
        <p:txBody>
          <a:bodyPr/>
          <a:lstStyle/>
          <a:p>
            <a:r>
              <a:rPr lang="en-US" dirty="0" err="1"/>
              <a:t>Mục</a:t>
            </a:r>
            <a:r>
              <a:rPr lang="en-US" dirty="0"/>
              <a:t> </a:t>
            </a:r>
            <a:r>
              <a:rPr lang="en-US" dirty="0" err="1"/>
              <a:t>tiêu</a:t>
            </a:r>
            <a:r>
              <a:rPr lang="en-US" dirty="0"/>
              <a:t> </a:t>
            </a:r>
            <a:r>
              <a:rPr lang="en-US" dirty="0" err="1"/>
              <a:t>của</a:t>
            </a:r>
            <a:r>
              <a:rPr lang="en-US" dirty="0"/>
              <a:t> </a:t>
            </a:r>
            <a:r>
              <a:rPr lang="en-US" dirty="0" err="1"/>
              <a:t>em</a:t>
            </a:r>
            <a:r>
              <a:rPr lang="en-US" dirty="0"/>
              <a:t>:</a:t>
            </a:r>
          </a:p>
        </p:txBody>
      </p:sp>
      <p:sp>
        <p:nvSpPr>
          <p:cNvPr id="3" name="Text Placeholder 2">
            <a:extLst>
              <a:ext uri="{FF2B5EF4-FFF2-40B4-BE49-F238E27FC236}">
                <a16:creationId xmlns:a16="http://schemas.microsoft.com/office/drawing/2014/main" id="{EF99585A-5E1F-40FA-8E64-BB4F04611657}"/>
              </a:ext>
            </a:extLst>
          </p:cNvPr>
          <p:cNvSpPr>
            <a:spLocks noGrp="1"/>
          </p:cNvSpPr>
          <p:nvPr>
            <p:ph type="body" sz="quarter" idx="11"/>
          </p:nvPr>
        </p:nvSpPr>
        <p:spPr>
          <a:xfrm>
            <a:off x="4533900" y="1905000"/>
            <a:ext cx="6955734" cy="3276600"/>
          </a:xfrm>
        </p:spPr>
        <p:txBody>
          <a:bodyPr vert="horz" lIns="91440" tIns="45720" rIns="91440" bIns="45720" rtlCol="0" anchor="t">
            <a:normAutofit/>
          </a:bodyPr>
          <a:lstStyle/>
          <a:p>
            <a:pPr marL="285750" indent="-285750" algn="just">
              <a:lnSpc>
                <a:spcPct val="150000"/>
              </a:lnSpc>
              <a:buFont typeface="Arial" panose="020B0604020202020204" pitchFamily="34" charset="0"/>
              <a:buChar char="•"/>
            </a:pPr>
            <a:r>
              <a:rPr lang="en-US" sz="2400" dirty="0" err="1">
                <a:solidFill>
                  <a:srgbClr val="6B2929"/>
                </a:solidFill>
              </a:rPr>
              <a:t>Biết</a:t>
            </a:r>
            <a:r>
              <a:rPr lang="en-US" sz="2400" dirty="0">
                <a:solidFill>
                  <a:srgbClr val="6B2929"/>
                </a:solidFill>
              </a:rPr>
              <a:t> </a:t>
            </a:r>
            <a:r>
              <a:rPr lang="en-US" sz="2400" dirty="0" err="1">
                <a:solidFill>
                  <a:srgbClr val="6B2929"/>
                </a:solidFill>
              </a:rPr>
              <a:t>sơ</a:t>
            </a:r>
            <a:r>
              <a:rPr lang="en-US" sz="2400" dirty="0">
                <a:solidFill>
                  <a:srgbClr val="6B2929"/>
                </a:solidFill>
              </a:rPr>
              <a:t> </a:t>
            </a:r>
            <a:r>
              <a:rPr lang="en-US" sz="2400" dirty="0" err="1">
                <a:solidFill>
                  <a:srgbClr val="6B2929"/>
                </a:solidFill>
              </a:rPr>
              <a:t>lược</a:t>
            </a:r>
            <a:r>
              <a:rPr lang="en-US" sz="2400" dirty="0">
                <a:solidFill>
                  <a:srgbClr val="6B2929"/>
                </a:solidFill>
              </a:rPr>
              <a:t> </a:t>
            </a:r>
            <a:r>
              <a:rPr lang="en-US" sz="2400" dirty="0" err="1">
                <a:solidFill>
                  <a:srgbClr val="6B2929"/>
                </a:solidFill>
              </a:rPr>
              <a:t>về</a:t>
            </a:r>
            <a:r>
              <a:rPr lang="en-US" sz="2400" dirty="0">
                <a:solidFill>
                  <a:srgbClr val="6B2929"/>
                </a:solidFill>
              </a:rPr>
              <a:t> </a:t>
            </a:r>
            <a:r>
              <a:rPr lang="en-US" sz="2400" dirty="0" err="1">
                <a:solidFill>
                  <a:srgbClr val="6B2929"/>
                </a:solidFill>
              </a:rPr>
              <a:t>cuộc</a:t>
            </a:r>
            <a:r>
              <a:rPr lang="en-US" sz="2400" dirty="0">
                <a:solidFill>
                  <a:srgbClr val="6B2929"/>
                </a:solidFill>
              </a:rPr>
              <a:t> </a:t>
            </a:r>
            <a:r>
              <a:rPr lang="en-US" sz="2400" dirty="0" err="1">
                <a:solidFill>
                  <a:srgbClr val="6B2929"/>
                </a:solidFill>
              </a:rPr>
              <a:t>đời</a:t>
            </a:r>
            <a:r>
              <a:rPr lang="en-US" sz="2400" dirty="0">
                <a:solidFill>
                  <a:srgbClr val="6B2929"/>
                </a:solidFill>
              </a:rPr>
              <a:t>, </a:t>
            </a:r>
            <a:r>
              <a:rPr lang="en-US" sz="2400" dirty="0" err="1">
                <a:solidFill>
                  <a:srgbClr val="6B2929"/>
                </a:solidFill>
              </a:rPr>
              <a:t>sự</a:t>
            </a:r>
            <a:r>
              <a:rPr lang="en-US" sz="2400" dirty="0">
                <a:solidFill>
                  <a:srgbClr val="6B2929"/>
                </a:solidFill>
              </a:rPr>
              <a:t> </a:t>
            </a:r>
            <a:r>
              <a:rPr lang="en-US" sz="2400" dirty="0" err="1">
                <a:solidFill>
                  <a:srgbClr val="6B2929"/>
                </a:solidFill>
              </a:rPr>
              <a:t>nghiệp</a:t>
            </a:r>
            <a:r>
              <a:rPr lang="en-US" sz="2400" dirty="0">
                <a:solidFill>
                  <a:srgbClr val="6B2929"/>
                </a:solidFill>
              </a:rPr>
              <a:t> </a:t>
            </a:r>
            <a:r>
              <a:rPr lang="en-US" sz="2400" dirty="0" err="1">
                <a:solidFill>
                  <a:srgbClr val="6B2929"/>
                </a:solidFill>
              </a:rPr>
              <a:t>hoạt</a:t>
            </a:r>
            <a:r>
              <a:rPr lang="en-US" sz="2400" dirty="0">
                <a:solidFill>
                  <a:srgbClr val="6B2929"/>
                </a:solidFill>
              </a:rPr>
              <a:t> </a:t>
            </a:r>
            <a:r>
              <a:rPr lang="en-US" sz="2400" dirty="0" err="1">
                <a:solidFill>
                  <a:srgbClr val="6B2929"/>
                </a:solidFill>
              </a:rPr>
              <a:t>động</a:t>
            </a:r>
            <a:r>
              <a:rPr lang="en-US" sz="2400" dirty="0">
                <a:solidFill>
                  <a:srgbClr val="6B2929"/>
                </a:solidFill>
              </a:rPr>
              <a:t> </a:t>
            </a:r>
            <a:r>
              <a:rPr lang="en-US" sz="2400" dirty="0" err="1">
                <a:solidFill>
                  <a:srgbClr val="6B2929"/>
                </a:solidFill>
              </a:rPr>
              <a:t>mĩ</a:t>
            </a:r>
            <a:r>
              <a:rPr lang="en-US" sz="2400" dirty="0">
                <a:solidFill>
                  <a:srgbClr val="6B2929"/>
                </a:solidFill>
              </a:rPr>
              <a:t> </a:t>
            </a:r>
            <a:r>
              <a:rPr lang="en-US" sz="2400" dirty="0" err="1">
                <a:solidFill>
                  <a:srgbClr val="6B2929"/>
                </a:solidFill>
              </a:rPr>
              <a:t>thuật</a:t>
            </a:r>
            <a:r>
              <a:rPr lang="en-US" sz="2400" dirty="0">
                <a:solidFill>
                  <a:srgbClr val="6B2929"/>
                </a:solidFill>
              </a:rPr>
              <a:t> </a:t>
            </a:r>
            <a:r>
              <a:rPr lang="en-US" sz="2400" dirty="0" err="1">
                <a:solidFill>
                  <a:srgbClr val="6B2929"/>
                </a:solidFill>
              </a:rPr>
              <a:t>của</a:t>
            </a:r>
            <a:r>
              <a:rPr lang="en-US" sz="2400" dirty="0">
                <a:solidFill>
                  <a:srgbClr val="6B2929"/>
                </a:solidFill>
              </a:rPr>
              <a:t> </a:t>
            </a:r>
            <a:r>
              <a:rPr lang="en-US" sz="2400" dirty="0" err="1">
                <a:solidFill>
                  <a:srgbClr val="6B2929"/>
                </a:solidFill>
              </a:rPr>
              <a:t>họa</a:t>
            </a:r>
            <a:r>
              <a:rPr lang="en-US" sz="2400" dirty="0">
                <a:solidFill>
                  <a:srgbClr val="6B2929"/>
                </a:solidFill>
              </a:rPr>
              <a:t> </a:t>
            </a:r>
            <a:r>
              <a:rPr lang="en-US" sz="2400" dirty="0" err="1">
                <a:solidFill>
                  <a:srgbClr val="6B2929"/>
                </a:solidFill>
              </a:rPr>
              <a:t>sĩ</a:t>
            </a:r>
            <a:r>
              <a:rPr lang="en-US" sz="2400" dirty="0">
                <a:solidFill>
                  <a:srgbClr val="6B2929"/>
                </a:solidFill>
              </a:rPr>
              <a:t> </a:t>
            </a:r>
            <a:r>
              <a:rPr lang="en-US" sz="2400" dirty="0" err="1">
                <a:solidFill>
                  <a:srgbClr val="6B2929"/>
                </a:solidFill>
              </a:rPr>
              <a:t>Nguyễn</a:t>
            </a:r>
            <a:r>
              <a:rPr lang="en-US" sz="2400" dirty="0">
                <a:solidFill>
                  <a:srgbClr val="6B2929"/>
                </a:solidFill>
              </a:rPr>
              <a:t> </a:t>
            </a:r>
            <a:r>
              <a:rPr lang="en-US" sz="2400" dirty="0" err="1">
                <a:solidFill>
                  <a:srgbClr val="6B2929"/>
                </a:solidFill>
              </a:rPr>
              <a:t>Thụ</a:t>
            </a:r>
            <a:r>
              <a:rPr lang="en-US" sz="2400" dirty="0">
                <a:solidFill>
                  <a:srgbClr val="6B2929"/>
                </a:solidFill>
              </a:rPr>
              <a:t>.</a:t>
            </a:r>
          </a:p>
          <a:p>
            <a:pPr marL="285750" indent="-285750" algn="just">
              <a:lnSpc>
                <a:spcPct val="150000"/>
              </a:lnSpc>
              <a:buFont typeface="Arial" panose="020B0604020202020204" pitchFamily="34" charset="0"/>
              <a:buChar char="•"/>
            </a:pPr>
            <a:r>
              <a:rPr lang="en-US" sz="2400" dirty="0" err="1">
                <a:solidFill>
                  <a:srgbClr val="6B2929"/>
                </a:solidFill>
              </a:rPr>
              <a:t>Nêu</a:t>
            </a:r>
            <a:r>
              <a:rPr lang="en-US" sz="2400" dirty="0">
                <a:solidFill>
                  <a:srgbClr val="6B2929"/>
                </a:solidFill>
              </a:rPr>
              <a:t> </a:t>
            </a:r>
            <a:r>
              <a:rPr lang="en-US" sz="2400" dirty="0" err="1">
                <a:solidFill>
                  <a:srgbClr val="6B2929"/>
                </a:solidFill>
              </a:rPr>
              <a:t>được</a:t>
            </a:r>
            <a:r>
              <a:rPr lang="en-US" sz="2400" dirty="0">
                <a:solidFill>
                  <a:srgbClr val="6B2929"/>
                </a:solidFill>
              </a:rPr>
              <a:t> </a:t>
            </a:r>
            <a:r>
              <a:rPr lang="en-US" sz="2400" dirty="0" err="1">
                <a:solidFill>
                  <a:srgbClr val="6B2929"/>
                </a:solidFill>
              </a:rPr>
              <a:t>hình</a:t>
            </a:r>
            <a:r>
              <a:rPr lang="en-US" sz="2400" dirty="0">
                <a:solidFill>
                  <a:srgbClr val="6B2929"/>
                </a:solidFill>
              </a:rPr>
              <a:t> </a:t>
            </a:r>
            <a:r>
              <a:rPr lang="en-US" sz="2400" dirty="0" err="1">
                <a:solidFill>
                  <a:srgbClr val="6B2929"/>
                </a:solidFill>
              </a:rPr>
              <a:t>ảnh</a:t>
            </a:r>
            <a:r>
              <a:rPr lang="en-US" sz="2400" dirty="0">
                <a:solidFill>
                  <a:srgbClr val="6B2929"/>
                </a:solidFill>
              </a:rPr>
              <a:t>, </a:t>
            </a:r>
            <a:r>
              <a:rPr lang="en-US" sz="2400" dirty="0" err="1">
                <a:solidFill>
                  <a:srgbClr val="6B2929"/>
                </a:solidFill>
              </a:rPr>
              <a:t>màu</a:t>
            </a:r>
            <a:r>
              <a:rPr lang="en-US" sz="2400" dirty="0">
                <a:solidFill>
                  <a:srgbClr val="6B2929"/>
                </a:solidFill>
              </a:rPr>
              <a:t> </a:t>
            </a:r>
            <a:r>
              <a:rPr lang="en-US" sz="2400" dirty="0" err="1">
                <a:solidFill>
                  <a:srgbClr val="6B2929"/>
                </a:solidFill>
              </a:rPr>
              <a:t>sắc</a:t>
            </a:r>
            <a:r>
              <a:rPr lang="en-US" sz="2400" dirty="0">
                <a:solidFill>
                  <a:srgbClr val="6B2929"/>
                </a:solidFill>
              </a:rPr>
              <a:t>, </a:t>
            </a:r>
            <a:r>
              <a:rPr lang="en-US" sz="2400" dirty="0" err="1">
                <a:solidFill>
                  <a:srgbClr val="6B2929"/>
                </a:solidFill>
              </a:rPr>
              <a:t>nội</a:t>
            </a:r>
            <a:r>
              <a:rPr lang="en-US" sz="2400" dirty="0">
                <a:solidFill>
                  <a:srgbClr val="6B2929"/>
                </a:solidFill>
              </a:rPr>
              <a:t> dung </a:t>
            </a:r>
            <a:r>
              <a:rPr lang="en-US" sz="2400" dirty="0" err="1">
                <a:solidFill>
                  <a:srgbClr val="6B2929"/>
                </a:solidFill>
              </a:rPr>
              <a:t>và</a:t>
            </a:r>
            <a:r>
              <a:rPr lang="en-US" sz="2400" dirty="0">
                <a:solidFill>
                  <a:srgbClr val="6B2929"/>
                </a:solidFill>
              </a:rPr>
              <a:t> </a:t>
            </a:r>
            <a:r>
              <a:rPr lang="en-US" sz="2400" dirty="0" err="1">
                <a:solidFill>
                  <a:srgbClr val="6B2929"/>
                </a:solidFill>
              </a:rPr>
              <a:t>cảm</a:t>
            </a:r>
            <a:r>
              <a:rPr lang="en-US" sz="2400" dirty="0">
                <a:solidFill>
                  <a:srgbClr val="6B2929"/>
                </a:solidFill>
              </a:rPr>
              <a:t> </a:t>
            </a:r>
            <a:r>
              <a:rPr lang="en-US" sz="2400" dirty="0" err="1">
                <a:solidFill>
                  <a:srgbClr val="6B2929"/>
                </a:solidFill>
              </a:rPr>
              <a:t>nhận</a:t>
            </a:r>
            <a:r>
              <a:rPr lang="en-US" sz="2400" dirty="0">
                <a:solidFill>
                  <a:srgbClr val="6B2929"/>
                </a:solidFill>
              </a:rPr>
              <a:t> </a:t>
            </a:r>
            <a:r>
              <a:rPr lang="en-US" sz="2400" dirty="0" err="1">
                <a:solidFill>
                  <a:srgbClr val="6B2929"/>
                </a:solidFill>
              </a:rPr>
              <a:t>của</a:t>
            </a:r>
            <a:r>
              <a:rPr lang="en-US" sz="2400" dirty="0">
                <a:solidFill>
                  <a:srgbClr val="6B2929"/>
                </a:solidFill>
              </a:rPr>
              <a:t> </a:t>
            </a:r>
            <a:r>
              <a:rPr lang="en-US" sz="2400" dirty="0" err="1">
                <a:solidFill>
                  <a:srgbClr val="6B2929"/>
                </a:solidFill>
              </a:rPr>
              <a:t>bản</a:t>
            </a:r>
            <a:r>
              <a:rPr lang="en-US" sz="2400" dirty="0">
                <a:solidFill>
                  <a:srgbClr val="6B2929"/>
                </a:solidFill>
              </a:rPr>
              <a:t> </a:t>
            </a:r>
            <a:r>
              <a:rPr lang="en-US" sz="2400" dirty="0" err="1">
                <a:solidFill>
                  <a:srgbClr val="6B2929"/>
                </a:solidFill>
              </a:rPr>
              <a:t>thân</a:t>
            </a:r>
            <a:r>
              <a:rPr lang="en-US" sz="2400" dirty="0">
                <a:solidFill>
                  <a:srgbClr val="6B2929"/>
                </a:solidFill>
              </a:rPr>
              <a:t> </a:t>
            </a:r>
            <a:r>
              <a:rPr lang="en-US" sz="2400" dirty="0" err="1">
                <a:solidFill>
                  <a:srgbClr val="6B2929"/>
                </a:solidFill>
              </a:rPr>
              <a:t>đối</a:t>
            </a:r>
            <a:r>
              <a:rPr lang="en-US" sz="2400" dirty="0">
                <a:solidFill>
                  <a:srgbClr val="6B2929"/>
                </a:solidFill>
              </a:rPr>
              <a:t> </a:t>
            </a:r>
            <a:r>
              <a:rPr lang="en-US" sz="2400" dirty="0" err="1">
                <a:solidFill>
                  <a:srgbClr val="6B2929"/>
                </a:solidFill>
              </a:rPr>
              <a:t>với</a:t>
            </a:r>
            <a:r>
              <a:rPr lang="en-US" sz="2400" dirty="0">
                <a:solidFill>
                  <a:srgbClr val="6B2929"/>
                </a:solidFill>
              </a:rPr>
              <a:t> </a:t>
            </a:r>
            <a:r>
              <a:rPr lang="en-US" sz="2400" dirty="0" err="1">
                <a:solidFill>
                  <a:srgbClr val="6B2929"/>
                </a:solidFill>
              </a:rPr>
              <a:t>bức</a:t>
            </a:r>
            <a:r>
              <a:rPr lang="en-US" sz="2400" dirty="0">
                <a:solidFill>
                  <a:srgbClr val="6B2929"/>
                </a:solidFill>
              </a:rPr>
              <a:t> </a:t>
            </a:r>
            <a:r>
              <a:rPr lang="en-US" sz="2400" dirty="0" err="1">
                <a:solidFill>
                  <a:srgbClr val="6B2929"/>
                </a:solidFill>
              </a:rPr>
              <a:t>tranh</a:t>
            </a:r>
            <a:r>
              <a:rPr lang="en-US" sz="2400" dirty="0">
                <a:solidFill>
                  <a:srgbClr val="6B2929"/>
                </a:solidFill>
              </a:rPr>
              <a:t> “</a:t>
            </a:r>
            <a:r>
              <a:rPr lang="en-US" sz="2400" dirty="0" err="1">
                <a:solidFill>
                  <a:srgbClr val="6B2929"/>
                </a:solidFill>
              </a:rPr>
              <a:t>Bác</a:t>
            </a:r>
            <a:r>
              <a:rPr lang="en-US" sz="2400" dirty="0">
                <a:solidFill>
                  <a:srgbClr val="6B2929"/>
                </a:solidFill>
              </a:rPr>
              <a:t> </a:t>
            </a:r>
            <a:r>
              <a:rPr lang="en-US" sz="2400" dirty="0" err="1">
                <a:solidFill>
                  <a:srgbClr val="6B2929"/>
                </a:solidFill>
              </a:rPr>
              <a:t>Hồ</a:t>
            </a:r>
            <a:r>
              <a:rPr lang="en-US" sz="2400" dirty="0">
                <a:solidFill>
                  <a:srgbClr val="6B2929"/>
                </a:solidFill>
              </a:rPr>
              <a:t> </a:t>
            </a:r>
            <a:r>
              <a:rPr lang="en-US" sz="2400" dirty="0" err="1">
                <a:solidFill>
                  <a:srgbClr val="6B2929"/>
                </a:solidFill>
              </a:rPr>
              <a:t>đi</a:t>
            </a:r>
            <a:r>
              <a:rPr lang="en-US" sz="2400" dirty="0">
                <a:solidFill>
                  <a:srgbClr val="6B2929"/>
                </a:solidFill>
              </a:rPr>
              <a:t> </a:t>
            </a:r>
            <a:r>
              <a:rPr lang="en-US" sz="2400" dirty="0" err="1">
                <a:solidFill>
                  <a:srgbClr val="6B2929"/>
                </a:solidFill>
              </a:rPr>
              <a:t>công</a:t>
            </a:r>
            <a:r>
              <a:rPr lang="en-US" sz="2400" dirty="0">
                <a:solidFill>
                  <a:srgbClr val="6B2929"/>
                </a:solidFill>
              </a:rPr>
              <a:t> </a:t>
            </a:r>
            <a:r>
              <a:rPr lang="en-US" sz="2400" dirty="0" err="1">
                <a:solidFill>
                  <a:srgbClr val="6B2929"/>
                </a:solidFill>
              </a:rPr>
              <a:t>tác</a:t>
            </a:r>
            <a:r>
              <a:rPr lang="en-US" sz="2400" dirty="0">
                <a:solidFill>
                  <a:srgbClr val="6B2929"/>
                </a:solidFill>
              </a:rPr>
              <a:t>”.</a:t>
            </a:r>
          </a:p>
          <a:p>
            <a:endParaRPr lang="en-US" dirty="0"/>
          </a:p>
        </p:txBody>
      </p:sp>
      <p:pic>
        <p:nvPicPr>
          <p:cNvPr id="4" name="Audio 3">
            <a:hlinkClick r:id="" action="ppaction://media"/>
            <a:extLst>
              <a:ext uri="{FF2B5EF4-FFF2-40B4-BE49-F238E27FC236}">
                <a16:creationId xmlns:a16="http://schemas.microsoft.com/office/drawing/2014/main" id="{C56E78CB-AE2B-4F37-8729-F5A1A3FE2C5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840677120"/>
      </p:ext>
    </p:extLst>
  </p:cSld>
  <p:clrMapOvr>
    <a:masterClrMapping/>
  </p:clrMapOvr>
  <mc:AlternateContent xmlns:mc="http://schemas.openxmlformats.org/markup-compatibility/2006">
    <mc:Choice xmlns:p14="http://schemas.microsoft.com/office/powerpoint/2010/main" Requires="p14">
      <p:transition spd="med" p14:dur="700" advTm="15962">
        <p:fade/>
      </p:transition>
    </mc:Choice>
    <mc:Fallback>
      <p:transition spd="med" advTm="1596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081DA-4028-4204-A51C-7F62D45B6450}"/>
              </a:ext>
            </a:extLst>
          </p:cNvPr>
          <p:cNvSpPr>
            <a:spLocks noGrp="1"/>
          </p:cNvSpPr>
          <p:nvPr>
            <p:ph type="title"/>
          </p:nvPr>
        </p:nvSpPr>
        <p:spPr>
          <a:xfrm>
            <a:off x="-19628" y="121444"/>
            <a:ext cx="6475845" cy="1411792"/>
          </a:xfrm>
        </p:spPr>
        <p:txBody>
          <a:bodyPr>
            <a:normAutofit/>
          </a:bodyPr>
          <a:lstStyle/>
          <a:p>
            <a:r>
              <a:rPr lang="en-US" sz="3200" dirty="0"/>
              <a:t>1. TÌM HIỂU:</a:t>
            </a:r>
            <a:br>
              <a:rPr lang="en-US" sz="3200" dirty="0"/>
            </a:br>
            <a:r>
              <a:rPr lang="en-US" sz="2400" dirty="0">
                <a:solidFill>
                  <a:schemeClr val="accent5">
                    <a:lumMod val="75000"/>
                  </a:schemeClr>
                </a:solidFill>
              </a:rPr>
              <a:t>1.1. </a:t>
            </a:r>
            <a:r>
              <a:rPr lang="en-US" sz="2400" dirty="0" err="1">
                <a:solidFill>
                  <a:schemeClr val="accent5">
                    <a:lumMod val="75000"/>
                  </a:schemeClr>
                </a:solidFill>
              </a:rPr>
              <a:t>Tìm</a:t>
            </a:r>
            <a:r>
              <a:rPr lang="en-US" sz="2400" dirty="0">
                <a:solidFill>
                  <a:schemeClr val="accent5">
                    <a:lumMod val="75000"/>
                  </a:schemeClr>
                </a:solidFill>
              </a:rPr>
              <a:t> </a:t>
            </a:r>
            <a:r>
              <a:rPr lang="en-US" sz="2400" dirty="0" err="1">
                <a:solidFill>
                  <a:schemeClr val="accent5">
                    <a:lumMod val="75000"/>
                  </a:schemeClr>
                </a:solidFill>
              </a:rPr>
              <a:t>hiểu</a:t>
            </a:r>
            <a:r>
              <a:rPr lang="en-US" sz="2400" dirty="0">
                <a:solidFill>
                  <a:schemeClr val="accent5">
                    <a:lumMod val="75000"/>
                  </a:schemeClr>
                </a:solidFill>
              </a:rPr>
              <a:t> </a:t>
            </a:r>
            <a:r>
              <a:rPr lang="en-US" sz="2400" dirty="0" err="1">
                <a:solidFill>
                  <a:schemeClr val="accent5">
                    <a:lumMod val="75000"/>
                  </a:schemeClr>
                </a:solidFill>
              </a:rPr>
              <a:t>vài</a:t>
            </a:r>
            <a:r>
              <a:rPr lang="en-US" sz="2400" dirty="0">
                <a:solidFill>
                  <a:schemeClr val="accent5">
                    <a:lumMod val="75000"/>
                  </a:schemeClr>
                </a:solidFill>
              </a:rPr>
              <a:t> </a:t>
            </a:r>
            <a:r>
              <a:rPr lang="en-US" sz="2400" dirty="0" err="1">
                <a:solidFill>
                  <a:schemeClr val="accent5">
                    <a:lumMod val="75000"/>
                  </a:schemeClr>
                </a:solidFill>
              </a:rPr>
              <a:t>nét</a:t>
            </a:r>
            <a:r>
              <a:rPr lang="en-US" sz="2400" dirty="0">
                <a:solidFill>
                  <a:schemeClr val="accent5">
                    <a:lumMod val="75000"/>
                  </a:schemeClr>
                </a:solidFill>
              </a:rPr>
              <a:t> </a:t>
            </a:r>
            <a:r>
              <a:rPr lang="en-US" sz="2400" dirty="0" err="1">
                <a:solidFill>
                  <a:schemeClr val="accent5">
                    <a:lumMod val="75000"/>
                  </a:schemeClr>
                </a:solidFill>
              </a:rPr>
              <a:t>về</a:t>
            </a:r>
            <a:r>
              <a:rPr lang="en-US" sz="2400" dirty="0">
                <a:solidFill>
                  <a:schemeClr val="accent5">
                    <a:lumMod val="75000"/>
                  </a:schemeClr>
                </a:solidFill>
              </a:rPr>
              <a:t> </a:t>
            </a:r>
            <a:r>
              <a:rPr lang="en-US" sz="2400" dirty="0" err="1">
                <a:solidFill>
                  <a:schemeClr val="accent5">
                    <a:lumMod val="75000"/>
                  </a:schemeClr>
                </a:solidFill>
              </a:rPr>
              <a:t>họa</a:t>
            </a:r>
            <a:r>
              <a:rPr lang="en-US" sz="2400" dirty="0">
                <a:solidFill>
                  <a:schemeClr val="accent5">
                    <a:lumMod val="75000"/>
                  </a:schemeClr>
                </a:solidFill>
              </a:rPr>
              <a:t> </a:t>
            </a:r>
            <a:r>
              <a:rPr lang="en-US" sz="2400" dirty="0" err="1">
                <a:solidFill>
                  <a:schemeClr val="accent5">
                    <a:lumMod val="75000"/>
                  </a:schemeClr>
                </a:solidFill>
              </a:rPr>
              <a:t>sĩ</a:t>
            </a:r>
            <a:r>
              <a:rPr lang="en-US" sz="2400" dirty="0">
                <a:solidFill>
                  <a:schemeClr val="accent5">
                    <a:lumMod val="75000"/>
                  </a:schemeClr>
                </a:solidFill>
              </a:rPr>
              <a:t> </a:t>
            </a:r>
            <a:r>
              <a:rPr lang="en-US" sz="2400" dirty="0" err="1">
                <a:solidFill>
                  <a:schemeClr val="accent5">
                    <a:lumMod val="75000"/>
                  </a:schemeClr>
                </a:solidFill>
              </a:rPr>
              <a:t>Nguyễn</a:t>
            </a:r>
            <a:r>
              <a:rPr lang="en-US" sz="2400" dirty="0">
                <a:solidFill>
                  <a:schemeClr val="accent5">
                    <a:lumMod val="75000"/>
                  </a:schemeClr>
                </a:solidFill>
              </a:rPr>
              <a:t> </a:t>
            </a:r>
            <a:r>
              <a:rPr lang="en-US" sz="2400" dirty="0" err="1">
                <a:solidFill>
                  <a:schemeClr val="accent5">
                    <a:lumMod val="75000"/>
                  </a:schemeClr>
                </a:solidFill>
              </a:rPr>
              <a:t>Thụ</a:t>
            </a:r>
            <a:r>
              <a:rPr lang="en-US" sz="2400" dirty="0">
                <a:solidFill>
                  <a:schemeClr val="accent5">
                    <a:lumMod val="75000"/>
                  </a:schemeClr>
                </a:solidFill>
              </a:rPr>
              <a:t>: </a:t>
            </a:r>
            <a:endParaRPr lang="en-US" sz="3200" dirty="0">
              <a:solidFill>
                <a:schemeClr val="accent5">
                  <a:lumMod val="75000"/>
                </a:schemeClr>
              </a:solidFill>
            </a:endParaRPr>
          </a:p>
        </p:txBody>
      </p:sp>
      <p:sp>
        <p:nvSpPr>
          <p:cNvPr id="4" name="Picture Placeholder 3" descr="picture placeholder">
            <a:extLst>
              <a:ext uri="{FF2B5EF4-FFF2-40B4-BE49-F238E27FC236}">
                <a16:creationId xmlns:a16="http://schemas.microsoft.com/office/drawing/2014/main" id="{E84F491E-FC00-4DFF-B5E5-9022A349136A}"/>
              </a:ext>
            </a:extLst>
          </p:cNvPr>
          <p:cNvSpPr>
            <a:spLocks noGrp="1"/>
          </p:cNvSpPr>
          <p:nvPr>
            <p:ph type="pic" sz="quarter" idx="13"/>
          </p:nvPr>
        </p:nvSpPr>
        <p:spPr>
          <a:xfrm>
            <a:off x="7384472" y="3429000"/>
            <a:ext cx="4572000" cy="2315629"/>
          </a:xfrm>
        </p:spPr>
      </p:sp>
      <p:sp>
        <p:nvSpPr>
          <p:cNvPr id="6" name="Text Placeholder 5">
            <a:extLst>
              <a:ext uri="{FF2B5EF4-FFF2-40B4-BE49-F238E27FC236}">
                <a16:creationId xmlns:a16="http://schemas.microsoft.com/office/drawing/2014/main" id="{56613B19-1CAE-41DD-AF7B-B9F0D656D4B9}"/>
              </a:ext>
            </a:extLst>
          </p:cNvPr>
          <p:cNvSpPr>
            <a:spLocks noGrp="1"/>
          </p:cNvSpPr>
          <p:nvPr>
            <p:ph type="body" sz="quarter" idx="11"/>
          </p:nvPr>
        </p:nvSpPr>
        <p:spPr>
          <a:xfrm>
            <a:off x="139229" y="1137805"/>
            <a:ext cx="7360697" cy="4691495"/>
          </a:xfrm>
        </p:spPr>
        <p:txBody>
          <a:bodyPr>
            <a:normAutofit/>
          </a:bodyPr>
          <a:lstStyle/>
          <a:p>
            <a:pPr algn="just">
              <a:lnSpc>
                <a:spcPct val="150000"/>
              </a:lnSpc>
            </a:pPr>
            <a:r>
              <a:rPr lang="en-US" sz="2000" dirty="0"/>
              <a:t>a. </a:t>
            </a:r>
            <a:r>
              <a:rPr lang="en-US" sz="2000" dirty="0" err="1"/>
              <a:t>Tiểu</a:t>
            </a:r>
            <a:r>
              <a:rPr lang="en-US" sz="2000" dirty="0"/>
              <a:t> </a:t>
            </a:r>
            <a:r>
              <a:rPr lang="en-US" sz="2000" dirty="0" err="1"/>
              <a:t>sử</a:t>
            </a:r>
            <a:r>
              <a:rPr lang="en-US" sz="2000" dirty="0"/>
              <a:t>: </a:t>
            </a:r>
          </a:p>
          <a:p>
            <a:pPr marL="285750" indent="-285750" algn="just">
              <a:lnSpc>
                <a:spcPct val="150000"/>
              </a:lnSpc>
              <a:buFont typeface="Arial" panose="020B0604020202020204" pitchFamily="34" charset="0"/>
              <a:buChar char="•"/>
            </a:pPr>
            <a:r>
              <a:rPr lang="en-US" sz="2000" dirty="0" err="1"/>
              <a:t>Ngày</a:t>
            </a:r>
            <a:r>
              <a:rPr lang="en-US" sz="2000" dirty="0"/>
              <a:t>, </a:t>
            </a:r>
            <a:r>
              <a:rPr lang="en-US" sz="2000" dirty="0" err="1"/>
              <a:t>tháng</a:t>
            </a:r>
            <a:r>
              <a:rPr lang="en-US" sz="2000" dirty="0"/>
              <a:t> </a:t>
            </a:r>
            <a:r>
              <a:rPr lang="en-US" sz="2000" dirty="0" err="1"/>
              <a:t>năm</a:t>
            </a:r>
            <a:r>
              <a:rPr lang="en-US" sz="2000" dirty="0"/>
              <a:t> </a:t>
            </a:r>
            <a:r>
              <a:rPr lang="en-US" sz="2000" dirty="0" err="1"/>
              <a:t>sinh</a:t>
            </a:r>
            <a:r>
              <a:rPr lang="en-US" sz="2000" dirty="0"/>
              <a:t>:</a:t>
            </a:r>
          </a:p>
          <a:p>
            <a:pPr marL="285750" indent="-285750" algn="just">
              <a:lnSpc>
                <a:spcPct val="150000"/>
              </a:lnSpc>
              <a:buFont typeface="Arial" panose="020B0604020202020204" pitchFamily="34" charset="0"/>
              <a:buChar char="•"/>
            </a:pPr>
            <a:r>
              <a:rPr lang="en-US" sz="2000" dirty="0" err="1"/>
              <a:t>Nơi</a:t>
            </a:r>
            <a:r>
              <a:rPr lang="en-US" sz="2000" dirty="0"/>
              <a:t> </a:t>
            </a:r>
            <a:r>
              <a:rPr lang="en-US" sz="2000" dirty="0" err="1"/>
              <a:t>sinh</a:t>
            </a:r>
            <a:r>
              <a:rPr lang="en-US" sz="2000" dirty="0"/>
              <a:t>:</a:t>
            </a:r>
          </a:p>
          <a:p>
            <a:pPr marL="285750" indent="-285750" algn="just">
              <a:lnSpc>
                <a:spcPct val="150000"/>
              </a:lnSpc>
              <a:buFont typeface="Arial" panose="020B0604020202020204" pitchFamily="34" charset="0"/>
              <a:buChar char="•"/>
            </a:pPr>
            <a:r>
              <a:rPr lang="en-US" sz="2000" dirty="0" err="1"/>
              <a:t>Hoạt</a:t>
            </a:r>
            <a:r>
              <a:rPr lang="en-US" sz="2000" dirty="0"/>
              <a:t> </a:t>
            </a:r>
            <a:r>
              <a:rPr lang="en-US" sz="2000" dirty="0" err="1"/>
              <a:t>động</a:t>
            </a:r>
            <a:r>
              <a:rPr lang="en-US" sz="2000" dirty="0"/>
              <a:t>: </a:t>
            </a:r>
          </a:p>
          <a:p>
            <a:pPr marL="285750" indent="-285750" algn="just">
              <a:buFont typeface="Arial" panose="020B0604020202020204" pitchFamily="34" charset="0"/>
              <a:buChar char="•"/>
            </a:pPr>
            <a:endParaRPr lang="vi-VN" dirty="0"/>
          </a:p>
        </p:txBody>
      </p:sp>
      <p:pic>
        <p:nvPicPr>
          <p:cNvPr id="2050" name="Picture 2" descr="Họa sỹ Nguyễn Thụ: Xây nhà bằng… tranh lụa">
            <a:extLst>
              <a:ext uri="{FF2B5EF4-FFF2-40B4-BE49-F238E27FC236}">
                <a16:creationId xmlns:a16="http://schemas.microsoft.com/office/drawing/2014/main" id="{293BE3E1-4F59-46E3-9C2E-20012057BA54}"/>
              </a:ext>
            </a:extLst>
          </p:cNvPr>
          <p:cNvPicPr>
            <a:picLocks noGrp="1" noChangeAspect="1" noChangeArrowheads="1"/>
          </p:cNvPicPr>
          <p:nvPr>
            <p:ph type="pic" sz="quarter" idx="14"/>
          </p:nvPr>
        </p:nvPicPr>
        <p:blipFill rotWithShape="1">
          <a:blip r:embed="rId5">
            <a:extLst>
              <a:ext uri="{28A0092B-C50C-407E-A947-70E740481C1C}">
                <a14:useLocalDpi xmlns:a14="http://schemas.microsoft.com/office/drawing/2010/main" val="0"/>
              </a:ext>
            </a:extLst>
          </a:blip>
          <a:srcRect l="-60740" t="8520" r="-60740" b="11210"/>
          <a:stretch/>
        </p:blipFill>
        <p:spPr bwMode="auto">
          <a:xfrm>
            <a:off x="7237846" y="715963"/>
            <a:ext cx="4572000" cy="2362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guyễn Thụ: họa sĩ dành cả cuộc đời để vẽ tranh lụa - Báo ảnh Việt Nam">
            <a:extLst>
              <a:ext uri="{FF2B5EF4-FFF2-40B4-BE49-F238E27FC236}">
                <a16:creationId xmlns:a16="http://schemas.microsoft.com/office/drawing/2014/main" id="{3AF81AD1-134B-46D7-9FA5-076D5C16FF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96428" y="3429000"/>
            <a:ext cx="3748088" cy="2400300"/>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06460E2C-C63E-47BF-A9A1-D5A15FE7E47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226677984"/>
      </p:ext>
    </p:extLst>
  </p:cSld>
  <p:clrMapOvr>
    <a:masterClrMapping/>
  </p:clrMapOvr>
  <mc:AlternateContent xmlns:mc="http://schemas.openxmlformats.org/markup-compatibility/2006">
    <mc:Choice xmlns:p14="http://schemas.microsoft.com/office/powerpoint/2010/main" Requires="p14">
      <p:transition spd="med" p14:dur="700" advTm="39669">
        <p:fade/>
      </p:transition>
    </mc:Choice>
    <mc:Fallback>
      <p:transition spd="med" advTm="3966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081DA-4028-4204-A51C-7F62D45B6450}"/>
              </a:ext>
            </a:extLst>
          </p:cNvPr>
          <p:cNvSpPr>
            <a:spLocks noGrp="1"/>
          </p:cNvSpPr>
          <p:nvPr>
            <p:ph type="title"/>
          </p:nvPr>
        </p:nvSpPr>
        <p:spPr>
          <a:xfrm>
            <a:off x="-19628" y="121444"/>
            <a:ext cx="6475845" cy="1411792"/>
          </a:xfrm>
        </p:spPr>
        <p:txBody>
          <a:bodyPr>
            <a:normAutofit/>
          </a:bodyPr>
          <a:lstStyle/>
          <a:p>
            <a:r>
              <a:rPr lang="en-US" sz="3200" dirty="0"/>
              <a:t>1. TÌM HIỂU:</a:t>
            </a:r>
            <a:br>
              <a:rPr lang="en-US" sz="3200" dirty="0"/>
            </a:br>
            <a:r>
              <a:rPr lang="en-US" sz="2400" dirty="0">
                <a:solidFill>
                  <a:schemeClr val="accent5">
                    <a:lumMod val="75000"/>
                  </a:schemeClr>
                </a:solidFill>
              </a:rPr>
              <a:t>1.1. </a:t>
            </a:r>
            <a:r>
              <a:rPr lang="en-US" sz="2400" dirty="0" err="1">
                <a:solidFill>
                  <a:schemeClr val="accent5">
                    <a:lumMod val="75000"/>
                  </a:schemeClr>
                </a:solidFill>
              </a:rPr>
              <a:t>Tìm</a:t>
            </a:r>
            <a:r>
              <a:rPr lang="en-US" sz="2400" dirty="0">
                <a:solidFill>
                  <a:schemeClr val="accent5">
                    <a:lumMod val="75000"/>
                  </a:schemeClr>
                </a:solidFill>
              </a:rPr>
              <a:t> </a:t>
            </a:r>
            <a:r>
              <a:rPr lang="en-US" sz="2400" dirty="0" err="1">
                <a:solidFill>
                  <a:schemeClr val="accent5">
                    <a:lumMod val="75000"/>
                  </a:schemeClr>
                </a:solidFill>
              </a:rPr>
              <a:t>hiểu</a:t>
            </a:r>
            <a:r>
              <a:rPr lang="en-US" sz="2400" dirty="0">
                <a:solidFill>
                  <a:schemeClr val="accent5">
                    <a:lumMod val="75000"/>
                  </a:schemeClr>
                </a:solidFill>
              </a:rPr>
              <a:t> </a:t>
            </a:r>
            <a:r>
              <a:rPr lang="en-US" sz="2400" dirty="0" err="1">
                <a:solidFill>
                  <a:schemeClr val="accent5">
                    <a:lumMod val="75000"/>
                  </a:schemeClr>
                </a:solidFill>
              </a:rPr>
              <a:t>vài</a:t>
            </a:r>
            <a:r>
              <a:rPr lang="en-US" sz="2400" dirty="0">
                <a:solidFill>
                  <a:schemeClr val="accent5">
                    <a:lumMod val="75000"/>
                  </a:schemeClr>
                </a:solidFill>
              </a:rPr>
              <a:t> </a:t>
            </a:r>
            <a:r>
              <a:rPr lang="en-US" sz="2400" dirty="0" err="1">
                <a:solidFill>
                  <a:schemeClr val="accent5">
                    <a:lumMod val="75000"/>
                  </a:schemeClr>
                </a:solidFill>
              </a:rPr>
              <a:t>nét</a:t>
            </a:r>
            <a:r>
              <a:rPr lang="en-US" sz="2400" dirty="0">
                <a:solidFill>
                  <a:schemeClr val="accent5">
                    <a:lumMod val="75000"/>
                  </a:schemeClr>
                </a:solidFill>
              </a:rPr>
              <a:t> </a:t>
            </a:r>
            <a:r>
              <a:rPr lang="en-US" sz="2400" dirty="0" err="1">
                <a:solidFill>
                  <a:schemeClr val="accent5">
                    <a:lumMod val="75000"/>
                  </a:schemeClr>
                </a:solidFill>
              </a:rPr>
              <a:t>về</a:t>
            </a:r>
            <a:r>
              <a:rPr lang="en-US" sz="2400" dirty="0">
                <a:solidFill>
                  <a:schemeClr val="accent5">
                    <a:lumMod val="75000"/>
                  </a:schemeClr>
                </a:solidFill>
              </a:rPr>
              <a:t> </a:t>
            </a:r>
            <a:r>
              <a:rPr lang="en-US" sz="2400" dirty="0" err="1">
                <a:solidFill>
                  <a:schemeClr val="accent5">
                    <a:lumMod val="75000"/>
                  </a:schemeClr>
                </a:solidFill>
              </a:rPr>
              <a:t>họa</a:t>
            </a:r>
            <a:r>
              <a:rPr lang="en-US" sz="2400" dirty="0">
                <a:solidFill>
                  <a:schemeClr val="accent5">
                    <a:lumMod val="75000"/>
                  </a:schemeClr>
                </a:solidFill>
              </a:rPr>
              <a:t> </a:t>
            </a:r>
            <a:r>
              <a:rPr lang="en-US" sz="2400" dirty="0" err="1">
                <a:solidFill>
                  <a:schemeClr val="accent5">
                    <a:lumMod val="75000"/>
                  </a:schemeClr>
                </a:solidFill>
              </a:rPr>
              <a:t>sĩ</a:t>
            </a:r>
            <a:r>
              <a:rPr lang="en-US" sz="2400" dirty="0">
                <a:solidFill>
                  <a:schemeClr val="accent5">
                    <a:lumMod val="75000"/>
                  </a:schemeClr>
                </a:solidFill>
              </a:rPr>
              <a:t> </a:t>
            </a:r>
            <a:r>
              <a:rPr lang="en-US" sz="2400" dirty="0" err="1">
                <a:solidFill>
                  <a:schemeClr val="accent5">
                    <a:lumMod val="75000"/>
                  </a:schemeClr>
                </a:solidFill>
              </a:rPr>
              <a:t>Nguyễn</a:t>
            </a:r>
            <a:r>
              <a:rPr lang="en-US" sz="2400" dirty="0">
                <a:solidFill>
                  <a:schemeClr val="accent5">
                    <a:lumMod val="75000"/>
                  </a:schemeClr>
                </a:solidFill>
              </a:rPr>
              <a:t> </a:t>
            </a:r>
            <a:r>
              <a:rPr lang="en-US" sz="2400" dirty="0" err="1">
                <a:solidFill>
                  <a:schemeClr val="accent5">
                    <a:lumMod val="75000"/>
                  </a:schemeClr>
                </a:solidFill>
              </a:rPr>
              <a:t>Thụ</a:t>
            </a:r>
            <a:r>
              <a:rPr lang="en-US" sz="2400" dirty="0">
                <a:solidFill>
                  <a:schemeClr val="accent5">
                    <a:lumMod val="75000"/>
                  </a:schemeClr>
                </a:solidFill>
              </a:rPr>
              <a:t>: </a:t>
            </a:r>
            <a:endParaRPr lang="en-US" sz="3200" dirty="0">
              <a:solidFill>
                <a:schemeClr val="accent5">
                  <a:lumMod val="75000"/>
                </a:schemeClr>
              </a:solidFill>
            </a:endParaRPr>
          </a:p>
        </p:txBody>
      </p:sp>
      <p:sp>
        <p:nvSpPr>
          <p:cNvPr id="4" name="Picture Placeholder 3" descr="picture placeholder">
            <a:extLst>
              <a:ext uri="{FF2B5EF4-FFF2-40B4-BE49-F238E27FC236}">
                <a16:creationId xmlns:a16="http://schemas.microsoft.com/office/drawing/2014/main" id="{E84F491E-FC00-4DFF-B5E5-9022A349136A}"/>
              </a:ext>
            </a:extLst>
          </p:cNvPr>
          <p:cNvSpPr>
            <a:spLocks noGrp="1"/>
          </p:cNvSpPr>
          <p:nvPr>
            <p:ph type="pic" sz="quarter" idx="13"/>
          </p:nvPr>
        </p:nvSpPr>
        <p:spPr>
          <a:xfrm>
            <a:off x="7384472" y="3429000"/>
            <a:ext cx="4572000" cy="2315629"/>
          </a:xfrm>
        </p:spPr>
      </p:sp>
      <p:sp>
        <p:nvSpPr>
          <p:cNvPr id="6" name="Text Placeholder 5">
            <a:extLst>
              <a:ext uri="{FF2B5EF4-FFF2-40B4-BE49-F238E27FC236}">
                <a16:creationId xmlns:a16="http://schemas.microsoft.com/office/drawing/2014/main" id="{56613B19-1CAE-41DD-AF7B-B9F0D656D4B9}"/>
              </a:ext>
            </a:extLst>
          </p:cNvPr>
          <p:cNvSpPr>
            <a:spLocks noGrp="1"/>
          </p:cNvSpPr>
          <p:nvPr>
            <p:ph type="body" sz="quarter" idx="11"/>
          </p:nvPr>
        </p:nvSpPr>
        <p:spPr>
          <a:xfrm>
            <a:off x="139229" y="1137805"/>
            <a:ext cx="7360697" cy="4691495"/>
          </a:xfrm>
        </p:spPr>
        <p:txBody>
          <a:bodyPr>
            <a:normAutofit fontScale="25000" lnSpcReduction="20000"/>
          </a:bodyPr>
          <a:lstStyle/>
          <a:p>
            <a:pPr algn="just">
              <a:lnSpc>
                <a:spcPct val="150000"/>
              </a:lnSpc>
            </a:pPr>
            <a:r>
              <a:rPr lang="en-US" sz="6400" dirty="0"/>
              <a:t>a. </a:t>
            </a:r>
            <a:r>
              <a:rPr lang="en-US" sz="6400" dirty="0" err="1"/>
              <a:t>Tiểu</a:t>
            </a:r>
            <a:r>
              <a:rPr lang="en-US" sz="6400" dirty="0"/>
              <a:t> </a:t>
            </a:r>
            <a:r>
              <a:rPr lang="en-US" sz="6400" dirty="0" err="1"/>
              <a:t>sử</a:t>
            </a:r>
            <a:r>
              <a:rPr lang="en-US" sz="6400" dirty="0"/>
              <a:t>: </a:t>
            </a:r>
          </a:p>
          <a:p>
            <a:pPr marL="285750" indent="-285750" algn="just">
              <a:lnSpc>
                <a:spcPct val="150000"/>
              </a:lnSpc>
              <a:buFont typeface="Arial" panose="020B0604020202020204" pitchFamily="34" charset="0"/>
              <a:buChar char="•"/>
            </a:pPr>
            <a:r>
              <a:rPr lang="en-US" sz="6400" dirty="0" err="1"/>
              <a:t>Ngày</a:t>
            </a:r>
            <a:r>
              <a:rPr lang="en-US" sz="6400" dirty="0"/>
              <a:t>, </a:t>
            </a:r>
            <a:r>
              <a:rPr lang="en-US" sz="6400" dirty="0" err="1"/>
              <a:t>tháng</a:t>
            </a:r>
            <a:r>
              <a:rPr lang="en-US" sz="6400" dirty="0"/>
              <a:t> </a:t>
            </a:r>
            <a:r>
              <a:rPr lang="en-US" sz="6400" dirty="0" err="1"/>
              <a:t>năm</a:t>
            </a:r>
            <a:r>
              <a:rPr lang="en-US" sz="6400" dirty="0"/>
              <a:t> </a:t>
            </a:r>
            <a:r>
              <a:rPr lang="en-US" sz="6400" dirty="0" err="1"/>
              <a:t>sinh</a:t>
            </a:r>
            <a:r>
              <a:rPr lang="en-US" sz="6400" dirty="0"/>
              <a:t>: </a:t>
            </a:r>
            <a:r>
              <a:rPr lang="en-US" sz="6400" dirty="0">
                <a:solidFill>
                  <a:schemeClr val="accent2">
                    <a:lumMod val="75000"/>
                  </a:schemeClr>
                </a:solidFill>
              </a:rPr>
              <a:t>12/12/1930.</a:t>
            </a:r>
          </a:p>
          <a:p>
            <a:pPr marL="285750" indent="-285750" algn="just">
              <a:lnSpc>
                <a:spcPct val="150000"/>
              </a:lnSpc>
              <a:buFont typeface="Arial" panose="020B0604020202020204" pitchFamily="34" charset="0"/>
              <a:buChar char="•"/>
            </a:pPr>
            <a:r>
              <a:rPr lang="en-US" sz="6400" dirty="0" err="1"/>
              <a:t>Nơi</a:t>
            </a:r>
            <a:r>
              <a:rPr lang="en-US" sz="6400" dirty="0"/>
              <a:t> </a:t>
            </a:r>
            <a:r>
              <a:rPr lang="en-US" sz="6400" dirty="0" err="1"/>
              <a:t>sinh</a:t>
            </a:r>
            <a:r>
              <a:rPr lang="en-US" sz="6400" dirty="0"/>
              <a:t>: </a:t>
            </a:r>
            <a:r>
              <a:rPr lang="en-US" sz="6400" dirty="0" err="1">
                <a:solidFill>
                  <a:schemeClr val="accent2">
                    <a:lumMod val="75000"/>
                  </a:schemeClr>
                </a:solidFill>
              </a:rPr>
              <a:t>Xã</a:t>
            </a:r>
            <a:r>
              <a:rPr lang="en-US" sz="6400" dirty="0">
                <a:solidFill>
                  <a:schemeClr val="accent2">
                    <a:lumMod val="75000"/>
                  </a:schemeClr>
                </a:solidFill>
              </a:rPr>
              <a:t> </a:t>
            </a:r>
            <a:r>
              <a:rPr lang="en-US" sz="6400" dirty="0" err="1">
                <a:solidFill>
                  <a:schemeClr val="accent2">
                    <a:lumMod val="75000"/>
                  </a:schemeClr>
                </a:solidFill>
              </a:rPr>
              <a:t>Đắc</a:t>
            </a:r>
            <a:r>
              <a:rPr lang="en-US" sz="6400" dirty="0">
                <a:solidFill>
                  <a:schemeClr val="accent2">
                    <a:lumMod val="75000"/>
                  </a:schemeClr>
                </a:solidFill>
              </a:rPr>
              <a:t> </a:t>
            </a:r>
            <a:r>
              <a:rPr lang="en-US" sz="6400" dirty="0" err="1">
                <a:solidFill>
                  <a:schemeClr val="accent2">
                    <a:lumMod val="75000"/>
                  </a:schemeClr>
                </a:solidFill>
              </a:rPr>
              <a:t>Sở</a:t>
            </a:r>
            <a:r>
              <a:rPr lang="en-US" sz="6400" dirty="0">
                <a:solidFill>
                  <a:schemeClr val="accent2">
                    <a:lumMod val="75000"/>
                  </a:schemeClr>
                </a:solidFill>
              </a:rPr>
              <a:t>, </a:t>
            </a:r>
            <a:r>
              <a:rPr lang="en-US" sz="6400" dirty="0" err="1">
                <a:solidFill>
                  <a:schemeClr val="accent2">
                    <a:lumMod val="75000"/>
                  </a:schemeClr>
                </a:solidFill>
              </a:rPr>
              <a:t>huyện</a:t>
            </a:r>
            <a:r>
              <a:rPr lang="en-US" sz="6400" dirty="0">
                <a:solidFill>
                  <a:schemeClr val="accent2">
                    <a:lumMod val="75000"/>
                  </a:schemeClr>
                </a:solidFill>
              </a:rPr>
              <a:t> </a:t>
            </a:r>
            <a:r>
              <a:rPr lang="en-US" sz="6400" dirty="0" err="1">
                <a:solidFill>
                  <a:schemeClr val="accent2">
                    <a:lumMod val="75000"/>
                  </a:schemeClr>
                </a:solidFill>
              </a:rPr>
              <a:t>Hoài</a:t>
            </a:r>
            <a:r>
              <a:rPr lang="en-US" sz="6400" dirty="0">
                <a:solidFill>
                  <a:schemeClr val="accent2">
                    <a:lumMod val="75000"/>
                  </a:schemeClr>
                </a:solidFill>
              </a:rPr>
              <a:t> </a:t>
            </a:r>
            <a:r>
              <a:rPr lang="en-US" sz="6400" dirty="0" err="1">
                <a:solidFill>
                  <a:schemeClr val="accent2">
                    <a:lumMod val="75000"/>
                  </a:schemeClr>
                </a:solidFill>
              </a:rPr>
              <a:t>Đức</a:t>
            </a:r>
            <a:r>
              <a:rPr lang="en-US" sz="6400" dirty="0">
                <a:solidFill>
                  <a:schemeClr val="accent2">
                    <a:lumMod val="75000"/>
                  </a:schemeClr>
                </a:solidFill>
              </a:rPr>
              <a:t>, </a:t>
            </a:r>
            <a:r>
              <a:rPr lang="en-US" sz="6400" dirty="0" err="1">
                <a:solidFill>
                  <a:schemeClr val="accent2">
                    <a:lumMod val="75000"/>
                  </a:schemeClr>
                </a:solidFill>
              </a:rPr>
              <a:t>tỉnh</a:t>
            </a:r>
            <a:r>
              <a:rPr lang="en-US" sz="6400" dirty="0">
                <a:solidFill>
                  <a:schemeClr val="accent2">
                    <a:lumMod val="75000"/>
                  </a:schemeClr>
                </a:solidFill>
              </a:rPr>
              <a:t> </a:t>
            </a:r>
            <a:r>
              <a:rPr lang="en-US" sz="6400" dirty="0" err="1">
                <a:solidFill>
                  <a:schemeClr val="accent2">
                    <a:lumMod val="75000"/>
                  </a:schemeClr>
                </a:solidFill>
              </a:rPr>
              <a:t>Hà</a:t>
            </a:r>
            <a:r>
              <a:rPr lang="en-US" sz="6400" dirty="0">
                <a:solidFill>
                  <a:schemeClr val="accent2">
                    <a:lumMod val="75000"/>
                  </a:schemeClr>
                </a:solidFill>
              </a:rPr>
              <a:t> </a:t>
            </a:r>
            <a:r>
              <a:rPr lang="en-US" sz="6400" dirty="0" err="1">
                <a:solidFill>
                  <a:schemeClr val="accent2">
                    <a:lumMod val="75000"/>
                  </a:schemeClr>
                </a:solidFill>
              </a:rPr>
              <a:t>Tây</a:t>
            </a:r>
            <a:r>
              <a:rPr lang="en-US" sz="6400" dirty="0">
                <a:solidFill>
                  <a:schemeClr val="accent2">
                    <a:lumMod val="75000"/>
                  </a:schemeClr>
                </a:solidFill>
              </a:rPr>
              <a:t> (nay </a:t>
            </a:r>
            <a:r>
              <a:rPr lang="en-US" sz="6400" dirty="0" err="1">
                <a:solidFill>
                  <a:schemeClr val="accent2">
                    <a:lumMod val="75000"/>
                  </a:schemeClr>
                </a:solidFill>
              </a:rPr>
              <a:t>thuộc</a:t>
            </a:r>
            <a:r>
              <a:rPr lang="en-US" sz="6400" dirty="0">
                <a:solidFill>
                  <a:schemeClr val="accent2">
                    <a:lumMod val="75000"/>
                  </a:schemeClr>
                </a:solidFill>
              </a:rPr>
              <a:t> </a:t>
            </a:r>
            <a:r>
              <a:rPr lang="en-US" sz="6400" dirty="0" err="1">
                <a:solidFill>
                  <a:schemeClr val="accent2">
                    <a:lumMod val="75000"/>
                  </a:schemeClr>
                </a:solidFill>
              </a:rPr>
              <a:t>Hà</a:t>
            </a:r>
            <a:r>
              <a:rPr lang="en-US" sz="6400" dirty="0">
                <a:solidFill>
                  <a:schemeClr val="accent2">
                    <a:lumMod val="75000"/>
                  </a:schemeClr>
                </a:solidFill>
              </a:rPr>
              <a:t> </a:t>
            </a:r>
            <a:r>
              <a:rPr lang="en-US" sz="6400" dirty="0" err="1">
                <a:solidFill>
                  <a:schemeClr val="accent2">
                    <a:lumMod val="75000"/>
                  </a:schemeClr>
                </a:solidFill>
              </a:rPr>
              <a:t>Nội</a:t>
            </a:r>
            <a:r>
              <a:rPr lang="en-US" sz="6400" dirty="0">
                <a:solidFill>
                  <a:schemeClr val="accent2">
                    <a:lumMod val="75000"/>
                  </a:schemeClr>
                </a:solidFill>
              </a:rPr>
              <a:t>).</a:t>
            </a:r>
          </a:p>
          <a:p>
            <a:pPr marL="285750" indent="-285750" algn="just">
              <a:lnSpc>
                <a:spcPct val="150000"/>
              </a:lnSpc>
              <a:buFont typeface="Arial" panose="020B0604020202020204" pitchFamily="34" charset="0"/>
              <a:buChar char="•"/>
            </a:pPr>
            <a:r>
              <a:rPr lang="en-US" sz="6400" dirty="0" err="1"/>
              <a:t>Hoạt</a:t>
            </a:r>
            <a:r>
              <a:rPr lang="en-US" sz="6400" dirty="0"/>
              <a:t> </a:t>
            </a:r>
            <a:r>
              <a:rPr lang="en-US" sz="6400" dirty="0" err="1"/>
              <a:t>động</a:t>
            </a:r>
            <a:r>
              <a:rPr lang="en-US" sz="6400" dirty="0"/>
              <a:t>: </a:t>
            </a:r>
          </a:p>
          <a:p>
            <a:pPr algn="just">
              <a:lnSpc>
                <a:spcPct val="150000"/>
              </a:lnSpc>
            </a:pPr>
            <a:r>
              <a:rPr lang="en-US" sz="6400" dirty="0">
                <a:solidFill>
                  <a:schemeClr val="accent2">
                    <a:lumMod val="75000"/>
                  </a:schemeClr>
                </a:solidFill>
              </a:rPr>
              <a:t>+ </a:t>
            </a:r>
            <a:r>
              <a:rPr lang="en-US" sz="6400" dirty="0" err="1">
                <a:solidFill>
                  <a:schemeClr val="accent2">
                    <a:lumMod val="75000"/>
                  </a:schemeClr>
                </a:solidFill>
              </a:rPr>
              <a:t>Trong</a:t>
            </a:r>
            <a:r>
              <a:rPr lang="en-US" sz="6400" dirty="0">
                <a:solidFill>
                  <a:schemeClr val="accent2">
                    <a:lumMod val="75000"/>
                  </a:schemeClr>
                </a:solidFill>
              </a:rPr>
              <a:t> </a:t>
            </a:r>
            <a:r>
              <a:rPr lang="en-US" sz="6400" dirty="0" err="1">
                <a:solidFill>
                  <a:schemeClr val="accent2">
                    <a:lumMod val="75000"/>
                  </a:schemeClr>
                </a:solidFill>
              </a:rPr>
              <a:t>kháng</a:t>
            </a:r>
            <a:r>
              <a:rPr lang="en-US" sz="6400" dirty="0">
                <a:solidFill>
                  <a:schemeClr val="accent2">
                    <a:lumMod val="75000"/>
                  </a:schemeClr>
                </a:solidFill>
              </a:rPr>
              <a:t> </a:t>
            </a:r>
            <a:r>
              <a:rPr lang="en-US" sz="6400" dirty="0" err="1">
                <a:solidFill>
                  <a:schemeClr val="accent2">
                    <a:lumMod val="75000"/>
                  </a:schemeClr>
                </a:solidFill>
              </a:rPr>
              <a:t>chiến</a:t>
            </a:r>
            <a:r>
              <a:rPr lang="en-US" sz="6400" dirty="0">
                <a:solidFill>
                  <a:schemeClr val="accent2">
                    <a:lumMod val="75000"/>
                  </a:schemeClr>
                </a:solidFill>
              </a:rPr>
              <a:t> </a:t>
            </a:r>
            <a:r>
              <a:rPr lang="en-US" sz="6400" dirty="0" err="1">
                <a:solidFill>
                  <a:schemeClr val="accent2">
                    <a:lumMod val="75000"/>
                  </a:schemeClr>
                </a:solidFill>
              </a:rPr>
              <a:t>chống</a:t>
            </a:r>
            <a:r>
              <a:rPr lang="en-US" sz="6400" dirty="0">
                <a:solidFill>
                  <a:schemeClr val="accent2">
                    <a:lumMod val="75000"/>
                  </a:schemeClr>
                </a:solidFill>
              </a:rPr>
              <a:t> </a:t>
            </a:r>
            <a:r>
              <a:rPr lang="en-US" sz="6400" dirty="0" err="1">
                <a:solidFill>
                  <a:schemeClr val="accent2">
                    <a:lumMod val="75000"/>
                  </a:schemeClr>
                </a:solidFill>
              </a:rPr>
              <a:t>thực</a:t>
            </a:r>
            <a:r>
              <a:rPr lang="en-US" sz="6400" dirty="0">
                <a:solidFill>
                  <a:schemeClr val="accent2">
                    <a:lumMod val="75000"/>
                  </a:schemeClr>
                </a:solidFill>
              </a:rPr>
              <a:t> </a:t>
            </a:r>
            <a:r>
              <a:rPr lang="en-US" sz="6400" dirty="0" err="1">
                <a:solidFill>
                  <a:schemeClr val="accent2">
                    <a:lumMod val="75000"/>
                  </a:schemeClr>
                </a:solidFill>
              </a:rPr>
              <a:t>dân</a:t>
            </a:r>
            <a:r>
              <a:rPr lang="en-US" sz="6400" dirty="0">
                <a:solidFill>
                  <a:schemeClr val="accent2">
                    <a:lumMod val="75000"/>
                  </a:schemeClr>
                </a:solidFill>
              </a:rPr>
              <a:t> </a:t>
            </a:r>
            <a:r>
              <a:rPr lang="en-US" sz="6400" dirty="0" err="1">
                <a:solidFill>
                  <a:schemeClr val="accent2">
                    <a:lumMod val="75000"/>
                  </a:schemeClr>
                </a:solidFill>
              </a:rPr>
              <a:t>Pháp</a:t>
            </a:r>
            <a:r>
              <a:rPr lang="en-US" sz="6400" dirty="0">
                <a:solidFill>
                  <a:schemeClr val="accent2">
                    <a:lumMod val="75000"/>
                  </a:schemeClr>
                </a:solidFill>
              </a:rPr>
              <a:t>: </a:t>
            </a:r>
            <a:r>
              <a:rPr lang="en-US" sz="6400" dirty="0" err="1">
                <a:solidFill>
                  <a:schemeClr val="accent2">
                    <a:lumMod val="75000"/>
                  </a:schemeClr>
                </a:solidFill>
              </a:rPr>
              <a:t>Nguyễn</a:t>
            </a:r>
            <a:r>
              <a:rPr lang="en-US" sz="6400" dirty="0">
                <a:solidFill>
                  <a:schemeClr val="accent2">
                    <a:lumMod val="75000"/>
                  </a:schemeClr>
                </a:solidFill>
              </a:rPr>
              <a:t> </a:t>
            </a:r>
            <a:r>
              <a:rPr lang="en-US" sz="6400" dirty="0" err="1">
                <a:solidFill>
                  <a:schemeClr val="accent2">
                    <a:lumMod val="75000"/>
                  </a:schemeClr>
                </a:solidFill>
              </a:rPr>
              <a:t>Thụ</a:t>
            </a:r>
            <a:r>
              <a:rPr lang="en-US" sz="6400" dirty="0">
                <a:solidFill>
                  <a:schemeClr val="accent2">
                    <a:lumMod val="75000"/>
                  </a:schemeClr>
                </a:solidFill>
              </a:rPr>
              <a:t> </a:t>
            </a:r>
            <a:r>
              <a:rPr lang="en-US" sz="6400" dirty="0" err="1">
                <a:solidFill>
                  <a:schemeClr val="accent2">
                    <a:lumMod val="75000"/>
                  </a:schemeClr>
                </a:solidFill>
              </a:rPr>
              <a:t>tham</a:t>
            </a:r>
            <a:r>
              <a:rPr lang="en-US" sz="6400" dirty="0">
                <a:solidFill>
                  <a:schemeClr val="accent2">
                    <a:lumMod val="75000"/>
                  </a:schemeClr>
                </a:solidFill>
              </a:rPr>
              <a:t> </a:t>
            </a:r>
            <a:r>
              <a:rPr lang="en-US" sz="6400" dirty="0" err="1">
                <a:solidFill>
                  <a:schemeClr val="accent2">
                    <a:lumMod val="75000"/>
                  </a:schemeClr>
                </a:solidFill>
              </a:rPr>
              <a:t>gia</a:t>
            </a:r>
            <a:r>
              <a:rPr lang="en-US" sz="6400" dirty="0">
                <a:solidFill>
                  <a:schemeClr val="accent2">
                    <a:lumMod val="75000"/>
                  </a:schemeClr>
                </a:solidFill>
              </a:rPr>
              <a:t> </a:t>
            </a:r>
            <a:r>
              <a:rPr lang="en-US" sz="6400" dirty="0" err="1">
                <a:solidFill>
                  <a:schemeClr val="accent2">
                    <a:lumMod val="75000"/>
                  </a:schemeClr>
                </a:solidFill>
              </a:rPr>
              <a:t>bộ</a:t>
            </a:r>
            <a:r>
              <a:rPr lang="en-US" sz="6400" dirty="0">
                <a:solidFill>
                  <a:schemeClr val="accent2">
                    <a:lumMod val="75000"/>
                  </a:schemeClr>
                </a:solidFill>
              </a:rPr>
              <a:t> </a:t>
            </a:r>
            <a:r>
              <a:rPr lang="en-US" sz="6400" dirty="0" err="1">
                <a:solidFill>
                  <a:schemeClr val="accent2">
                    <a:lumMod val="75000"/>
                  </a:schemeClr>
                </a:solidFill>
              </a:rPr>
              <a:t>đội</a:t>
            </a:r>
            <a:r>
              <a:rPr lang="en-US" sz="6400" dirty="0">
                <a:solidFill>
                  <a:schemeClr val="accent2">
                    <a:lumMod val="75000"/>
                  </a:schemeClr>
                </a:solidFill>
              </a:rPr>
              <a:t>, </a:t>
            </a:r>
            <a:r>
              <a:rPr lang="en-US" sz="6400" dirty="0" err="1">
                <a:solidFill>
                  <a:schemeClr val="accent2">
                    <a:lumMod val="75000"/>
                  </a:schemeClr>
                </a:solidFill>
              </a:rPr>
              <a:t>chuyên</a:t>
            </a:r>
            <a:r>
              <a:rPr lang="en-US" sz="6400" dirty="0">
                <a:solidFill>
                  <a:schemeClr val="accent2">
                    <a:lumMod val="75000"/>
                  </a:schemeClr>
                </a:solidFill>
              </a:rPr>
              <a:t> </a:t>
            </a:r>
            <a:r>
              <a:rPr lang="en-US" sz="6400" dirty="0" err="1">
                <a:solidFill>
                  <a:schemeClr val="accent2">
                    <a:lumMod val="75000"/>
                  </a:schemeClr>
                </a:solidFill>
              </a:rPr>
              <a:t>vẽ</a:t>
            </a:r>
            <a:r>
              <a:rPr lang="en-US" sz="6400" dirty="0">
                <a:solidFill>
                  <a:schemeClr val="accent2">
                    <a:lumMod val="75000"/>
                  </a:schemeClr>
                </a:solidFill>
              </a:rPr>
              <a:t> </a:t>
            </a:r>
            <a:r>
              <a:rPr lang="en-US" sz="6400" dirty="0" err="1">
                <a:solidFill>
                  <a:schemeClr val="accent2">
                    <a:lumMod val="75000"/>
                  </a:schemeClr>
                </a:solidFill>
              </a:rPr>
              <a:t>báo</a:t>
            </a:r>
            <a:r>
              <a:rPr lang="en-US" sz="6400" dirty="0">
                <a:solidFill>
                  <a:schemeClr val="accent2">
                    <a:lumMod val="75000"/>
                  </a:schemeClr>
                </a:solidFill>
              </a:rPr>
              <a:t> </a:t>
            </a:r>
            <a:r>
              <a:rPr lang="en-US" sz="6400" dirty="0" err="1">
                <a:solidFill>
                  <a:schemeClr val="accent2">
                    <a:lumMod val="75000"/>
                  </a:schemeClr>
                </a:solidFill>
              </a:rPr>
              <a:t>tường</a:t>
            </a:r>
            <a:r>
              <a:rPr lang="en-US" sz="6400" dirty="0">
                <a:solidFill>
                  <a:schemeClr val="accent2">
                    <a:lumMod val="75000"/>
                  </a:schemeClr>
                </a:solidFill>
              </a:rPr>
              <a:t>, </a:t>
            </a:r>
            <a:r>
              <a:rPr lang="en-US" sz="6400" dirty="0" err="1">
                <a:solidFill>
                  <a:schemeClr val="accent2">
                    <a:lumMod val="75000"/>
                  </a:schemeClr>
                </a:solidFill>
              </a:rPr>
              <a:t>tranh</a:t>
            </a:r>
            <a:r>
              <a:rPr lang="en-US" sz="6400" dirty="0">
                <a:solidFill>
                  <a:schemeClr val="accent2">
                    <a:lumMod val="75000"/>
                  </a:schemeClr>
                </a:solidFill>
              </a:rPr>
              <a:t> </a:t>
            </a:r>
            <a:r>
              <a:rPr lang="en-US" sz="6400" dirty="0" err="1">
                <a:solidFill>
                  <a:schemeClr val="accent2">
                    <a:lumMod val="75000"/>
                  </a:schemeClr>
                </a:solidFill>
              </a:rPr>
              <a:t>tuyên</a:t>
            </a:r>
            <a:r>
              <a:rPr lang="en-US" sz="6400" dirty="0">
                <a:solidFill>
                  <a:schemeClr val="accent2">
                    <a:lumMod val="75000"/>
                  </a:schemeClr>
                </a:solidFill>
              </a:rPr>
              <a:t> </a:t>
            </a:r>
            <a:r>
              <a:rPr lang="en-US" sz="6400" dirty="0" err="1">
                <a:solidFill>
                  <a:schemeClr val="accent2">
                    <a:lumMod val="75000"/>
                  </a:schemeClr>
                </a:solidFill>
              </a:rPr>
              <a:t>truyền</a:t>
            </a:r>
            <a:r>
              <a:rPr lang="en-US" sz="6400" dirty="0">
                <a:solidFill>
                  <a:schemeClr val="accent2">
                    <a:lumMod val="75000"/>
                  </a:schemeClr>
                </a:solidFill>
              </a:rPr>
              <a:t>,…</a:t>
            </a:r>
          </a:p>
          <a:p>
            <a:pPr algn="just">
              <a:lnSpc>
                <a:spcPct val="150000"/>
              </a:lnSpc>
            </a:pPr>
            <a:r>
              <a:rPr lang="en-US" sz="6400" dirty="0">
                <a:solidFill>
                  <a:schemeClr val="accent2">
                    <a:lumMod val="75000"/>
                  </a:schemeClr>
                </a:solidFill>
              </a:rPr>
              <a:t>+ 1962: </a:t>
            </a:r>
            <a:r>
              <a:rPr lang="en-US" sz="6400" dirty="0" err="1">
                <a:solidFill>
                  <a:schemeClr val="accent2">
                    <a:lumMod val="75000"/>
                  </a:schemeClr>
                </a:solidFill>
              </a:rPr>
              <a:t>Ông</a:t>
            </a:r>
            <a:r>
              <a:rPr lang="en-US" sz="6400" dirty="0">
                <a:solidFill>
                  <a:schemeClr val="accent2">
                    <a:lumMod val="75000"/>
                  </a:schemeClr>
                </a:solidFill>
              </a:rPr>
              <a:t> ở </a:t>
            </a:r>
            <a:r>
              <a:rPr lang="en-US" sz="6400" dirty="0" err="1">
                <a:solidFill>
                  <a:schemeClr val="accent2">
                    <a:lumMod val="75000"/>
                  </a:schemeClr>
                </a:solidFill>
              </a:rPr>
              <a:t>lại</a:t>
            </a:r>
            <a:r>
              <a:rPr lang="en-US" sz="6400" dirty="0">
                <a:solidFill>
                  <a:schemeClr val="accent2">
                    <a:lumMod val="75000"/>
                  </a:schemeClr>
                </a:solidFill>
              </a:rPr>
              <a:t> </a:t>
            </a:r>
            <a:r>
              <a:rPr lang="en-US" sz="6400" dirty="0" err="1">
                <a:solidFill>
                  <a:schemeClr val="accent2">
                    <a:lumMod val="75000"/>
                  </a:schemeClr>
                </a:solidFill>
              </a:rPr>
              <a:t>công</a:t>
            </a:r>
            <a:r>
              <a:rPr lang="en-US" sz="6400" dirty="0">
                <a:solidFill>
                  <a:schemeClr val="accent2">
                    <a:lumMod val="75000"/>
                  </a:schemeClr>
                </a:solidFill>
              </a:rPr>
              <a:t> </a:t>
            </a:r>
            <a:r>
              <a:rPr lang="en-US" sz="6400" dirty="0" err="1">
                <a:solidFill>
                  <a:schemeClr val="accent2">
                    <a:lumMod val="75000"/>
                  </a:schemeClr>
                </a:solidFill>
              </a:rPr>
              <a:t>tác</a:t>
            </a:r>
            <a:r>
              <a:rPr lang="en-US" sz="6400" dirty="0">
                <a:solidFill>
                  <a:schemeClr val="accent2">
                    <a:lumMod val="75000"/>
                  </a:schemeClr>
                </a:solidFill>
              </a:rPr>
              <a:t>, </a:t>
            </a:r>
            <a:r>
              <a:rPr lang="en-US" sz="6400" dirty="0" err="1">
                <a:solidFill>
                  <a:schemeClr val="accent2">
                    <a:lumMod val="75000"/>
                  </a:schemeClr>
                </a:solidFill>
              </a:rPr>
              <a:t>giảng</a:t>
            </a:r>
            <a:r>
              <a:rPr lang="en-US" sz="6400" dirty="0">
                <a:solidFill>
                  <a:schemeClr val="accent2">
                    <a:lumMod val="75000"/>
                  </a:schemeClr>
                </a:solidFill>
              </a:rPr>
              <a:t> </a:t>
            </a:r>
            <a:r>
              <a:rPr lang="en-US" sz="6400" dirty="0" err="1">
                <a:solidFill>
                  <a:schemeClr val="accent2">
                    <a:lumMod val="75000"/>
                  </a:schemeClr>
                </a:solidFill>
              </a:rPr>
              <a:t>dạy</a:t>
            </a:r>
            <a:r>
              <a:rPr lang="en-US" sz="6400" dirty="0">
                <a:solidFill>
                  <a:schemeClr val="accent2">
                    <a:lumMod val="75000"/>
                  </a:schemeClr>
                </a:solidFill>
              </a:rPr>
              <a:t> </a:t>
            </a:r>
            <a:r>
              <a:rPr lang="en-US" sz="6400" dirty="0" err="1">
                <a:solidFill>
                  <a:schemeClr val="accent2">
                    <a:lumMod val="75000"/>
                  </a:schemeClr>
                </a:solidFill>
              </a:rPr>
              <a:t>tại</a:t>
            </a:r>
            <a:r>
              <a:rPr lang="en-US" sz="6400" dirty="0">
                <a:solidFill>
                  <a:schemeClr val="accent2">
                    <a:lumMod val="75000"/>
                  </a:schemeClr>
                </a:solidFill>
              </a:rPr>
              <a:t> </a:t>
            </a:r>
            <a:r>
              <a:rPr lang="en-US" sz="6400" dirty="0" err="1">
                <a:solidFill>
                  <a:schemeClr val="accent2">
                    <a:lumMod val="75000"/>
                  </a:schemeClr>
                </a:solidFill>
              </a:rPr>
              <a:t>trường</a:t>
            </a:r>
            <a:r>
              <a:rPr lang="en-US" sz="6400" dirty="0">
                <a:solidFill>
                  <a:schemeClr val="accent2">
                    <a:lumMod val="75000"/>
                  </a:schemeClr>
                </a:solidFill>
              </a:rPr>
              <a:t> </a:t>
            </a:r>
            <a:r>
              <a:rPr lang="en-US" sz="6400" dirty="0" err="1">
                <a:solidFill>
                  <a:schemeClr val="accent2">
                    <a:lumMod val="75000"/>
                  </a:schemeClr>
                </a:solidFill>
              </a:rPr>
              <a:t>Đại</a:t>
            </a:r>
            <a:r>
              <a:rPr lang="en-US" sz="6400" dirty="0">
                <a:solidFill>
                  <a:schemeClr val="accent2">
                    <a:lumMod val="75000"/>
                  </a:schemeClr>
                </a:solidFill>
              </a:rPr>
              <a:t> </a:t>
            </a:r>
            <a:r>
              <a:rPr lang="en-US" sz="6400" dirty="0" err="1">
                <a:solidFill>
                  <a:schemeClr val="accent2">
                    <a:lumMod val="75000"/>
                  </a:schemeClr>
                </a:solidFill>
              </a:rPr>
              <a:t>học</a:t>
            </a:r>
            <a:r>
              <a:rPr lang="en-US" sz="6400" dirty="0">
                <a:solidFill>
                  <a:schemeClr val="accent2">
                    <a:lumMod val="75000"/>
                  </a:schemeClr>
                </a:solidFill>
              </a:rPr>
              <a:t> </a:t>
            </a:r>
            <a:r>
              <a:rPr lang="en-US" sz="6400" dirty="0" err="1">
                <a:solidFill>
                  <a:schemeClr val="accent2">
                    <a:lumMod val="75000"/>
                  </a:schemeClr>
                </a:solidFill>
              </a:rPr>
              <a:t>Mỹ</a:t>
            </a:r>
            <a:r>
              <a:rPr lang="en-US" sz="6400" dirty="0">
                <a:solidFill>
                  <a:schemeClr val="accent2">
                    <a:lumMod val="75000"/>
                  </a:schemeClr>
                </a:solidFill>
              </a:rPr>
              <a:t> </a:t>
            </a:r>
            <a:r>
              <a:rPr lang="en-US" sz="6400" dirty="0" err="1">
                <a:solidFill>
                  <a:schemeClr val="accent2">
                    <a:lumMod val="75000"/>
                  </a:schemeClr>
                </a:solidFill>
              </a:rPr>
              <a:t>thuật</a:t>
            </a:r>
            <a:r>
              <a:rPr lang="en-US" sz="6400" dirty="0">
                <a:solidFill>
                  <a:schemeClr val="accent2">
                    <a:lumMod val="75000"/>
                  </a:schemeClr>
                </a:solidFill>
              </a:rPr>
              <a:t> </a:t>
            </a:r>
            <a:r>
              <a:rPr lang="en-US" sz="6400" dirty="0" err="1">
                <a:solidFill>
                  <a:schemeClr val="accent2">
                    <a:lumMod val="75000"/>
                  </a:schemeClr>
                </a:solidFill>
              </a:rPr>
              <a:t>Hà</a:t>
            </a:r>
            <a:r>
              <a:rPr lang="en-US" sz="6400" dirty="0">
                <a:solidFill>
                  <a:schemeClr val="accent2">
                    <a:lumMod val="75000"/>
                  </a:schemeClr>
                </a:solidFill>
              </a:rPr>
              <a:t> </a:t>
            </a:r>
            <a:r>
              <a:rPr lang="en-US" sz="6400" dirty="0" err="1">
                <a:solidFill>
                  <a:schemeClr val="accent2">
                    <a:lumMod val="75000"/>
                  </a:schemeClr>
                </a:solidFill>
              </a:rPr>
              <a:t>Nội</a:t>
            </a:r>
            <a:r>
              <a:rPr lang="en-US" sz="6400" dirty="0">
                <a:solidFill>
                  <a:schemeClr val="accent2">
                    <a:lumMod val="75000"/>
                  </a:schemeClr>
                </a:solidFill>
              </a:rPr>
              <a:t>.</a:t>
            </a:r>
          </a:p>
          <a:p>
            <a:pPr algn="just">
              <a:lnSpc>
                <a:spcPct val="150000"/>
              </a:lnSpc>
            </a:pPr>
            <a:r>
              <a:rPr lang="en-US" sz="6400" dirty="0">
                <a:solidFill>
                  <a:schemeClr val="accent2">
                    <a:lumMod val="75000"/>
                  </a:schemeClr>
                </a:solidFill>
              </a:rPr>
              <a:t>+ 1979 – 1984: </a:t>
            </a:r>
            <a:r>
              <a:rPr lang="en-US" sz="6400" dirty="0" err="1">
                <a:solidFill>
                  <a:schemeClr val="accent2">
                    <a:lumMod val="75000"/>
                  </a:schemeClr>
                </a:solidFill>
              </a:rPr>
              <a:t>Phó</a:t>
            </a:r>
            <a:r>
              <a:rPr lang="en-US" sz="6400" dirty="0">
                <a:solidFill>
                  <a:schemeClr val="accent2">
                    <a:lumMod val="75000"/>
                  </a:schemeClr>
                </a:solidFill>
              </a:rPr>
              <a:t> </a:t>
            </a:r>
            <a:r>
              <a:rPr lang="en-US" sz="6400" dirty="0" err="1">
                <a:solidFill>
                  <a:schemeClr val="accent2">
                    <a:lumMod val="75000"/>
                  </a:schemeClr>
                </a:solidFill>
              </a:rPr>
              <a:t>Hiệu</a:t>
            </a:r>
            <a:r>
              <a:rPr lang="en-US" sz="6400" dirty="0">
                <a:solidFill>
                  <a:schemeClr val="accent2">
                    <a:lumMod val="75000"/>
                  </a:schemeClr>
                </a:solidFill>
              </a:rPr>
              <a:t> </a:t>
            </a:r>
            <a:r>
              <a:rPr lang="en-US" sz="6400" dirty="0" err="1">
                <a:solidFill>
                  <a:schemeClr val="accent2">
                    <a:lumMod val="75000"/>
                  </a:schemeClr>
                </a:solidFill>
              </a:rPr>
              <a:t>trưởng</a:t>
            </a:r>
            <a:r>
              <a:rPr lang="en-US" sz="6400" dirty="0">
                <a:solidFill>
                  <a:schemeClr val="accent2">
                    <a:lumMod val="75000"/>
                  </a:schemeClr>
                </a:solidFill>
              </a:rPr>
              <a:t>.</a:t>
            </a:r>
          </a:p>
          <a:p>
            <a:pPr algn="just">
              <a:lnSpc>
                <a:spcPct val="150000"/>
              </a:lnSpc>
            </a:pPr>
            <a:r>
              <a:rPr lang="en-US" sz="6400" dirty="0">
                <a:solidFill>
                  <a:schemeClr val="accent2">
                    <a:lumMod val="75000"/>
                  </a:schemeClr>
                </a:solidFill>
              </a:rPr>
              <a:t>+ 1985 – 1991: </a:t>
            </a:r>
            <a:r>
              <a:rPr lang="en-US" sz="6400" dirty="0" err="1">
                <a:solidFill>
                  <a:schemeClr val="accent2">
                    <a:lumMod val="75000"/>
                  </a:schemeClr>
                </a:solidFill>
              </a:rPr>
              <a:t>Hiệu</a:t>
            </a:r>
            <a:r>
              <a:rPr lang="en-US" sz="6400" dirty="0">
                <a:solidFill>
                  <a:schemeClr val="accent2">
                    <a:lumMod val="75000"/>
                  </a:schemeClr>
                </a:solidFill>
              </a:rPr>
              <a:t> </a:t>
            </a:r>
            <a:r>
              <a:rPr lang="en-US" sz="6400" dirty="0" err="1">
                <a:solidFill>
                  <a:schemeClr val="accent2">
                    <a:lumMod val="75000"/>
                  </a:schemeClr>
                </a:solidFill>
              </a:rPr>
              <a:t>trưởng</a:t>
            </a:r>
            <a:r>
              <a:rPr lang="en-US" sz="6400" dirty="0">
                <a:solidFill>
                  <a:schemeClr val="accent2">
                    <a:lumMod val="75000"/>
                  </a:schemeClr>
                </a:solidFill>
              </a:rPr>
              <a:t> – nay </a:t>
            </a:r>
            <a:r>
              <a:rPr lang="en-US" sz="6400" dirty="0" err="1">
                <a:solidFill>
                  <a:schemeClr val="accent2">
                    <a:lumMod val="75000"/>
                  </a:schemeClr>
                </a:solidFill>
              </a:rPr>
              <a:t>là</a:t>
            </a:r>
            <a:r>
              <a:rPr lang="en-US" sz="6400" dirty="0">
                <a:solidFill>
                  <a:schemeClr val="accent2">
                    <a:lumMod val="75000"/>
                  </a:schemeClr>
                </a:solidFill>
              </a:rPr>
              <a:t> </a:t>
            </a:r>
            <a:r>
              <a:rPr lang="en-US" sz="6400" dirty="0" err="1">
                <a:solidFill>
                  <a:schemeClr val="accent2">
                    <a:lumMod val="75000"/>
                  </a:schemeClr>
                </a:solidFill>
              </a:rPr>
              <a:t>trường</a:t>
            </a:r>
            <a:r>
              <a:rPr lang="en-US" sz="6400" dirty="0">
                <a:solidFill>
                  <a:schemeClr val="accent2">
                    <a:lumMod val="75000"/>
                  </a:schemeClr>
                </a:solidFill>
              </a:rPr>
              <a:t> </a:t>
            </a:r>
            <a:r>
              <a:rPr lang="en-US" sz="6400" dirty="0" err="1">
                <a:solidFill>
                  <a:schemeClr val="accent2">
                    <a:lumMod val="75000"/>
                  </a:schemeClr>
                </a:solidFill>
              </a:rPr>
              <a:t>Đại</a:t>
            </a:r>
            <a:r>
              <a:rPr lang="en-US" sz="6400" dirty="0">
                <a:solidFill>
                  <a:schemeClr val="accent2">
                    <a:lumMod val="75000"/>
                  </a:schemeClr>
                </a:solidFill>
              </a:rPr>
              <a:t> </a:t>
            </a:r>
            <a:r>
              <a:rPr lang="en-US" sz="6400" dirty="0" err="1">
                <a:solidFill>
                  <a:schemeClr val="accent2">
                    <a:lumMod val="75000"/>
                  </a:schemeClr>
                </a:solidFill>
              </a:rPr>
              <a:t>học</a:t>
            </a:r>
            <a:r>
              <a:rPr lang="en-US" sz="6400" dirty="0">
                <a:solidFill>
                  <a:schemeClr val="accent2">
                    <a:lumMod val="75000"/>
                  </a:schemeClr>
                </a:solidFill>
              </a:rPr>
              <a:t> </a:t>
            </a:r>
            <a:r>
              <a:rPr lang="en-US" sz="6400" dirty="0" err="1">
                <a:solidFill>
                  <a:schemeClr val="accent2">
                    <a:lumMod val="75000"/>
                  </a:schemeClr>
                </a:solidFill>
              </a:rPr>
              <a:t>Mỹ</a:t>
            </a:r>
            <a:r>
              <a:rPr lang="en-US" sz="6400" dirty="0">
                <a:solidFill>
                  <a:schemeClr val="accent2">
                    <a:lumMod val="75000"/>
                  </a:schemeClr>
                </a:solidFill>
              </a:rPr>
              <a:t> </a:t>
            </a:r>
            <a:r>
              <a:rPr lang="en-US" sz="6400" dirty="0" err="1">
                <a:solidFill>
                  <a:schemeClr val="accent2">
                    <a:lumMod val="75000"/>
                  </a:schemeClr>
                </a:solidFill>
              </a:rPr>
              <a:t>thuật</a:t>
            </a:r>
            <a:r>
              <a:rPr lang="en-US" sz="6400" dirty="0">
                <a:solidFill>
                  <a:schemeClr val="accent2">
                    <a:lumMod val="75000"/>
                  </a:schemeClr>
                </a:solidFill>
              </a:rPr>
              <a:t> </a:t>
            </a:r>
            <a:r>
              <a:rPr lang="en-US" sz="6400" dirty="0" err="1">
                <a:solidFill>
                  <a:schemeClr val="accent2">
                    <a:lumMod val="75000"/>
                  </a:schemeClr>
                </a:solidFill>
              </a:rPr>
              <a:t>Việt</a:t>
            </a:r>
            <a:r>
              <a:rPr lang="en-US" sz="6400" dirty="0">
                <a:solidFill>
                  <a:schemeClr val="accent2">
                    <a:lumMod val="75000"/>
                  </a:schemeClr>
                </a:solidFill>
              </a:rPr>
              <a:t> Nam.</a:t>
            </a:r>
          </a:p>
          <a:p>
            <a:pPr algn="just">
              <a:lnSpc>
                <a:spcPct val="150000"/>
              </a:lnSpc>
            </a:pPr>
            <a:r>
              <a:rPr lang="en-US" sz="6400" dirty="0">
                <a:solidFill>
                  <a:schemeClr val="accent2">
                    <a:lumMod val="75000"/>
                  </a:schemeClr>
                </a:solidFill>
              </a:rPr>
              <a:t>+ </a:t>
            </a:r>
            <a:r>
              <a:rPr lang="en-US" sz="6400" dirty="0" err="1">
                <a:solidFill>
                  <a:schemeClr val="accent2">
                    <a:lumMod val="75000"/>
                  </a:schemeClr>
                </a:solidFill>
              </a:rPr>
              <a:t>Ông</a:t>
            </a:r>
            <a:r>
              <a:rPr lang="en-US" sz="6400" dirty="0">
                <a:solidFill>
                  <a:schemeClr val="accent2">
                    <a:lumMod val="75000"/>
                  </a:schemeClr>
                </a:solidFill>
              </a:rPr>
              <a:t> </a:t>
            </a:r>
            <a:r>
              <a:rPr lang="en-US" sz="6400" dirty="0" err="1">
                <a:solidFill>
                  <a:schemeClr val="accent2">
                    <a:lumMod val="75000"/>
                  </a:schemeClr>
                </a:solidFill>
              </a:rPr>
              <a:t>được</a:t>
            </a:r>
            <a:r>
              <a:rPr lang="en-US" sz="6400" dirty="0">
                <a:solidFill>
                  <a:schemeClr val="accent2">
                    <a:lumMod val="75000"/>
                  </a:schemeClr>
                </a:solidFill>
              </a:rPr>
              <a:t> </a:t>
            </a:r>
            <a:r>
              <a:rPr lang="en-US" sz="6400" dirty="0" err="1">
                <a:solidFill>
                  <a:schemeClr val="accent2">
                    <a:lumMod val="75000"/>
                  </a:schemeClr>
                </a:solidFill>
              </a:rPr>
              <a:t>phong</a:t>
            </a:r>
            <a:r>
              <a:rPr lang="en-US" sz="6400" dirty="0">
                <a:solidFill>
                  <a:schemeClr val="accent2">
                    <a:lumMod val="75000"/>
                  </a:schemeClr>
                </a:solidFill>
              </a:rPr>
              <a:t> </a:t>
            </a:r>
            <a:r>
              <a:rPr lang="en-US" sz="6400" dirty="0" err="1">
                <a:solidFill>
                  <a:schemeClr val="accent2">
                    <a:lumMod val="75000"/>
                  </a:schemeClr>
                </a:solidFill>
              </a:rPr>
              <a:t>học</a:t>
            </a:r>
            <a:r>
              <a:rPr lang="en-US" sz="6400" dirty="0">
                <a:solidFill>
                  <a:schemeClr val="accent2">
                    <a:lumMod val="75000"/>
                  </a:schemeClr>
                </a:solidFill>
              </a:rPr>
              <a:t> </a:t>
            </a:r>
            <a:r>
              <a:rPr lang="en-US" sz="6400" dirty="0" err="1">
                <a:solidFill>
                  <a:schemeClr val="accent2">
                    <a:lumMod val="75000"/>
                  </a:schemeClr>
                </a:solidFill>
              </a:rPr>
              <a:t>hàm</a:t>
            </a:r>
            <a:r>
              <a:rPr lang="en-US" sz="6400" dirty="0">
                <a:solidFill>
                  <a:schemeClr val="accent2">
                    <a:lumMod val="75000"/>
                  </a:schemeClr>
                </a:solidFill>
              </a:rPr>
              <a:t> </a:t>
            </a:r>
            <a:r>
              <a:rPr lang="en-US" sz="6400" dirty="0" err="1">
                <a:solidFill>
                  <a:schemeClr val="accent2">
                    <a:lumMod val="75000"/>
                  </a:schemeClr>
                </a:solidFill>
              </a:rPr>
              <a:t>Phó</a:t>
            </a:r>
            <a:r>
              <a:rPr lang="en-US" sz="6400" dirty="0">
                <a:solidFill>
                  <a:schemeClr val="accent2">
                    <a:lumMod val="75000"/>
                  </a:schemeClr>
                </a:solidFill>
              </a:rPr>
              <a:t> </a:t>
            </a:r>
            <a:r>
              <a:rPr lang="en-US" sz="6400" dirty="0" err="1">
                <a:solidFill>
                  <a:schemeClr val="accent2">
                    <a:lumMod val="75000"/>
                  </a:schemeClr>
                </a:solidFill>
              </a:rPr>
              <a:t>giáo</a:t>
            </a:r>
            <a:r>
              <a:rPr lang="en-US" sz="6400" dirty="0">
                <a:solidFill>
                  <a:schemeClr val="accent2">
                    <a:lumMod val="75000"/>
                  </a:schemeClr>
                </a:solidFill>
              </a:rPr>
              <a:t> </a:t>
            </a:r>
            <a:r>
              <a:rPr lang="en-US" sz="6400" dirty="0" err="1">
                <a:solidFill>
                  <a:schemeClr val="accent2">
                    <a:lumMod val="75000"/>
                  </a:schemeClr>
                </a:solidFill>
              </a:rPr>
              <a:t>sư</a:t>
            </a:r>
            <a:r>
              <a:rPr lang="en-US" sz="6400" dirty="0">
                <a:solidFill>
                  <a:schemeClr val="accent2">
                    <a:lumMod val="75000"/>
                  </a:schemeClr>
                </a:solidFill>
              </a:rPr>
              <a:t>, </a:t>
            </a:r>
            <a:r>
              <a:rPr lang="en-US" sz="6400" dirty="0" err="1">
                <a:solidFill>
                  <a:schemeClr val="accent2">
                    <a:lumMod val="75000"/>
                  </a:schemeClr>
                </a:solidFill>
              </a:rPr>
              <a:t>danh</a:t>
            </a:r>
            <a:r>
              <a:rPr lang="en-US" sz="6400" dirty="0">
                <a:solidFill>
                  <a:schemeClr val="accent2">
                    <a:lumMod val="75000"/>
                  </a:schemeClr>
                </a:solidFill>
              </a:rPr>
              <a:t> </a:t>
            </a:r>
            <a:r>
              <a:rPr lang="en-US" sz="6400" dirty="0" err="1">
                <a:solidFill>
                  <a:schemeClr val="accent2">
                    <a:lumMod val="75000"/>
                  </a:schemeClr>
                </a:solidFill>
              </a:rPr>
              <a:t>hiệu</a:t>
            </a:r>
            <a:r>
              <a:rPr lang="en-US" sz="6400" dirty="0">
                <a:solidFill>
                  <a:schemeClr val="accent2">
                    <a:lumMod val="75000"/>
                  </a:schemeClr>
                </a:solidFill>
              </a:rPr>
              <a:t> </a:t>
            </a:r>
            <a:r>
              <a:rPr lang="en-US" sz="6400" dirty="0" err="1">
                <a:solidFill>
                  <a:schemeClr val="accent2">
                    <a:lumMod val="75000"/>
                  </a:schemeClr>
                </a:solidFill>
              </a:rPr>
              <a:t>nhà</a:t>
            </a:r>
            <a:r>
              <a:rPr lang="en-US" sz="6400" dirty="0">
                <a:solidFill>
                  <a:schemeClr val="accent2">
                    <a:lumMod val="75000"/>
                  </a:schemeClr>
                </a:solidFill>
              </a:rPr>
              <a:t> </a:t>
            </a:r>
            <a:r>
              <a:rPr lang="en-US" sz="6400" dirty="0" err="1">
                <a:solidFill>
                  <a:schemeClr val="accent2">
                    <a:lumMod val="75000"/>
                  </a:schemeClr>
                </a:solidFill>
              </a:rPr>
              <a:t>giáo</a:t>
            </a:r>
            <a:r>
              <a:rPr lang="en-US" sz="6400" dirty="0">
                <a:solidFill>
                  <a:schemeClr val="accent2">
                    <a:lumMod val="75000"/>
                  </a:schemeClr>
                </a:solidFill>
              </a:rPr>
              <a:t> </a:t>
            </a:r>
            <a:r>
              <a:rPr lang="en-US" sz="6400" dirty="0" err="1">
                <a:solidFill>
                  <a:schemeClr val="accent2">
                    <a:lumMod val="75000"/>
                  </a:schemeClr>
                </a:solidFill>
              </a:rPr>
              <a:t>nhân</a:t>
            </a:r>
            <a:r>
              <a:rPr lang="en-US" sz="6400" dirty="0">
                <a:solidFill>
                  <a:schemeClr val="accent2">
                    <a:lumMod val="75000"/>
                  </a:schemeClr>
                </a:solidFill>
              </a:rPr>
              <a:t> </a:t>
            </a:r>
            <a:r>
              <a:rPr lang="en-US" sz="6400" dirty="0" err="1">
                <a:solidFill>
                  <a:schemeClr val="accent2">
                    <a:lumMod val="75000"/>
                  </a:schemeClr>
                </a:solidFill>
              </a:rPr>
              <a:t>dân</a:t>
            </a:r>
            <a:r>
              <a:rPr lang="en-US" sz="6400" dirty="0">
                <a:solidFill>
                  <a:schemeClr val="accent2">
                    <a:lumMod val="75000"/>
                  </a:schemeClr>
                </a:solidFill>
              </a:rPr>
              <a:t>.</a:t>
            </a:r>
          </a:p>
          <a:p>
            <a:pPr marL="285750" indent="-285750" algn="just">
              <a:buFont typeface="Arial" panose="020B0604020202020204" pitchFamily="34" charset="0"/>
              <a:buChar char="•"/>
            </a:pPr>
            <a:endParaRPr lang="vi-VN" dirty="0"/>
          </a:p>
        </p:txBody>
      </p:sp>
      <p:pic>
        <p:nvPicPr>
          <p:cNvPr id="2050" name="Picture 2" descr="Họa sỹ Nguyễn Thụ: Xây nhà bằng… tranh lụa">
            <a:extLst>
              <a:ext uri="{FF2B5EF4-FFF2-40B4-BE49-F238E27FC236}">
                <a16:creationId xmlns:a16="http://schemas.microsoft.com/office/drawing/2014/main" id="{293BE3E1-4F59-46E3-9C2E-20012057BA54}"/>
              </a:ext>
            </a:extLst>
          </p:cNvPr>
          <p:cNvPicPr>
            <a:picLocks noGrp="1" noChangeAspect="1" noChangeArrowheads="1"/>
          </p:cNvPicPr>
          <p:nvPr>
            <p:ph type="pic" sz="quarter" idx="14"/>
          </p:nvPr>
        </p:nvPicPr>
        <p:blipFill rotWithShape="1">
          <a:blip r:embed="rId5">
            <a:extLst>
              <a:ext uri="{28A0092B-C50C-407E-A947-70E740481C1C}">
                <a14:useLocalDpi xmlns:a14="http://schemas.microsoft.com/office/drawing/2010/main" val="0"/>
              </a:ext>
            </a:extLst>
          </a:blip>
          <a:srcRect l="-60740" t="8520" r="-60740" b="11210"/>
          <a:stretch/>
        </p:blipFill>
        <p:spPr bwMode="auto">
          <a:xfrm>
            <a:off x="7237846" y="715963"/>
            <a:ext cx="4572000" cy="2362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guyễn Thụ: họa sĩ dành cả cuộc đời để vẽ tranh lụa - Báo ảnh Việt Nam">
            <a:extLst>
              <a:ext uri="{FF2B5EF4-FFF2-40B4-BE49-F238E27FC236}">
                <a16:creationId xmlns:a16="http://schemas.microsoft.com/office/drawing/2014/main" id="{3AF81AD1-134B-46D7-9FA5-076D5C16FF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96428" y="3429000"/>
            <a:ext cx="3748088" cy="2400300"/>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96F96BAB-A4F7-4AD6-804E-C8B766199D0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770946179"/>
      </p:ext>
    </p:extLst>
  </p:cSld>
  <p:clrMapOvr>
    <a:masterClrMapping/>
  </p:clrMapOvr>
  <mc:AlternateContent xmlns:mc="http://schemas.openxmlformats.org/markup-compatibility/2006">
    <mc:Choice xmlns:p14="http://schemas.microsoft.com/office/powerpoint/2010/main" Requires="p14">
      <p:transition spd="med" p14:dur="700" advTm="59058">
        <p:fade/>
      </p:transition>
    </mc:Choice>
    <mc:Fallback>
      <p:transition spd="med" advTm="5905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C06F2AC-0FA4-465E-A690-36EA26781D3D}"/>
              </a:ext>
            </a:extLst>
          </p:cNvPr>
          <p:cNvPicPr>
            <a:picLocks noChangeAspect="1"/>
          </p:cNvPicPr>
          <p:nvPr/>
        </p:nvPicPr>
        <p:blipFill>
          <a:blip r:embed="rId4"/>
          <a:stretch>
            <a:fillRect/>
          </a:stretch>
        </p:blipFill>
        <p:spPr>
          <a:xfrm>
            <a:off x="92364" y="134805"/>
            <a:ext cx="8312727" cy="31400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74" name="Picture 2" descr="Chân dung họa sĩ Nguyễn Thụ - Mỹ thuật - Nguyễn Văn Dủ - Thư viện tài  nguyên giáo dục An Giang">
            <a:extLst>
              <a:ext uri="{FF2B5EF4-FFF2-40B4-BE49-F238E27FC236}">
                <a16:creationId xmlns:a16="http://schemas.microsoft.com/office/drawing/2014/main" id="{85729F14-021F-4633-B852-0B7CC0DB29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384" y="3768319"/>
            <a:ext cx="3629561" cy="2673684"/>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a:ext uri="{909E8E84-426E-40DD-AFC4-6F175D3DCCD1}">
              <a14:hiddenFill xmlns:a14="http://schemas.microsoft.com/office/drawing/2010/main">
                <a:solidFill>
                  <a:srgbClr val="FFFFFF"/>
                </a:solidFill>
              </a14:hiddenFill>
            </a:ext>
          </a:extLst>
        </p:spPr>
      </p:pic>
      <p:pic>
        <p:nvPicPr>
          <p:cNvPr id="3076" name="Picture 4" descr="Nguyễn Thụ: họa sĩ dành cả cuộc đời để vẽ tranh lụa - Báo ảnh Việt Nam">
            <a:extLst>
              <a:ext uri="{FF2B5EF4-FFF2-40B4-BE49-F238E27FC236}">
                <a16:creationId xmlns:a16="http://schemas.microsoft.com/office/drawing/2014/main" id="{5CADC0E4-C3FF-4611-9B34-B444E900F1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4582" y="3274808"/>
            <a:ext cx="2809826" cy="336152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a:ext uri="{909E8E84-426E-40DD-AFC4-6F175D3DCCD1}">
              <a14:hiddenFill xmlns:a14="http://schemas.microsoft.com/office/drawing/2010/main">
                <a:solidFill>
                  <a:srgbClr val="FFFFFF"/>
                </a:solidFill>
              </a14:hiddenFill>
            </a:ext>
          </a:extLst>
        </p:spPr>
      </p:pic>
      <p:pic>
        <p:nvPicPr>
          <p:cNvPr id="10" name="Audio 9">
            <a:hlinkClick r:id="" action="ppaction://media"/>
            <a:extLst>
              <a:ext uri="{FF2B5EF4-FFF2-40B4-BE49-F238E27FC236}">
                <a16:creationId xmlns:a16="http://schemas.microsoft.com/office/drawing/2014/main" id="{9981782B-36B6-4F44-A944-862695DD321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951904126"/>
      </p:ext>
    </p:extLst>
  </p:cSld>
  <p:clrMapOvr>
    <a:masterClrMapping/>
  </p:clrMapOvr>
  <mc:AlternateContent xmlns:mc="http://schemas.openxmlformats.org/markup-compatibility/2006">
    <mc:Choice xmlns:p14="http://schemas.microsoft.com/office/powerpoint/2010/main" Requires="p14">
      <p:transition spd="med" p14:dur="700" advTm="34491">
        <p:fade/>
      </p:transition>
    </mc:Choice>
    <mc:Fallback>
      <p:transition spd="med" advTm="3449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8DF32A-D165-40DA-AAE8-A6E9579E2F79}"/>
              </a:ext>
            </a:extLst>
          </p:cNvPr>
          <p:cNvSpPr>
            <a:spLocks noGrp="1"/>
          </p:cNvSpPr>
          <p:nvPr>
            <p:ph type="title"/>
          </p:nvPr>
        </p:nvSpPr>
        <p:spPr>
          <a:xfrm>
            <a:off x="-350982" y="0"/>
            <a:ext cx="7193825" cy="615553"/>
          </a:xfrm>
        </p:spPr>
        <p:txBody>
          <a:bodyPr>
            <a:normAutofit/>
          </a:bodyPr>
          <a:lstStyle/>
          <a:p>
            <a:r>
              <a:rPr lang="en-US" sz="3200" dirty="0"/>
              <a:t>1.2. </a:t>
            </a:r>
            <a:r>
              <a:rPr lang="en-US" sz="3200" dirty="0" err="1"/>
              <a:t>Xem</a:t>
            </a:r>
            <a:r>
              <a:rPr lang="en-US" sz="3200" dirty="0"/>
              <a:t> </a:t>
            </a:r>
            <a:r>
              <a:rPr lang="en-US" sz="3200" dirty="0" err="1"/>
              <a:t>tranh</a:t>
            </a:r>
            <a:r>
              <a:rPr lang="en-US" sz="3200" dirty="0"/>
              <a:t> </a:t>
            </a:r>
            <a:r>
              <a:rPr lang="en-US" sz="3200" dirty="0" err="1"/>
              <a:t>Bác</a:t>
            </a:r>
            <a:r>
              <a:rPr lang="en-US" sz="3200" dirty="0"/>
              <a:t> </a:t>
            </a:r>
            <a:r>
              <a:rPr lang="en-US" sz="3200" dirty="0" err="1"/>
              <a:t>Hồ</a:t>
            </a:r>
            <a:r>
              <a:rPr lang="en-US" sz="3200" dirty="0"/>
              <a:t> </a:t>
            </a:r>
            <a:r>
              <a:rPr lang="en-US" sz="3200" dirty="0" err="1"/>
              <a:t>đi</a:t>
            </a:r>
            <a:r>
              <a:rPr lang="en-US" sz="3200" dirty="0"/>
              <a:t> </a:t>
            </a:r>
            <a:r>
              <a:rPr lang="en-US" sz="3200" dirty="0" err="1"/>
              <a:t>công</a:t>
            </a:r>
            <a:r>
              <a:rPr lang="en-US" sz="3200" dirty="0"/>
              <a:t> </a:t>
            </a:r>
            <a:r>
              <a:rPr lang="en-US" sz="3200" dirty="0" err="1"/>
              <a:t>tác</a:t>
            </a:r>
            <a:endParaRPr lang="en-US" sz="3200" dirty="0"/>
          </a:p>
        </p:txBody>
      </p:sp>
      <p:pic>
        <p:nvPicPr>
          <p:cNvPr id="6146" name="Picture 2" descr="BácHồ đi công tác - Tranh họa sỹ Việt Nam - Trần Dương Sơn - Thư viện ảnh,  tranh SGK Tiểu học - THCS">
            <a:extLst>
              <a:ext uri="{FF2B5EF4-FFF2-40B4-BE49-F238E27FC236}">
                <a16:creationId xmlns:a16="http://schemas.microsoft.com/office/drawing/2014/main" id="{948D25F5-B2F3-4354-926D-D05B7C9D98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0036" y="1137398"/>
            <a:ext cx="5671127" cy="43244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C2CB12C-34F0-4AEC-A41B-1ED2073041A2}"/>
              </a:ext>
            </a:extLst>
          </p:cNvPr>
          <p:cNvPicPr>
            <a:picLocks noChangeAspect="1"/>
          </p:cNvPicPr>
          <p:nvPr/>
        </p:nvPicPr>
        <p:blipFill>
          <a:blip r:embed="rId6"/>
          <a:stretch>
            <a:fillRect/>
          </a:stretch>
        </p:blipFill>
        <p:spPr>
          <a:xfrm>
            <a:off x="110836" y="1857834"/>
            <a:ext cx="6142182" cy="25894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Audio 5">
            <a:hlinkClick r:id="" action="ppaction://media"/>
            <a:extLst>
              <a:ext uri="{FF2B5EF4-FFF2-40B4-BE49-F238E27FC236}">
                <a16:creationId xmlns:a16="http://schemas.microsoft.com/office/drawing/2014/main" id="{C5D84B18-B37E-4B4C-ACA3-CB324E52962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443785555"/>
      </p:ext>
    </p:extLst>
  </p:cSld>
  <p:clrMapOvr>
    <a:masterClrMapping/>
  </p:clrMapOvr>
  <mc:AlternateContent xmlns:mc="http://schemas.openxmlformats.org/markup-compatibility/2006">
    <mc:Choice xmlns:p14="http://schemas.microsoft.com/office/powerpoint/2010/main" Requires="p14">
      <p:transition spd="med" p14:dur="700" advTm="44429">
        <p:fade/>
      </p:transition>
    </mc:Choice>
    <mc:Fallback>
      <p:transition spd="med" advTm="444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13">
            <a:extLst>
              <a:ext uri="{FF2B5EF4-FFF2-40B4-BE49-F238E27FC236}">
                <a16:creationId xmlns:a16="http://schemas.microsoft.com/office/drawing/2014/main" id="{D9A4331A-C9B0-441B-9C5D-4561EA717A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636" y="840913"/>
            <a:ext cx="7396018" cy="5014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4C688105-B6C7-42B0-B886-2691E46EDA9B}"/>
              </a:ext>
            </a:extLst>
          </p:cNvPr>
          <p:cNvSpPr txBox="1"/>
          <p:nvPr/>
        </p:nvSpPr>
        <p:spPr>
          <a:xfrm>
            <a:off x="7850909" y="1117600"/>
            <a:ext cx="4267200" cy="3780522"/>
          </a:xfrm>
          <a:prstGeom prst="rect">
            <a:avLst/>
          </a:prstGeom>
          <a:noFill/>
        </p:spPr>
        <p:txBody>
          <a:bodyPr wrap="square" rtlCol="0">
            <a:spAutoFit/>
          </a:bodyPr>
          <a:lstStyle/>
          <a:p>
            <a:pPr>
              <a:lnSpc>
                <a:spcPct val="150000"/>
              </a:lnSpc>
            </a:pPr>
            <a:r>
              <a:rPr lang="en-US" i="1" dirty="0"/>
              <a:t>-  </a:t>
            </a:r>
            <a:r>
              <a:rPr lang="en-US" i="1" dirty="0" err="1"/>
              <a:t>Hình</a:t>
            </a:r>
            <a:r>
              <a:rPr lang="en-US" i="1" dirty="0"/>
              <a:t> </a:t>
            </a:r>
            <a:r>
              <a:rPr lang="en-US" i="1" dirty="0" err="1"/>
              <a:t>ảnh</a:t>
            </a:r>
            <a:r>
              <a:rPr lang="en-US" i="1" dirty="0"/>
              <a:t> </a:t>
            </a:r>
            <a:r>
              <a:rPr lang="en-US" i="1" dirty="0" err="1"/>
              <a:t>chính</a:t>
            </a:r>
            <a:r>
              <a:rPr lang="en-US" i="1" dirty="0"/>
              <a:t> </a:t>
            </a:r>
            <a:r>
              <a:rPr lang="en-US" i="1" dirty="0" err="1"/>
              <a:t>trong</a:t>
            </a:r>
            <a:r>
              <a:rPr lang="en-US" i="1" dirty="0"/>
              <a:t> </a:t>
            </a:r>
            <a:r>
              <a:rPr lang="en-US" i="1" dirty="0" err="1"/>
              <a:t>bức</a:t>
            </a:r>
            <a:r>
              <a:rPr lang="en-US" i="1" dirty="0"/>
              <a:t> </a:t>
            </a:r>
            <a:r>
              <a:rPr lang="en-US" i="1" dirty="0" err="1"/>
              <a:t>tranh</a:t>
            </a:r>
            <a:r>
              <a:rPr lang="en-US" i="1" dirty="0"/>
              <a:t> </a:t>
            </a:r>
            <a:r>
              <a:rPr lang="en-US" i="1" dirty="0" err="1"/>
              <a:t>là</a:t>
            </a:r>
            <a:r>
              <a:rPr lang="en-US" i="1" dirty="0"/>
              <a:t> </a:t>
            </a:r>
            <a:r>
              <a:rPr lang="en-US" i="1" dirty="0" err="1"/>
              <a:t>hình</a:t>
            </a:r>
            <a:r>
              <a:rPr lang="en-US" i="1" dirty="0"/>
              <a:t> </a:t>
            </a:r>
            <a:r>
              <a:rPr lang="en-US" i="1" dirty="0" err="1"/>
              <a:t>ảnh</a:t>
            </a:r>
            <a:r>
              <a:rPr lang="en-US" i="1" dirty="0"/>
              <a:t> </a:t>
            </a:r>
            <a:r>
              <a:rPr lang="en-US" i="1" dirty="0" err="1"/>
              <a:t>Bác</a:t>
            </a:r>
            <a:r>
              <a:rPr lang="en-US" i="1" dirty="0"/>
              <a:t> </a:t>
            </a:r>
            <a:r>
              <a:rPr lang="en-US" i="1" dirty="0" err="1"/>
              <a:t>Hồ</a:t>
            </a:r>
            <a:r>
              <a:rPr lang="en-US" i="1" dirty="0"/>
              <a:t> </a:t>
            </a:r>
            <a:r>
              <a:rPr lang="en-US" i="1" dirty="0" err="1"/>
              <a:t>và</a:t>
            </a:r>
            <a:r>
              <a:rPr lang="en-US" i="1" dirty="0"/>
              <a:t> </a:t>
            </a:r>
            <a:r>
              <a:rPr lang="en-US" i="1" dirty="0" err="1"/>
              <a:t>anh</a:t>
            </a:r>
            <a:r>
              <a:rPr lang="en-US" i="1" dirty="0"/>
              <a:t> </a:t>
            </a:r>
            <a:r>
              <a:rPr lang="en-US" i="1" dirty="0" err="1"/>
              <a:t>cận</a:t>
            </a:r>
            <a:r>
              <a:rPr lang="en-US" i="1" dirty="0"/>
              <a:t> </a:t>
            </a:r>
            <a:r>
              <a:rPr lang="en-US" i="1" dirty="0" err="1"/>
              <a:t>vệ</a:t>
            </a:r>
            <a:r>
              <a:rPr lang="en-US" i="1" dirty="0"/>
              <a:t> </a:t>
            </a:r>
            <a:r>
              <a:rPr lang="en-US" i="1" dirty="0" err="1"/>
              <a:t>đang</a:t>
            </a:r>
            <a:r>
              <a:rPr lang="en-US" i="1" dirty="0"/>
              <a:t> </a:t>
            </a:r>
            <a:r>
              <a:rPr lang="en-US" i="1" dirty="0" err="1"/>
              <a:t>cưỡi</a:t>
            </a:r>
            <a:r>
              <a:rPr lang="en-US" i="1" dirty="0"/>
              <a:t> </a:t>
            </a:r>
            <a:r>
              <a:rPr lang="en-US" i="1" dirty="0" err="1"/>
              <a:t>ngựa</a:t>
            </a:r>
            <a:r>
              <a:rPr lang="en-US" i="1" dirty="0"/>
              <a:t>.</a:t>
            </a:r>
          </a:p>
          <a:p>
            <a:pPr>
              <a:lnSpc>
                <a:spcPct val="150000"/>
              </a:lnSpc>
            </a:pPr>
            <a:r>
              <a:rPr lang="en-US" i="1" dirty="0"/>
              <a:t>- </a:t>
            </a:r>
            <a:r>
              <a:rPr lang="en-US" i="1" dirty="0" err="1"/>
              <a:t>Dáng</a:t>
            </a:r>
            <a:r>
              <a:rPr lang="en-US" i="1" dirty="0"/>
              <a:t> </a:t>
            </a:r>
            <a:r>
              <a:rPr lang="en-US" i="1" dirty="0" err="1"/>
              <a:t>Bác</a:t>
            </a:r>
            <a:r>
              <a:rPr lang="en-US" i="1" dirty="0"/>
              <a:t> </a:t>
            </a:r>
            <a:r>
              <a:rPr lang="en-US" i="1" dirty="0" err="1"/>
              <a:t>ngồi</a:t>
            </a:r>
            <a:r>
              <a:rPr lang="en-US" i="1" dirty="0"/>
              <a:t> </a:t>
            </a:r>
            <a:r>
              <a:rPr lang="en-US" i="1" dirty="0" err="1"/>
              <a:t>thẳng</a:t>
            </a:r>
            <a:r>
              <a:rPr lang="en-US" i="1" dirty="0"/>
              <a:t> </a:t>
            </a:r>
            <a:r>
              <a:rPr lang="en-US" i="1" dirty="0" err="1"/>
              <a:t>lưng</a:t>
            </a:r>
            <a:r>
              <a:rPr lang="en-US" i="1" dirty="0"/>
              <a:t>, </a:t>
            </a:r>
            <a:r>
              <a:rPr lang="en-US" i="1" dirty="0" err="1"/>
              <a:t>đầu</a:t>
            </a:r>
            <a:r>
              <a:rPr lang="en-US" i="1" dirty="0"/>
              <a:t> </a:t>
            </a:r>
            <a:r>
              <a:rPr lang="en-US" i="1" dirty="0" err="1"/>
              <a:t>ngẩng</a:t>
            </a:r>
            <a:r>
              <a:rPr lang="en-US" i="1" dirty="0"/>
              <a:t> </a:t>
            </a:r>
            <a:r>
              <a:rPr lang="en-US" i="1" dirty="0" err="1"/>
              <a:t>cao</a:t>
            </a:r>
            <a:r>
              <a:rPr lang="en-US" i="1" dirty="0"/>
              <a:t> </a:t>
            </a:r>
            <a:r>
              <a:rPr lang="en-US" i="1" dirty="0" err="1"/>
              <a:t>mắt</a:t>
            </a:r>
            <a:r>
              <a:rPr lang="en-US" i="1" dirty="0"/>
              <a:t> </a:t>
            </a:r>
            <a:r>
              <a:rPr lang="en-US" i="1" dirty="0" err="1"/>
              <a:t>nhìn</a:t>
            </a:r>
            <a:r>
              <a:rPr lang="en-US" i="1" dirty="0"/>
              <a:t> </a:t>
            </a:r>
            <a:r>
              <a:rPr lang="en-US" i="1" dirty="0" err="1"/>
              <a:t>về</a:t>
            </a:r>
            <a:r>
              <a:rPr lang="en-US" i="1" dirty="0"/>
              <a:t> </a:t>
            </a:r>
            <a:r>
              <a:rPr lang="en-US" i="1" dirty="0" err="1"/>
              <a:t>phía</a:t>
            </a:r>
            <a:r>
              <a:rPr lang="en-US" i="1" dirty="0"/>
              <a:t> </a:t>
            </a:r>
            <a:r>
              <a:rPr lang="en-US" i="1" dirty="0" err="1"/>
              <a:t>trước</a:t>
            </a:r>
            <a:r>
              <a:rPr lang="en-US" i="1" dirty="0"/>
              <a:t>, </a:t>
            </a:r>
            <a:r>
              <a:rPr lang="en-US" i="1" dirty="0" err="1"/>
              <a:t>phong</a:t>
            </a:r>
            <a:r>
              <a:rPr lang="en-US" i="1" dirty="0"/>
              <a:t> </a:t>
            </a:r>
            <a:r>
              <a:rPr lang="en-US" i="1" dirty="0" err="1"/>
              <a:t>thái</a:t>
            </a:r>
            <a:r>
              <a:rPr lang="en-US" i="1" dirty="0"/>
              <a:t> </a:t>
            </a:r>
            <a:r>
              <a:rPr lang="en-US" i="1" dirty="0" err="1"/>
              <a:t>bình</a:t>
            </a:r>
            <a:r>
              <a:rPr lang="en-US" i="1" dirty="0"/>
              <a:t> </a:t>
            </a:r>
            <a:r>
              <a:rPr lang="en-US" i="1" dirty="0" err="1"/>
              <a:t>thản</a:t>
            </a:r>
            <a:r>
              <a:rPr lang="en-US" i="1" dirty="0"/>
              <a:t>, </a:t>
            </a:r>
            <a:r>
              <a:rPr lang="en-US" i="1" dirty="0" err="1"/>
              <a:t>ung</a:t>
            </a:r>
            <a:r>
              <a:rPr lang="en-US" i="1" dirty="0"/>
              <a:t> dung.</a:t>
            </a:r>
          </a:p>
          <a:p>
            <a:pPr algn="just">
              <a:lnSpc>
                <a:spcPct val="150000"/>
              </a:lnSpc>
            </a:pPr>
            <a:r>
              <a:rPr lang="en-US" i="1" dirty="0"/>
              <a:t>- </a:t>
            </a:r>
            <a:r>
              <a:rPr lang="en-US" i="1" dirty="0" err="1"/>
              <a:t>Dáng</a:t>
            </a:r>
            <a:r>
              <a:rPr lang="en-US" i="1" dirty="0"/>
              <a:t> </a:t>
            </a:r>
            <a:r>
              <a:rPr lang="en-US" i="1" dirty="0" err="1"/>
              <a:t>anh</a:t>
            </a:r>
            <a:r>
              <a:rPr lang="en-US" i="1" dirty="0"/>
              <a:t> </a:t>
            </a:r>
            <a:r>
              <a:rPr lang="en-US" i="1" dirty="0" err="1"/>
              <a:t>cận</a:t>
            </a:r>
            <a:r>
              <a:rPr lang="en-US" i="1" dirty="0"/>
              <a:t> </a:t>
            </a:r>
            <a:r>
              <a:rPr lang="en-US" i="1" dirty="0" err="1"/>
              <a:t>vệ</a:t>
            </a:r>
            <a:r>
              <a:rPr lang="en-US" i="1" dirty="0"/>
              <a:t>: </a:t>
            </a:r>
            <a:r>
              <a:rPr lang="en-US" i="1" dirty="0" err="1"/>
              <a:t>Vươn</a:t>
            </a:r>
            <a:r>
              <a:rPr lang="en-US" i="1" dirty="0"/>
              <a:t> </a:t>
            </a:r>
            <a:r>
              <a:rPr lang="en-US" i="1" dirty="0" err="1"/>
              <a:t>người</a:t>
            </a:r>
            <a:r>
              <a:rPr lang="en-US" i="1" dirty="0"/>
              <a:t> </a:t>
            </a:r>
            <a:r>
              <a:rPr lang="en-US" i="1" dirty="0" err="1"/>
              <a:t>về</a:t>
            </a:r>
            <a:r>
              <a:rPr lang="en-US" i="1" dirty="0"/>
              <a:t> </a:t>
            </a:r>
            <a:r>
              <a:rPr lang="en-US" i="1" dirty="0" err="1"/>
              <a:t>phía</a:t>
            </a:r>
            <a:r>
              <a:rPr lang="en-US" i="1" dirty="0"/>
              <a:t> </a:t>
            </a:r>
            <a:r>
              <a:rPr lang="en-US" i="1" dirty="0" err="1"/>
              <a:t>trước</a:t>
            </a:r>
            <a:r>
              <a:rPr lang="en-US" i="1" dirty="0"/>
              <a:t>, </a:t>
            </a:r>
            <a:r>
              <a:rPr lang="en-US" i="1" dirty="0" err="1"/>
              <a:t>thể</a:t>
            </a:r>
            <a:r>
              <a:rPr lang="en-US" i="1" dirty="0"/>
              <a:t> </a:t>
            </a:r>
            <a:r>
              <a:rPr lang="en-US" i="1" dirty="0" err="1"/>
              <a:t>hiện</a:t>
            </a:r>
            <a:r>
              <a:rPr lang="en-US" i="1" dirty="0"/>
              <a:t> </a:t>
            </a:r>
            <a:r>
              <a:rPr lang="en-US" i="1" dirty="0" err="1"/>
              <a:t>tư</a:t>
            </a:r>
            <a:r>
              <a:rPr lang="en-US" i="1" dirty="0"/>
              <a:t> </a:t>
            </a:r>
            <a:r>
              <a:rPr lang="en-US" i="1" dirty="0" err="1"/>
              <a:t>thế</a:t>
            </a:r>
            <a:r>
              <a:rPr lang="en-US" i="1" dirty="0"/>
              <a:t> </a:t>
            </a:r>
            <a:r>
              <a:rPr lang="en-US" i="1" dirty="0" err="1"/>
              <a:t>hăm</a:t>
            </a:r>
            <a:r>
              <a:rPr lang="en-US" i="1" dirty="0"/>
              <a:t> </a:t>
            </a:r>
            <a:r>
              <a:rPr lang="en-US" i="1" dirty="0" err="1"/>
              <a:t>hở</a:t>
            </a:r>
            <a:r>
              <a:rPr lang="en-US" i="1" dirty="0"/>
              <a:t>, </a:t>
            </a:r>
            <a:r>
              <a:rPr lang="en-US" i="1" dirty="0" err="1"/>
              <a:t>dũng</a:t>
            </a:r>
            <a:r>
              <a:rPr lang="en-US" i="1" dirty="0"/>
              <a:t> </a:t>
            </a:r>
            <a:r>
              <a:rPr lang="en-US" i="1" dirty="0" err="1"/>
              <a:t>cảm</a:t>
            </a:r>
            <a:r>
              <a:rPr lang="en-US" i="1" dirty="0"/>
              <a:t> </a:t>
            </a:r>
            <a:r>
              <a:rPr lang="en-US" i="1" dirty="0" err="1"/>
              <a:t>của</a:t>
            </a:r>
            <a:r>
              <a:rPr lang="en-US" i="1" dirty="0"/>
              <a:t> </a:t>
            </a:r>
            <a:r>
              <a:rPr lang="en-US" i="1" dirty="0" err="1"/>
              <a:t>người</a:t>
            </a:r>
            <a:r>
              <a:rPr lang="en-US" i="1" dirty="0"/>
              <a:t> </a:t>
            </a:r>
            <a:r>
              <a:rPr lang="en-US" i="1" dirty="0" err="1"/>
              <a:t>trẻ</a:t>
            </a:r>
            <a:r>
              <a:rPr lang="en-US" i="1" dirty="0"/>
              <a:t> </a:t>
            </a:r>
            <a:r>
              <a:rPr lang="en-US" i="1" dirty="0" err="1"/>
              <a:t>tuổi</a:t>
            </a:r>
            <a:r>
              <a:rPr lang="en-US" i="1" dirty="0"/>
              <a:t>.</a:t>
            </a:r>
            <a:endParaRPr lang="vi-VN" i="1" dirty="0"/>
          </a:p>
        </p:txBody>
      </p:sp>
      <p:pic>
        <p:nvPicPr>
          <p:cNvPr id="10" name="Audio 9">
            <a:hlinkClick r:id="" action="ppaction://media"/>
            <a:extLst>
              <a:ext uri="{FF2B5EF4-FFF2-40B4-BE49-F238E27FC236}">
                <a16:creationId xmlns:a16="http://schemas.microsoft.com/office/drawing/2014/main" id="{058763E4-F969-44FC-ABE5-EB3251948D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660519433"/>
      </p:ext>
    </p:extLst>
  </p:cSld>
  <p:clrMapOvr>
    <a:masterClrMapping/>
  </p:clrMapOvr>
  <mc:AlternateContent xmlns:mc="http://schemas.openxmlformats.org/markup-compatibility/2006">
    <mc:Choice xmlns:p14="http://schemas.microsoft.com/office/powerpoint/2010/main" Requires="p14">
      <p:transition spd="med" p14:dur="700" advTm="26109">
        <p:fade/>
      </p:transition>
    </mc:Choice>
    <mc:Fallback>
      <p:transition spd="med" advTm="2610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par>
                          <p:cTn id="7" fill="hold">
                            <p:stCondLst>
                              <p:cond delay="0"/>
                            </p:stCondLst>
                            <p:childTnLst>
                              <p:par>
                                <p:cTn id="8" presetID="5" presetClass="entr" presetSubtype="1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2_Office Theme">
  <a:themeElements>
    <a:clrScheme name="Custom 24">
      <a:dk1>
        <a:srgbClr val="000000"/>
      </a:dk1>
      <a:lt1>
        <a:srgbClr val="FFFFFF"/>
      </a:lt1>
      <a:dk2>
        <a:srgbClr val="000000"/>
      </a:dk2>
      <a:lt2>
        <a:srgbClr val="E6E6E6"/>
      </a:lt2>
      <a:accent1>
        <a:srgbClr val="264653"/>
      </a:accent1>
      <a:accent2>
        <a:srgbClr val="2A9D8F"/>
      </a:accent2>
      <a:accent3>
        <a:srgbClr val="E9C46A"/>
      </a:accent3>
      <a:accent4>
        <a:srgbClr val="F4A261"/>
      </a:accent4>
      <a:accent5>
        <a:srgbClr val="E76F51"/>
      </a:accent5>
      <a:accent6>
        <a:srgbClr val="FFFFFF"/>
      </a:accent6>
      <a:hlink>
        <a:srgbClr val="FFFFFF"/>
      </a:hlink>
      <a:folHlink>
        <a:srgbClr val="FFFFFF"/>
      </a:folHlink>
    </a:clrScheme>
    <a:fontScheme name="Heritage and History">
      <a:majorFont>
        <a:latin typeface="Segoe UI"/>
        <a:ea typeface=""/>
        <a:cs typeface=""/>
      </a:majorFont>
      <a:minorFont>
        <a:latin typeface="Segoe 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ck History Month_TM10103076_Win32_LH_v4" id="{5AE25372-5B71-4B3F-A332-C4D84C968E46}" vid="{07F4610E-88B6-4CC8-AAA7-899DFEA9E17B}"/>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CFAAC47-BD84-465D-B982-7A75BCC08F7D}">
  <ds:schemaRefs>
    <ds:schemaRef ds:uri="http://schemas.microsoft.com/sharepoint/v3/contenttype/forms"/>
  </ds:schemaRefs>
</ds:datastoreItem>
</file>

<file path=customXml/itemProps2.xml><?xml version="1.0" encoding="utf-8"?>
<ds:datastoreItem xmlns:ds="http://schemas.openxmlformats.org/officeDocument/2006/customXml" ds:itemID="{0F89EEA4-141F-4066-B57B-E44468FB3D6E}">
  <ds:schemaRefs>
    <ds:schemaRef ds:uri="http://purl.org/dc/elements/1.1/"/>
    <ds:schemaRef ds:uri="http://schemas.microsoft.com/office/2006/metadata/properties"/>
    <ds:schemaRef ds:uri="http://schemas.microsoft.com/sharepoint/v3"/>
    <ds:schemaRef ds:uri="230e9df3-be65-4c73-a93b-d1236ebd677e"/>
    <ds:schemaRef ds:uri="http://purl.org/dc/terms/"/>
    <ds:schemaRef ds:uri="http://schemas.microsoft.com/office/2006/documentManagement/types"/>
    <ds:schemaRef ds:uri="16c05727-aa75-4e4a-9b5f-8a80a1165891"/>
    <ds:schemaRef ds:uri="http://purl.org/dc/dcmitype/"/>
    <ds:schemaRef ds:uri="http://schemas.microsoft.com/office/infopath/2007/PartnerControls"/>
    <ds:schemaRef ds:uri="http://schemas.openxmlformats.org/package/2006/metadata/core-properties"/>
    <ds:schemaRef ds:uri="71af3243-3dd4-4a8d-8c0d-dd76da1f02a5"/>
    <ds:schemaRef ds:uri="http://www.w3.org/XML/1998/namespace"/>
  </ds:schemaRefs>
</ds:datastoreItem>
</file>

<file path=customXml/itemProps3.xml><?xml version="1.0" encoding="utf-8"?>
<ds:datastoreItem xmlns:ds="http://schemas.openxmlformats.org/officeDocument/2006/customXml" ds:itemID="{A8A967B1-A0A0-415E-82CC-A85AEE3A679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Black History Month presentation</Template>
  <TotalTime>274</TotalTime>
  <Words>658</Words>
  <Application>Microsoft Office PowerPoint</Application>
  <PresentationFormat>Widescreen</PresentationFormat>
  <Paragraphs>41</Paragraphs>
  <Slides>15</Slides>
  <Notes>7</Notes>
  <HiddenSlides>0</HiddenSlides>
  <MMClips>14</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Arial</vt:lpstr>
      <vt:lpstr>Segoe UI</vt:lpstr>
      <vt:lpstr>2_Office Theme</vt:lpstr>
      <vt:lpstr>PowerPoint Presentation</vt:lpstr>
      <vt:lpstr>MĨ THUẬT LỚP 5</vt:lpstr>
      <vt:lpstr>CÁC CON MỞ SÁCH  HỌC MĨ THUẬT TRANG 65</vt:lpstr>
      <vt:lpstr>Mục tiêu của em:</vt:lpstr>
      <vt:lpstr>1. TÌM HIỂU: 1.1. Tìm hiểu vài nét về họa sĩ Nguyễn Thụ: </vt:lpstr>
      <vt:lpstr>1. TÌM HIỂU: 1.1. Tìm hiểu vài nét về họa sĩ Nguyễn Thụ: </vt:lpstr>
      <vt:lpstr>PowerPoint Presentation</vt:lpstr>
      <vt:lpstr>1.2. Xem tranh Bác Hồ đi công tác</vt:lpstr>
      <vt:lpstr>PowerPoint Presentation</vt:lpstr>
      <vt:lpstr>PowerPoint Presentation</vt:lpstr>
      <vt:lpstr>PowerPoint Presentation</vt:lpstr>
      <vt:lpstr>DẶN DÒ:</vt:lpstr>
      <vt:lpstr>PowerPoint Presentation</vt:lpstr>
      <vt:lpstr>PowerPoint Presentation</vt:lpstr>
      <vt:lpstr>Conclusion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Black History Month</dc:title>
  <dc:subject/>
  <dc:creator>Lưu Mạnh Hùng (VSC-KGD-MB)</dc:creator>
  <cp:keywords/>
  <dc:description/>
  <cp:lastModifiedBy>Lưu Mạnh Hùng (VSC-KGD-MB)</cp:lastModifiedBy>
  <cp:revision>18</cp:revision>
  <dcterms:created xsi:type="dcterms:W3CDTF">2021-03-28T02:03:31Z</dcterms:created>
  <dcterms:modified xsi:type="dcterms:W3CDTF">2021-05-05T04:46:00Z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