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5" r:id="rId14"/>
    <p:sldId id="271" r:id="rId15"/>
    <p:sldId id="272" r:id="rId16"/>
    <p:sldId id="27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A5F1F-D735-4E35-A917-8CA1EA6BEC62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063E2-3116-45AD-9081-19F93FDFE0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34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063E2-3116-45AD-9081-19F93FDFE0A1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92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6404-E23F-4E78-9C65-EB546AA70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335EC-1679-4AEF-AD8E-BBBCBFFA7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3EEFE-AE2F-4D84-AA05-3EDE608C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19967-38C8-41DF-87DB-03D0831F5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0364D-6E41-4515-8D27-3EA6B6F3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95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B397-954F-4DB4-BB91-75665879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1D5EC-5A0D-4BC8-B06B-8BC988F6B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4073-1E1D-47AB-A870-5F6601B3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E9AF6-1092-45C0-B53E-EC72C99A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A11E-88F2-495D-81BE-6DBE29D1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94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F814C9-086F-4E6B-844F-633EA74E4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5409C-1622-42A3-8536-79431C117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1EA4B-C329-4758-AA80-0C235DE2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3D3C-5B6C-45D8-A896-01D06000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3EE47-B082-4EB3-A81F-F6CB1E25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315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591E-FEFE-4E05-BB93-ACA9632D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1B72A-7CAC-4FF3-83B8-B227C235E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7B986-3068-4E6B-B8FF-68FFD03F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FB64A-567B-4A23-AFA4-6ADAADE4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8FC65-CD38-4F3B-9E76-47FCF64B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64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B1EC-5F08-46FC-A0FD-51896F27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AF7D3-B019-4674-83C6-236370A75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9D2BB-0DD3-4162-B0CB-CF99921B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93507-6341-4691-BB90-E066FA6E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36F19-88F0-45BD-BFAB-EB572F10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9905-0618-4FE4-A76D-9538D499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5CDD6-BF6D-413E-BEC2-64BADEBB7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42FFE-63C0-448C-BFE1-786CE1460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D7EDB-63C5-46DA-B0E1-1C03BD13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14FDC-E3DA-4A18-A416-F5ADB9DB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B2552-E635-4047-B965-87F07B25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09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274C-DD43-431C-954C-4AC46B88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FD048-0CEB-4657-A687-0A9CB1A86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A41B5-C775-4DA3-BCD8-78E6DEE5B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D779E-DC05-42C5-AE54-867A85092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70195-47C7-431C-9884-348240731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6B047A-DC1D-431F-AD00-9144A04E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A2D4A2-E962-4AC0-A725-695E93EC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61CE5D-4D34-4725-86BA-0CB7C859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06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E1F4-45EC-437C-BA70-64711449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F276E-BF7E-4236-A6CB-736DEF61F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BCB04-DFF9-4FFF-9E0D-822658E6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303F1-33E8-475A-9358-7E1DD5D5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85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170CB-BACC-41C4-849C-141FD94E4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FD0C2-EF27-4224-B33E-6F4DF066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08746-7E0C-487F-A5A1-A5F57642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97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00F4-1EB8-46D7-B7EA-04B35CD9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E06C1-63BE-43C4-A868-6BFFECC00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A7F2F-9715-45D8-9EF2-96713EE80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C1975-933A-47BC-927A-6D768FD3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7BEB9-50B7-49B6-B09B-6BD92F6B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5DCCA-5F90-4DD6-97A5-D21CD164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5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C723-1497-4D10-8AF8-FF5268CD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F0A28F-99DB-4C48-80A0-DCD7118F2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16D6-C00D-4A5A-89AF-BCC4255D4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C8D00-25DD-443D-8E7F-31B4E203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FBB22-260C-4330-BFAA-B934A109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BA066-E226-4715-A457-23750382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52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84C5C-9455-4EC4-BB06-DCBBD989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DA8C4-DED9-4902-8ED6-DDAAC406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35CA7-14C8-4A69-A1BA-E1EBF5872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183EB-ED9D-47BF-9D6F-77B78447FB0B}" type="datetimeFigureOut">
              <a:rPr lang="vi-VN" smtClean="0"/>
              <a:t>28/03/2021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3CFF5-72CB-4A6E-B3C3-D592EF6CE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AF34-69FC-42A2-A2DA-C7E849F7A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3F7C-3D4F-48C5-826D-2EBAC5228D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54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92B094-5057-4546-965E-CFD9CDEF5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0"/>
            <a:ext cx="12192000" cy="68791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A04DE68-1783-4C28-8DBB-3FE21A386537}"/>
              </a:ext>
            </a:extLst>
          </p:cNvPr>
          <p:cNvSpPr/>
          <p:nvPr/>
        </p:nvSpPr>
        <p:spPr>
          <a:xfrm>
            <a:off x="4267200" y="267048"/>
            <a:ext cx="3500583" cy="182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TRÒ CHƠI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CÂU ĐỐ</a:t>
            </a:r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FC55CC-0D2E-4BE5-9354-9E4ADF047325}"/>
              </a:ext>
            </a:extLst>
          </p:cNvPr>
          <p:cNvSpPr/>
          <p:nvPr/>
        </p:nvSpPr>
        <p:spPr>
          <a:xfrm>
            <a:off x="3708401" y="2402291"/>
            <a:ext cx="4922982" cy="11462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err="1">
                <a:solidFill>
                  <a:srgbClr val="FFFF00"/>
                </a:solidFill>
              </a:rPr>
              <a:t>Miệng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tròn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chứa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nước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quanh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năm</a:t>
            </a:r>
            <a:endParaRPr lang="en-US" sz="2400" i="1" dirty="0">
              <a:solidFill>
                <a:srgbClr val="FFFF00"/>
              </a:solidFill>
            </a:endParaRPr>
          </a:p>
          <a:p>
            <a:r>
              <a:rPr lang="en-US" sz="2400" i="1" dirty="0" err="1">
                <a:solidFill>
                  <a:srgbClr val="FFFF00"/>
                </a:solidFill>
              </a:rPr>
              <a:t>Thích</a:t>
            </a:r>
            <a:r>
              <a:rPr lang="en-US" sz="2400" i="1" dirty="0">
                <a:solidFill>
                  <a:srgbClr val="FFFF00"/>
                </a:solidFill>
              </a:rPr>
              <a:t> ở </a:t>
            </a:r>
            <a:r>
              <a:rPr lang="en-US" sz="2400" i="1" dirty="0" err="1">
                <a:solidFill>
                  <a:srgbClr val="FFFF00"/>
                </a:solidFill>
              </a:rPr>
              <a:t>trên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bàn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ôm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bó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hoa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tươi</a:t>
            </a:r>
            <a:r>
              <a:rPr lang="en-US" sz="2400" i="1" dirty="0">
                <a:solidFill>
                  <a:srgbClr val="FFFF00"/>
                </a:solidFill>
              </a:rPr>
              <a:t>?</a:t>
            </a:r>
          </a:p>
          <a:p>
            <a:pPr algn="r"/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Là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cái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gì</a:t>
            </a:r>
            <a:r>
              <a:rPr lang="en-US" i="1" dirty="0">
                <a:solidFill>
                  <a:schemeClr val="tx1"/>
                </a:solidFill>
              </a:rPr>
              <a:t>?</a:t>
            </a:r>
            <a:endParaRPr lang="vi-VN" sz="2400" i="1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360F7-6CCA-4530-B023-4DC7673B1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05" y="4014820"/>
            <a:ext cx="2576132" cy="2576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876C2-6417-49BD-82BB-CD5F25932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36" y="3657600"/>
            <a:ext cx="3258655" cy="303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6A310C-626B-4A34-B2CF-D6027704127C}"/>
              </a:ext>
            </a:extLst>
          </p:cNvPr>
          <p:cNvSpPr/>
          <p:nvPr/>
        </p:nvSpPr>
        <p:spPr>
          <a:xfrm>
            <a:off x="4857135" y="1095543"/>
            <a:ext cx="3886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0A3707-C787-4F03-BA34-C57F00692BE4}"/>
              </a:ext>
            </a:extLst>
          </p:cNvPr>
          <p:cNvSpPr/>
          <p:nvPr/>
        </p:nvSpPr>
        <p:spPr>
          <a:xfrm>
            <a:off x="3746091" y="377789"/>
            <a:ext cx="4424516" cy="8160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2. CÁCH THỰC HIỆN</a:t>
            </a:r>
            <a:endParaRPr lang="vi-VN" sz="2800" dirty="0"/>
          </a:p>
        </p:txBody>
      </p:sp>
      <p:pic>
        <p:nvPicPr>
          <p:cNvPr id="16" name="Picture 4" descr="Blue flowers. Lan Truong">
            <a:extLst>
              <a:ext uri="{FF2B5EF4-FFF2-40B4-BE49-F238E27FC236}">
                <a16:creationId xmlns:a16="http://schemas.microsoft.com/office/drawing/2014/main" id="{96BD26B3-B2D5-4A9A-A334-8D0440BB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5862">
            <a:off x="7416882" y="139988"/>
            <a:ext cx="57833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Blue flowers. Lan Truong">
            <a:extLst>
              <a:ext uri="{FF2B5EF4-FFF2-40B4-BE49-F238E27FC236}">
                <a16:creationId xmlns:a16="http://schemas.microsoft.com/office/drawing/2014/main" id="{1CBD53C6-13CB-413F-8085-1909DB2B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3148">
            <a:off x="3770885" y="439544"/>
            <a:ext cx="57833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 ">
            <a:extLst>
              <a:ext uri="{FF2B5EF4-FFF2-40B4-BE49-F238E27FC236}">
                <a16:creationId xmlns:a16="http://schemas.microsoft.com/office/drawing/2014/main" id="{9E35A5A1-62F4-4483-99B0-730113B2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3" y="4438685"/>
            <a:ext cx="3379378" cy="23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1E92F723-F348-43AC-AACF-6197095CF526}"/>
              </a:ext>
            </a:extLst>
          </p:cNvPr>
          <p:cNvSpPr/>
          <p:nvPr/>
        </p:nvSpPr>
        <p:spPr>
          <a:xfrm>
            <a:off x="1563329" y="1245683"/>
            <a:ext cx="9709207" cy="3193002"/>
          </a:xfrm>
          <a:prstGeom prst="cloudCallout">
            <a:avLst>
              <a:gd name="adj1" fmla="val -48895"/>
              <a:gd name="adj2" fmla="val 6388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D5F809-CF5F-4B43-9ADE-7A00C8EE60D5}"/>
              </a:ext>
            </a:extLst>
          </p:cNvPr>
          <p:cNvSpPr txBox="1"/>
          <p:nvPr/>
        </p:nvSpPr>
        <p:spPr>
          <a:xfrm>
            <a:off x="2695647" y="1680318"/>
            <a:ext cx="820993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hãy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nhớ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biểu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chủ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đề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3: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Chủ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đề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“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Chân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dung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biểu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4: “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Tĩnh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” 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A266D-6A08-4679-AC68-1F218BB310B3}"/>
              </a:ext>
            </a:extLst>
          </p:cNvPr>
          <p:cNvSpPr txBox="1"/>
          <p:nvPr/>
        </p:nvSpPr>
        <p:spPr>
          <a:xfrm>
            <a:off x="2635046" y="2509761"/>
            <a:ext cx="7708490" cy="14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biểu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mục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đích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phải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giống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ta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sát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ghi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nhớ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truyền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xúc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tay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nhìn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chứ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nhìn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ra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ấn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tượng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C0E5CB-DA8C-41CC-9DF1-96BEB2A17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034" y="3957262"/>
            <a:ext cx="2048544" cy="29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6A310C-626B-4A34-B2CF-D6027704127C}"/>
              </a:ext>
            </a:extLst>
          </p:cNvPr>
          <p:cNvSpPr/>
          <p:nvPr/>
        </p:nvSpPr>
        <p:spPr>
          <a:xfrm>
            <a:off x="4857135" y="1095543"/>
            <a:ext cx="3886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0A3707-C787-4F03-BA34-C57F00692BE4}"/>
              </a:ext>
            </a:extLst>
          </p:cNvPr>
          <p:cNvSpPr/>
          <p:nvPr/>
        </p:nvSpPr>
        <p:spPr>
          <a:xfrm>
            <a:off x="4166638" y="275627"/>
            <a:ext cx="3858724" cy="65873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2. CÁCH THỰC HIỆN</a:t>
            </a:r>
            <a:endParaRPr lang="vi-VN" sz="2400" dirty="0"/>
          </a:p>
        </p:txBody>
      </p:sp>
      <p:pic>
        <p:nvPicPr>
          <p:cNvPr id="16" name="Picture 4" descr="Blue flowers. Lan Truong">
            <a:extLst>
              <a:ext uri="{FF2B5EF4-FFF2-40B4-BE49-F238E27FC236}">
                <a16:creationId xmlns:a16="http://schemas.microsoft.com/office/drawing/2014/main" id="{96BD26B3-B2D5-4A9A-A334-8D0440BB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5045">
            <a:off x="7510535" y="63554"/>
            <a:ext cx="57833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Blue flowers. Lan Truong">
            <a:extLst>
              <a:ext uri="{FF2B5EF4-FFF2-40B4-BE49-F238E27FC236}">
                <a16:creationId xmlns:a16="http://schemas.microsoft.com/office/drawing/2014/main" id="{1CBD53C6-13CB-413F-8085-1909DB2B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7151">
            <a:off x="4046340" y="472430"/>
            <a:ext cx="57833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6F208-FE65-415A-A845-44F8A5168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4" y="1781704"/>
            <a:ext cx="2011112" cy="2902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8C0A0-32A8-4D5D-A1E9-C9A2BCD63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88" y="1656431"/>
            <a:ext cx="2349910" cy="315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C69A0A-66AC-4274-B398-CB78CBC8C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22" y="1680318"/>
            <a:ext cx="2276066" cy="3133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EE65CD-D416-4918-98E9-1D0A79910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96" y="1687299"/>
            <a:ext cx="2276066" cy="312257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8DDBDD-8A2D-4EB7-B2B9-6EA1EB9AA2C3}"/>
              </a:ext>
            </a:extLst>
          </p:cNvPr>
          <p:cNvSpPr/>
          <p:nvPr/>
        </p:nvSpPr>
        <p:spPr>
          <a:xfrm>
            <a:off x="1425677" y="5005722"/>
            <a:ext cx="3769813" cy="17293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u="sng" dirty="0" err="1">
                <a:solidFill>
                  <a:srgbClr val="FF0000"/>
                </a:solidFill>
              </a:rPr>
              <a:t>Bước</a:t>
            </a:r>
            <a:r>
              <a:rPr lang="en-US" u="sng" dirty="0">
                <a:solidFill>
                  <a:srgbClr val="FF0000"/>
                </a:solidFill>
              </a:rPr>
              <a:t> 1</a:t>
            </a:r>
            <a:r>
              <a:rPr lang="en-US" dirty="0"/>
              <a:t>: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.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,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, </a:t>
            </a:r>
            <a:r>
              <a:rPr lang="en-US" dirty="0" err="1"/>
              <a:t>tay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7756925-FAB6-4296-85C9-A4B35F2E6A15}"/>
              </a:ext>
            </a:extLst>
          </p:cNvPr>
          <p:cNvSpPr/>
          <p:nvPr/>
        </p:nvSpPr>
        <p:spPr>
          <a:xfrm>
            <a:off x="5407742" y="5005722"/>
            <a:ext cx="3234813" cy="17293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u="sng" dirty="0" err="1">
                <a:solidFill>
                  <a:srgbClr val="FF0000"/>
                </a:solidFill>
              </a:rPr>
              <a:t>Bước</a:t>
            </a:r>
            <a:r>
              <a:rPr lang="en-US" u="sng" dirty="0">
                <a:solidFill>
                  <a:srgbClr val="FF0000"/>
                </a:solidFill>
              </a:rPr>
              <a:t> 2</a:t>
            </a:r>
            <a:r>
              <a:rPr lang="en-US" dirty="0"/>
              <a:t>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(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,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bao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)</a:t>
            </a: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0EE898-D91A-4D79-BDF5-E7E3CE1BA553}"/>
              </a:ext>
            </a:extLst>
          </p:cNvPr>
          <p:cNvSpPr/>
          <p:nvPr/>
        </p:nvSpPr>
        <p:spPr>
          <a:xfrm>
            <a:off x="8744094" y="5005722"/>
            <a:ext cx="2943062" cy="17293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u="sng" dirty="0" err="1">
                <a:solidFill>
                  <a:srgbClr val="FF0000"/>
                </a:solidFill>
              </a:rPr>
              <a:t>Bước</a:t>
            </a:r>
            <a:r>
              <a:rPr lang="en-US" u="sng" dirty="0">
                <a:solidFill>
                  <a:srgbClr val="FF0000"/>
                </a:solidFill>
              </a:rPr>
              <a:t> 3</a:t>
            </a:r>
            <a:r>
              <a:rPr lang="en-US" dirty="0"/>
              <a:t>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: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- </a:t>
            </a:r>
            <a:r>
              <a:rPr lang="en-US" dirty="0" err="1"/>
              <a:t>nhạt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 - </a:t>
            </a:r>
            <a:r>
              <a:rPr lang="en-US" dirty="0" err="1"/>
              <a:t>tối</a:t>
            </a:r>
            <a:r>
              <a:rPr lang="en-US" dirty="0"/>
              <a:t>, </a:t>
            </a:r>
            <a:r>
              <a:rPr lang="en-US" dirty="0" err="1"/>
              <a:t>nóng</a:t>
            </a:r>
            <a:r>
              <a:rPr lang="en-US" dirty="0"/>
              <a:t>  - </a:t>
            </a:r>
            <a:r>
              <a:rPr lang="en-US" dirty="0" err="1"/>
              <a:t>lạnh</a:t>
            </a:r>
            <a:r>
              <a:rPr lang="en-US" dirty="0"/>
              <a:t>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1367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9BD126-91E1-43C5-BDEC-36FB95AED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64" y="0"/>
            <a:ext cx="6971071" cy="6858000"/>
          </a:xfrm>
          <a:prstGeom prst="rect">
            <a:avLst/>
          </a:prstGeom>
        </p:spPr>
      </p:pic>
      <p:pic>
        <p:nvPicPr>
          <p:cNvPr id="5122" name="Picture 2" descr="Ranita                                                                                                                                                                                 Más">
            <a:extLst>
              <a:ext uri="{FF2B5EF4-FFF2-40B4-BE49-F238E27FC236}">
                <a16:creationId xmlns:a16="http://schemas.microsoft.com/office/drawing/2014/main" id="{54FC2792-FFEB-4D3B-A6AD-B3BE62A7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" y="3600450"/>
            <a:ext cx="22479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825B60-6E07-45D0-A3DA-F30B7433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35" y="196645"/>
            <a:ext cx="2614766" cy="26147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4898E4-70BC-4C3C-A42B-EC8791C431F1}"/>
              </a:ext>
            </a:extLst>
          </p:cNvPr>
          <p:cNvSpPr txBox="1"/>
          <p:nvPr/>
        </p:nvSpPr>
        <p:spPr>
          <a:xfrm rot="185844">
            <a:off x="4729316" y="196645"/>
            <a:ext cx="395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GHI NHỚ CÁCH VẼ</a:t>
            </a:r>
            <a:endParaRPr lang="vi-VN" sz="3600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2729A8-1739-4326-A44B-E96824E975CA}"/>
              </a:ext>
            </a:extLst>
          </p:cNvPr>
          <p:cNvSpPr/>
          <p:nvPr/>
        </p:nvSpPr>
        <p:spPr>
          <a:xfrm rot="207768">
            <a:off x="4090219" y="1209533"/>
            <a:ext cx="46703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 err="1">
                <a:solidFill>
                  <a:srgbClr val="FF0000"/>
                </a:solidFill>
              </a:rPr>
              <a:t>Bước</a:t>
            </a:r>
            <a:r>
              <a:rPr lang="en-US" u="sng" dirty="0">
                <a:solidFill>
                  <a:srgbClr val="FF0000"/>
                </a:solidFill>
              </a:rPr>
              <a:t> 1</a:t>
            </a:r>
            <a:r>
              <a:rPr lang="en-US" dirty="0"/>
              <a:t>: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.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,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, </a:t>
            </a:r>
            <a:r>
              <a:rPr lang="en-US" dirty="0" err="1"/>
              <a:t>tay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F1C11-22BD-43C4-A8BB-111E36C48030}"/>
              </a:ext>
            </a:extLst>
          </p:cNvPr>
          <p:cNvSpPr/>
          <p:nvPr/>
        </p:nvSpPr>
        <p:spPr>
          <a:xfrm rot="224200">
            <a:off x="3939136" y="2685498"/>
            <a:ext cx="4639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 err="1">
                <a:solidFill>
                  <a:srgbClr val="FF0000"/>
                </a:solidFill>
              </a:rPr>
              <a:t>Bước</a:t>
            </a:r>
            <a:r>
              <a:rPr lang="en-US" u="sng" dirty="0">
                <a:solidFill>
                  <a:srgbClr val="FF0000"/>
                </a:solidFill>
              </a:rPr>
              <a:t> 2</a:t>
            </a:r>
            <a:r>
              <a:rPr lang="en-US" dirty="0"/>
              <a:t>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(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,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bao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EF2E6B-CD1B-4FFF-B807-664F30532242}"/>
              </a:ext>
            </a:extLst>
          </p:cNvPr>
          <p:cNvSpPr/>
          <p:nvPr/>
        </p:nvSpPr>
        <p:spPr>
          <a:xfrm rot="213735">
            <a:off x="3900283" y="3911333"/>
            <a:ext cx="4508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 err="1">
                <a:solidFill>
                  <a:srgbClr val="FF0000"/>
                </a:solidFill>
              </a:rPr>
              <a:t>Bước</a:t>
            </a:r>
            <a:r>
              <a:rPr lang="en-US" u="sng" dirty="0">
                <a:solidFill>
                  <a:srgbClr val="FF0000"/>
                </a:solidFill>
              </a:rPr>
              <a:t> 3</a:t>
            </a:r>
            <a:r>
              <a:rPr lang="en-US" dirty="0"/>
              <a:t>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: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- </a:t>
            </a:r>
            <a:r>
              <a:rPr lang="en-US" dirty="0" err="1"/>
              <a:t>nhạt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 - </a:t>
            </a:r>
            <a:r>
              <a:rPr lang="en-US" dirty="0" err="1"/>
              <a:t>tối</a:t>
            </a:r>
            <a:r>
              <a:rPr lang="en-US" dirty="0"/>
              <a:t>, </a:t>
            </a:r>
            <a:r>
              <a:rPr lang="en-US" dirty="0" err="1"/>
              <a:t>nóng</a:t>
            </a:r>
            <a:r>
              <a:rPr lang="en-US" dirty="0"/>
              <a:t>  - </a:t>
            </a:r>
            <a:r>
              <a:rPr lang="en-US" dirty="0" err="1"/>
              <a:t>lạnh</a:t>
            </a:r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11F2FE-3222-4499-B995-C832312CDF45}"/>
              </a:ext>
            </a:extLst>
          </p:cNvPr>
          <p:cNvSpPr txBox="1"/>
          <p:nvPr/>
        </p:nvSpPr>
        <p:spPr>
          <a:xfrm rot="173445">
            <a:off x="3761058" y="4831612"/>
            <a:ext cx="438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Lưu ý: Mạnh </a:t>
            </a:r>
            <a:r>
              <a:rPr lang="en-US" dirty="0" err="1">
                <a:solidFill>
                  <a:srgbClr val="7030A0"/>
                </a:solidFill>
              </a:rPr>
              <a:t>dạn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đưa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tay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để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hình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vẽ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không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quá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nhỏ</a:t>
            </a:r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1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9F51E-002B-4213-BE64-3FCFB03D6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9" y="3207455"/>
            <a:ext cx="2406113" cy="320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006A7-D1EA-461F-9FDC-D33C9ECD4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15" y="3207455"/>
            <a:ext cx="2406113" cy="3208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E6F1B3-0B51-44F5-8021-099F28116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3" y="221545"/>
            <a:ext cx="3570479" cy="2735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755EB-29D2-4BFD-AA69-C2D1904B3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42" y="221545"/>
            <a:ext cx="3686116" cy="2764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6918CA-9C29-461D-86F5-A564DBBFB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221545"/>
            <a:ext cx="3647768" cy="2735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F115A-A395-4BF4-85F8-FA4CF45B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63" y="3207455"/>
            <a:ext cx="2440530" cy="3254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08B70E-A3CA-47E7-B2E0-220A60D60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82" y="3207455"/>
            <a:ext cx="2284174" cy="32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 ">
            <a:extLst>
              <a:ext uri="{FF2B5EF4-FFF2-40B4-BE49-F238E27FC236}">
                <a16:creationId xmlns:a16="http://schemas.microsoft.com/office/drawing/2014/main" id="{BC18D1C0-B8EE-4C90-B481-F0FEC384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B95A5-89D1-426F-BE8C-41D9A0938F0A}"/>
              </a:ext>
            </a:extLst>
          </p:cNvPr>
          <p:cNvSpPr txBox="1"/>
          <p:nvPr/>
        </p:nvSpPr>
        <p:spPr>
          <a:xfrm>
            <a:off x="4181168" y="545384"/>
            <a:ext cx="3829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</a:rPr>
              <a:t>3. THỰC HÀNH</a:t>
            </a:r>
            <a:endParaRPr lang="vi-VN" sz="4400" b="1" dirty="0">
              <a:solidFill>
                <a:srgbClr val="FFC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307AE-7E5D-4DFE-84B7-03B1DDB49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48" y="4364107"/>
            <a:ext cx="2989219" cy="2443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47419-BDF2-4139-974C-9AB590AE3363}"/>
              </a:ext>
            </a:extLst>
          </p:cNvPr>
          <p:cNvSpPr txBox="1"/>
          <p:nvPr/>
        </p:nvSpPr>
        <p:spPr>
          <a:xfrm>
            <a:off x="1794387" y="1053948"/>
            <a:ext cx="8603226" cy="218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hãy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vẽ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một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bức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tranh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</a:rPr>
              <a:t>biểu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cảm</a:t>
            </a:r>
            <a:r>
              <a:rPr lang="en-US" sz="4800" dirty="0">
                <a:solidFill>
                  <a:srgbClr val="FF0000"/>
                </a:solidFill>
              </a:rPr>
              <a:t> 1 </a:t>
            </a:r>
            <a:r>
              <a:rPr lang="en-US" sz="4800" dirty="0" err="1">
                <a:solidFill>
                  <a:srgbClr val="FF0000"/>
                </a:solidFill>
              </a:rPr>
              <a:t>đồ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vật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theo</a:t>
            </a:r>
            <a:r>
              <a:rPr lang="en-US" sz="4800" dirty="0">
                <a:solidFill>
                  <a:srgbClr val="FF0000"/>
                </a:solidFill>
              </a:rPr>
              <a:t> ý </a:t>
            </a:r>
            <a:r>
              <a:rPr lang="en-US" sz="4800" dirty="0" err="1">
                <a:solidFill>
                  <a:srgbClr val="FF0000"/>
                </a:solidFill>
              </a:rPr>
              <a:t>thích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E7645-A3E6-484A-92A1-0074E09F1C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8371" r="19090" b="17385"/>
          <a:stretch/>
        </p:blipFill>
        <p:spPr>
          <a:xfrm rot="1691858">
            <a:off x="10397613" y="4800934"/>
            <a:ext cx="1450258" cy="1569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D0B5D-C9B1-421D-A3FA-65D18EFB939F}"/>
              </a:ext>
            </a:extLst>
          </p:cNvPr>
          <p:cNvSpPr txBox="1"/>
          <p:nvPr/>
        </p:nvSpPr>
        <p:spPr>
          <a:xfrm>
            <a:off x="1794387" y="3289844"/>
            <a:ext cx="885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C0099"/>
                </a:solidFill>
              </a:rPr>
              <a:t>Vẽ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vào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phần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giấy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trang</a:t>
            </a:r>
            <a:r>
              <a:rPr lang="en-US" sz="2400" dirty="0">
                <a:solidFill>
                  <a:srgbClr val="CC0099"/>
                </a:solidFill>
              </a:rPr>
              <a:t> 59 </a:t>
            </a:r>
            <a:r>
              <a:rPr lang="en-US" sz="2400" dirty="0" err="1">
                <a:solidFill>
                  <a:srgbClr val="CC0099"/>
                </a:solidFill>
              </a:rPr>
              <a:t>trong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sách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hoặc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vào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giấy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vẽ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em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tự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chuẩn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bị</a:t>
            </a:r>
            <a:endParaRPr lang="vi-VN" sz="2400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61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 ">
            <a:extLst>
              <a:ext uri="{FF2B5EF4-FFF2-40B4-BE49-F238E27FC236}">
                <a16:creationId xmlns:a16="http://schemas.microsoft.com/office/drawing/2014/main" id="{03D653A4-BF11-49E1-A476-BCAFFCF2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4" y="334297"/>
            <a:ext cx="10481186" cy="492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74D11C-5391-4BC1-BBF8-7BEFD1E88A5F}"/>
              </a:ext>
            </a:extLst>
          </p:cNvPr>
          <p:cNvSpPr txBox="1"/>
          <p:nvPr/>
        </p:nvSpPr>
        <p:spPr>
          <a:xfrm>
            <a:off x="5024285" y="1597742"/>
            <a:ext cx="558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4. TRƯNG BÀY, GIỚI THIỆU SẢN PHẨM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543DC-ECF3-40CE-A0B5-E542CA9BBBD5}"/>
              </a:ext>
            </a:extLst>
          </p:cNvPr>
          <p:cNvSpPr txBox="1"/>
          <p:nvPr/>
        </p:nvSpPr>
        <p:spPr>
          <a:xfrm>
            <a:off x="5142270" y="3588774"/>
            <a:ext cx="5732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 </a:t>
            </a:r>
            <a:r>
              <a:rPr lang="en-US" sz="2400" dirty="0" err="1">
                <a:solidFill>
                  <a:srgbClr val="CC0099"/>
                </a:solidFill>
              </a:rPr>
              <a:t>Em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có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vẽ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giống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mẫu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không</a:t>
            </a:r>
            <a:r>
              <a:rPr lang="en-US" sz="2400" dirty="0">
                <a:solidFill>
                  <a:srgbClr val="CC0099"/>
                </a:solidFill>
              </a:rPr>
              <a:t>?</a:t>
            </a:r>
          </a:p>
          <a:p>
            <a:r>
              <a:rPr lang="en-US" sz="2400" dirty="0">
                <a:solidFill>
                  <a:srgbClr val="CC0099"/>
                </a:solidFill>
              </a:rPr>
              <a:t>-  </a:t>
            </a:r>
            <a:r>
              <a:rPr lang="en-US" sz="2400" dirty="0" err="1">
                <a:solidFill>
                  <a:srgbClr val="CC0099"/>
                </a:solidFill>
              </a:rPr>
              <a:t>Em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có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suy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nghĩ</a:t>
            </a:r>
            <a:r>
              <a:rPr lang="en-US" sz="2400" dirty="0">
                <a:solidFill>
                  <a:srgbClr val="CC0099"/>
                </a:solidFill>
              </a:rPr>
              <a:t>, </a:t>
            </a:r>
            <a:r>
              <a:rPr lang="en-US" sz="2400" dirty="0" err="1">
                <a:solidFill>
                  <a:srgbClr val="CC0099"/>
                </a:solidFill>
              </a:rPr>
              <a:t>cảm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nhận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gì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với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bài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vẽ</a:t>
            </a:r>
            <a:endParaRPr lang="en-US" sz="2400" dirty="0">
              <a:solidFill>
                <a:srgbClr val="CC0099"/>
              </a:solidFill>
            </a:endParaRPr>
          </a:p>
          <a:p>
            <a:r>
              <a:rPr lang="en-US" sz="2400" dirty="0">
                <a:solidFill>
                  <a:srgbClr val="CC0099"/>
                </a:solidFill>
              </a:rPr>
              <a:t>   </a:t>
            </a:r>
            <a:r>
              <a:rPr lang="en-US" sz="2400" dirty="0" err="1">
                <a:solidFill>
                  <a:srgbClr val="CC0099"/>
                </a:solidFill>
              </a:rPr>
              <a:t>của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mình</a:t>
            </a:r>
            <a:r>
              <a:rPr lang="en-US" sz="2400" dirty="0">
                <a:solidFill>
                  <a:srgbClr val="CC0099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386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DDF9B7-121F-4EA7-96CE-8BDDD5355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3" y="0"/>
            <a:ext cx="11647054" cy="65208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95E363-FEC3-44A5-9BD0-B1A6E27138BE}"/>
              </a:ext>
            </a:extLst>
          </p:cNvPr>
          <p:cNvSpPr/>
          <p:nvPr/>
        </p:nvSpPr>
        <p:spPr>
          <a:xfrm>
            <a:off x="5042853" y="1812698"/>
            <a:ext cx="21062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DẶN DÒ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3E2421-0D7B-45E8-A595-609048CE9249}"/>
              </a:ext>
            </a:extLst>
          </p:cNvPr>
          <p:cNvSpPr/>
          <p:nvPr/>
        </p:nvSpPr>
        <p:spPr>
          <a:xfrm>
            <a:off x="2136580" y="2703286"/>
            <a:ext cx="8525164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0BB71F-153F-4488-A8FB-4599A62D5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3"/>
    </mc:Choice>
    <mc:Fallback xmlns="">
      <p:transition spd="slow" advTm="3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87C61F-8B55-43D0-9B25-41D4590D0AE2}"/>
              </a:ext>
            </a:extLst>
          </p:cNvPr>
          <p:cNvSpPr/>
          <p:nvPr/>
        </p:nvSpPr>
        <p:spPr>
          <a:xfrm>
            <a:off x="4189047" y="252666"/>
            <a:ext cx="3813904" cy="62926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MĨ THUẬT LỚP 5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DED218-E464-42C8-9651-5D8E11102B27}"/>
              </a:ext>
            </a:extLst>
          </p:cNvPr>
          <p:cNvSpPr/>
          <p:nvPr/>
        </p:nvSpPr>
        <p:spPr>
          <a:xfrm>
            <a:off x="996131" y="1069592"/>
            <a:ext cx="10618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CHỦ ĐỀ 11: VẼ BIỂU CẢM CÁC ĐỒ VẬT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00F8F-5CE6-473F-8D38-B5E111564FBD}"/>
              </a:ext>
            </a:extLst>
          </p:cNvPr>
          <p:cNvSpPr txBox="1"/>
          <p:nvPr/>
        </p:nvSpPr>
        <p:spPr>
          <a:xfrm>
            <a:off x="2222090" y="1722284"/>
            <a:ext cx="774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1: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biểu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đồ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( 1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đồ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vi-VN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EAB32E-8D5D-4556-BA2F-A17D06948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69" y="3575168"/>
            <a:ext cx="2247900" cy="3171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756E2-EB7A-479F-AEC1-304DFEFE0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12" y="2556279"/>
            <a:ext cx="4807974" cy="4190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10DF34-E00B-432A-8E20-4B800F805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8741">
            <a:off x="539757" y="3914781"/>
            <a:ext cx="2785189" cy="19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0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A2A958-77A2-4C99-88AA-FD317C6BF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D0AC9-EA7C-48D7-888E-44F80CB7C59D}"/>
              </a:ext>
            </a:extLst>
          </p:cNvPr>
          <p:cNvSpPr txBox="1"/>
          <p:nvPr/>
        </p:nvSpPr>
        <p:spPr>
          <a:xfrm>
            <a:off x="4965290" y="3549446"/>
            <a:ext cx="177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ĐỒ DÙNG</a:t>
            </a:r>
            <a:endParaRPr lang="vi-VN" sz="2800" b="1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1303D-CCE5-4237-A1AD-9FFA2DB7B196}"/>
              </a:ext>
            </a:extLst>
          </p:cNvPr>
          <p:cNvSpPr txBox="1"/>
          <p:nvPr/>
        </p:nvSpPr>
        <p:spPr>
          <a:xfrm>
            <a:off x="3628103" y="4198373"/>
            <a:ext cx="5456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mĩ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thuật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lớp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5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Giấy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Sáp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chì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dạ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…)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mẫu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đựng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ca,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cốc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chai,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lọ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vi-VN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1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F4E338-7909-4D29-A720-41117B7E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01" y="31631"/>
            <a:ext cx="973393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87AC0-BAFD-4916-B602-8044009C67D7}"/>
              </a:ext>
            </a:extLst>
          </p:cNvPr>
          <p:cNvSpPr txBox="1"/>
          <p:nvPr/>
        </p:nvSpPr>
        <p:spPr>
          <a:xfrm>
            <a:off x="2853732" y="2200589"/>
            <a:ext cx="697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Nhận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biết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được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đặc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điểm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dáng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màu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sắc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của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vật</a:t>
            </a:r>
            <a:r>
              <a:rPr lang="en-US" dirty="0">
                <a:solidFill>
                  <a:srgbClr val="7030A0"/>
                </a:solidFill>
              </a:rPr>
              <a:t>.</a:t>
            </a:r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895CA7-19A0-4CEC-948D-1E0D709697BC}"/>
              </a:ext>
            </a:extLst>
          </p:cNvPr>
          <p:cNvSpPr txBox="1"/>
          <p:nvPr/>
        </p:nvSpPr>
        <p:spPr>
          <a:xfrm rot="282905">
            <a:off x="7039898" y="153452"/>
            <a:ext cx="123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MỤC</a:t>
            </a:r>
            <a:endParaRPr lang="vi-VN" sz="3600" b="1" dirty="0">
              <a:solidFill>
                <a:srgbClr val="7030A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87E40D-4E15-4781-B481-2A71F3FAB5AC}"/>
              </a:ext>
            </a:extLst>
          </p:cNvPr>
          <p:cNvSpPr/>
          <p:nvPr/>
        </p:nvSpPr>
        <p:spPr>
          <a:xfrm rot="732832" flipH="1">
            <a:off x="9435083" y="565220"/>
            <a:ext cx="1527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TIÊU</a:t>
            </a:r>
            <a:endParaRPr lang="vi-VN" sz="3600" b="1" dirty="0">
              <a:solidFill>
                <a:srgbClr val="7030A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C039CC-58F7-4679-8E84-2A7B45C40CA2}"/>
              </a:ext>
            </a:extLst>
          </p:cNvPr>
          <p:cNvSpPr/>
          <p:nvPr/>
        </p:nvSpPr>
        <p:spPr>
          <a:xfrm rot="780942">
            <a:off x="9465573" y="1673570"/>
            <a:ext cx="1773181" cy="92662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CỦA</a:t>
            </a:r>
            <a:endParaRPr lang="vi-VN" sz="3600" b="1" dirty="0">
              <a:solidFill>
                <a:srgbClr val="7030A0"/>
              </a:solidFill>
            </a:endParaRPr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A43F46-3480-4F65-8E83-16CC30929332}"/>
              </a:ext>
            </a:extLst>
          </p:cNvPr>
          <p:cNvSpPr/>
          <p:nvPr/>
        </p:nvSpPr>
        <p:spPr>
          <a:xfrm rot="1453966">
            <a:off x="9759310" y="3135085"/>
            <a:ext cx="1185706" cy="1266093"/>
          </a:xfrm>
          <a:prstGeom prst="hear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EM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021D0-29BC-4D63-9C13-DA511CE528A4}"/>
              </a:ext>
            </a:extLst>
          </p:cNvPr>
          <p:cNvSpPr txBox="1"/>
          <p:nvPr/>
        </p:nvSpPr>
        <p:spPr>
          <a:xfrm>
            <a:off x="2833635" y="3167500"/>
            <a:ext cx="690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Vẽ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được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biểu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cảm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vật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  <a:endParaRPr lang="vi-VN" sz="2400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EFE97-8804-4021-AEE5-D560F0D309F4}"/>
              </a:ext>
            </a:extLst>
          </p:cNvPr>
          <p:cNvSpPr/>
          <p:nvPr/>
        </p:nvSpPr>
        <p:spPr>
          <a:xfrm>
            <a:off x="2833635" y="3765078"/>
            <a:ext cx="644054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Giới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thiệu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nhận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xét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nêu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được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cảm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nhận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sản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phẩm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của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với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bè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người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thân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  <a:endParaRPr lang="vi-VN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5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e ligne de séparation magnifique,Bleu,Fleur bleue,Décoration,De la paroi de fond">
            <a:extLst>
              <a:ext uri="{FF2B5EF4-FFF2-40B4-BE49-F238E27FC236}">
                <a16:creationId xmlns:a16="http://schemas.microsoft.com/office/drawing/2014/main" id="{89C57631-FF0F-4CE6-9EA4-FCD84517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00" y="0"/>
            <a:ext cx="3648400" cy="22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98C7B-D79C-45CD-AB7B-C30E2AC39C57}"/>
              </a:ext>
            </a:extLst>
          </p:cNvPr>
          <p:cNvSpPr txBox="1"/>
          <p:nvPr/>
        </p:nvSpPr>
        <p:spPr>
          <a:xfrm>
            <a:off x="4340941" y="304801"/>
            <a:ext cx="3097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3300"/>
                </a:solidFill>
              </a:rPr>
              <a:t>1. TÌM HIỂU</a:t>
            </a:r>
            <a:endParaRPr lang="vi-VN" sz="4000" b="1" dirty="0">
              <a:solidFill>
                <a:srgbClr val="FF3300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D0ABFBB-05CD-443D-8B60-B8B444445689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18861" r="15575" b="12286"/>
          <a:stretch>
            <a:fillRect/>
          </a:stretch>
        </p:blipFill>
        <p:spPr bwMode="auto">
          <a:xfrm>
            <a:off x="993061" y="2967929"/>
            <a:ext cx="4857480" cy="321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82B33-3CF2-4E77-A4E8-43116BCE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917" r="10660" b="8749"/>
          <a:stretch>
            <a:fillRect/>
          </a:stretch>
        </p:blipFill>
        <p:spPr bwMode="auto">
          <a:xfrm>
            <a:off x="6719061" y="2967929"/>
            <a:ext cx="4572382" cy="321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DFC81-7281-48E9-89F1-87295141A138}"/>
              </a:ext>
            </a:extLst>
          </p:cNvPr>
          <p:cNvSpPr txBox="1"/>
          <p:nvPr/>
        </p:nvSpPr>
        <p:spPr>
          <a:xfrm>
            <a:off x="5702710" y="6353144"/>
            <a:ext cx="1288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Hình</a:t>
            </a:r>
            <a:r>
              <a:rPr lang="en-US" sz="2000" i="1" dirty="0"/>
              <a:t> 11.1</a:t>
            </a:r>
            <a:endParaRPr lang="vi-VN" sz="20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58C48-219D-4FA7-A939-70530367A4D6}"/>
              </a:ext>
            </a:extLst>
          </p:cNvPr>
          <p:cNvSpPr txBox="1"/>
          <p:nvPr/>
        </p:nvSpPr>
        <p:spPr>
          <a:xfrm>
            <a:off x="855407" y="1317488"/>
            <a:ext cx="996007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11.1,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tĩnh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01F34-7B22-47E2-9F8C-41D51701441C}"/>
              </a:ext>
            </a:extLst>
          </p:cNvPr>
          <p:cNvSpPr txBox="1"/>
          <p:nvPr/>
        </p:nvSpPr>
        <p:spPr>
          <a:xfrm>
            <a:off x="1101213" y="1850348"/>
            <a:ext cx="392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?</a:t>
            </a:r>
            <a:endParaRPr lang="vi-VN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416C4E-16AE-42DD-B931-A00C1C25217D}"/>
              </a:ext>
            </a:extLst>
          </p:cNvPr>
          <p:cNvSpPr txBox="1"/>
          <p:nvPr/>
        </p:nvSpPr>
        <p:spPr>
          <a:xfrm>
            <a:off x="1101212" y="2286788"/>
            <a:ext cx="9960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mảng</a:t>
            </a:r>
            <a:r>
              <a:rPr lang="en-US" sz="2000" dirty="0"/>
              <a:t>,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,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bức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  <a:endParaRPr lang="vi-VN" sz="2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6217B3-33C4-455F-B64F-40E10B74879E}"/>
              </a:ext>
            </a:extLst>
          </p:cNvPr>
          <p:cNvSpPr/>
          <p:nvPr/>
        </p:nvSpPr>
        <p:spPr>
          <a:xfrm>
            <a:off x="3136665" y="6260651"/>
            <a:ext cx="570271" cy="40011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34F30F-D8C9-4AA3-8CA1-5CFB9E823893}"/>
              </a:ext>
            </a:extLst>
          </p:cNvPr>
          <p:cNvSpPr/>
          <p:nvPr/>
        </p:nvSpPr>
        <p:spPr>
          <a:xfrm>
            <a:off x="8720116" y="6222569"/>
            <a:ext cx="570271" cy="40011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B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D0ABFBB-05CD-443D-8B60-B8B444445689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18861" r="15575" b="12286"/>
          <a:stretch>
            <a:fillRect/>
          </a:stretch>
        </p:blipFill>
        <p:spPr bwMode="auto">
          <a:xfrm>
            <a:off x="1042218" y="1215205"/>
            <a:ext cx="4592011" cy="30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582B33-3CF2-4E77-A4E8-43116BCEE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17917" r="10660" b="8749"/>
          <a:stretch>
            <a:fillRect/>
          </a:stretch>
        </p:blipFill>
        <p:spPr bwMode="auto">
          <a:xfrm>
            <a:off x="6782136" y="1216555"/>
            <a:ext cx="4322494" cy="303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901F34-7B22-47E2-9F8C-41D51701441C}"/>
              </a:ext>
            </a:extLst>
          </p:cNvPr>
          <p:cNvSpPr txBox="1"/>
          <p:nvPr/>
        </p:nvSpPr>
        <p:spPr>
          <a:xfrm>
            <a:off x="952612" y="152400"/>
            <a:ext cx="392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+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đồ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vật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vi-VN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416C4E-16AE-42DD-B931-A00C1C25217D}"/>
              </a:ext>
            </a:extLst>
          </p:cNvPr>
          <p:cNvSpPr txBox="1"/>
          <p:nvPr/>
        </p:nvSpPr>
        <p:spPr>
          <a:xfrm>
            <a:off x="952612" y="552510"/>
            <a:ext cx="9877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+ </a:t>
            </a:r>
            <a:r>
              <a:rPr lang="en-US" sz="2000" dirty="0" err="1">
                <a:solidFill>
                  <a:srgbClr val="C00000"/>
                </a:solidFill>
              </a:rPr>
              <a:t>Hình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mảng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đường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nét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cách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vẽ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màu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sắc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của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mỗi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bức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tranh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như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thế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nào</a:t>
            </a:r>
            <a:r>
              <a:rPr lang="en-US" sz="2000" dirty="0">
                <a:solidFill>
                  <a:srgbClr val="C00000"/>
                </a:solidFill>
              </a:rPr>
              <a:t>?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2BD5D4-D3F2-462F-A559-ADE8E2B26643}"/>
              </a:ext>
            </a:extLst>
          </p:cNvPr>
          <p:cNvSpPr/>
          <p:nvPr/>
        </p:nvSpPr>
        <p:spPr>
          <a:xfrm>
            <a:off x="647914" y="4658641"/>
            <a:ext cx="5281039" cy="20647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D35265-0550-4B97-B0A1-A763DFFA8E6F}"/>
              </a:ext>
            </a:extLst>
          </p:cNvPr>
          <p:cNvSpPr/>
          <p:nvPr/>
        </p:nvSpPr>
        <p:spPr>
          <a:xfrm>
            <a:off x="6347830" y="4609058"/>
            <a:ext cx="5281039" cy="20647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C1B52-72BF-47C4-ABD9-D35C293BBA10}"/>
              </a:ext>
            </a:extLst>
          </p:cNvPr>
          <p:cNvSpPr txBox="1"/>
          <p:nvPr/>
        </p:nvSpPr>
        <p:spPr>
          <a:xfrm>
            <a:off x="702316" y="4821043"/>
            <a:ext cx="509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- Chai,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bát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ấm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tích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bình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lọ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hoa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lọ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mực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kéo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vi-VN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E4885-F76B-49D8-8C6E-79C6736E54FD}"/>
              </a:ext>
            </a:extLst>
          </p:cNvPr>
          <p:cNvSpPr txBox="1"/>
          <p:nvPr/>
        </p:nvSpPr>
        <p:spPr>
          <a:xfrm>
            <a:off x="6554147" y="4732058"/>
            <a:ext cx="528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- Chai,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bát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ấm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tích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bình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lọ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hoa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lọ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mực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kéo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vi-VN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5BD400-EB5A-460E-8641-18608F3A788A}"/>
              </a:ext>
            </a:extLst>
          </p:cNvPr>
          <p:cNvSpPr/>
          <p:nvPr/>
        </p:nvSpPr>
        <p:spPr>
          <a:xfrm>
            <a:off x="2946902" y="4270004"/>
            <a:ext cx="513495" cy="3366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B7E758-EC8D-4008-802E-1897D36CC2A9}"/>
              </a:ext>
            </a:extLst>
          </p:cNvPr>
          <p:cNvSpPr/>
          <p:nvPr/>
        </p:nvSpPr>
        <p:spPr>
          <a:xfrm>
            <a:off x="8731604" y="4275360"/>
            <a:ext cx="513494" cy="2721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B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83700-418A-45BD-8A04-27CE0CEE2EED}"/>
              </a:ext>
            </a:extLst>
          </p:cNvPr>
          <p:cNvSpPr txBox="1"/>
          <p:nvPr/>
        </p:nvSpPr>
        <p:spPr>
          <a:xfrm>
            <a:off x="716740" y="5141809"/>
            <a:ext cx="5143388" cy="129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dirty="0" err="1">
                <a:solidFill>
                  <a:srgbClr val="C00000"/>
                </a:solidFill>
              </a:rPr>
              <a:t>Các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vật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được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vẽ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cân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đối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hình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mảng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với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các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nét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thẳng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ngang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xiên</a:t>
            </a:r>
            <a:r>
              <a:rPr lang="en-US" dirty="0">
                <a:solidFill>
                  <a:srgbClr val="C00000"/>
                </a:solidFill>
              </a:rPr>
              <a:t>… </a:t>
            </a:r>
            <a:r>
              <a:rPr lang="en-US" dirty="0" err="1">
                <a:solidFill>
                  <a:srgbClr val="C00000"/>
                </a:solidFill>
              </a:rPr>
              <a:t>rõ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ràng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hình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ảnh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và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màu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sắc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thể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hiện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rõ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từng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vật</a:t>
            </a:r>
            <a:r>
              <a:rPr lang="en-US" dirty="0">
                <a:solidFill>
                  <a:srgbClr val="C00000"/>
                </a:solidFill>
              </a:rPr>
              <a:t>. </a:t>
            </a:r>
            <a:r>
              <a:rPr lang="en-US" dirty="0" err="1">
                <a:solidFill>
                  <a:srgbClr val="C00000"/>
                </a:solidFill>
              </a:rPr>
              <a:t>Màu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sắc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đậm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nhạt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B3F5C7-1C2A-4F9F-A002-67E918B09991}"/>
              </a:ext>
            </a:extLst>
          </p:cNvPr>
          <p:cNvSpPr txBox="1"/>
          <p:nvPr/>
        </p:nvSpPr>
        <p:spPr>
          <a:xfrm>
            <a:off x="6554147" y="4979420"/>
            <a:ext cx="5147329" cy="170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dirty="0" err="1">
                <a:solidFill>
                  <a:srgbClr val="C00000"/>
                </a:solidFill>
              </a:rPr>
              <a:t>Các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vật</a:t>
            </a:r>
            <a:r>
              <a:rPr lang="en-US" dirty="0">
                <a:solidFill>
                  <a:srgbClr val="C00000"/>
                </a:solidFill>
              </a:rPr>
              <a:t> đ</a:t>
            </a:r>
            <a:r>
              <a:rPr lang="vi-VN" dirty="0">
                <a:solidFill>
                  <a:srgbClr val="C00000"/>
                </a:solidFill>
              </a:rPr>
              <a:t>ư</a:t>
            </a:r>
            <a:r>
              <a:rPr lang="en-US" dirty="0" err="1">
                <a:solidFill>
                  <a:srgbClr val="C00000"/>
                </a:solidFill>
              </a:rPr>
              <a:t>ợc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vẽ</a:t>
            </a:r>
            <a:r>
              <a:rPr lang="en-US" dirty="0">
                <a:solidFill>
                  <a:srgbClr val="C00000"/>
                </a:solidFill>
              </a:rPr>
              <a:t> xen </a:t>
            </a:r>
            <a:r>
              <a:rPr lang="en-US" dirty="0" err="1">
                <a:solidFill>
                  <a:srgbClr val="C00000"/>
                </a:solidFill>
              </a:rPr>
              <a:t>lẫn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nhau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nhiều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hình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rgbClr val="C00000"/>
                </a:solidFill>
              </a:rPr>
              <a:t>mảng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đường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nét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được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vẽ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cách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điệu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một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vật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nhiều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màu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sắc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nhưng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vẫn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sự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hài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hoà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có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những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nét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trang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tạo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cảm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xúc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bức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tranh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vi-V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4" grpId="0"/>
      <p:bldP spid="17" grpId="0"/>
      <p:bldP spid="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A106A-8973-4D0E-9D83-F32E38B00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19031" r="30347" b="11247"/>
          <a:stretch>
            <a:fillRect/>
          </a:stretch>
        </p:blipFill>
        <p:spPr bwMode="auto">
          <a:xfrm>
            <a:off x="4861615" y="3289957"/>
            <a:ext cx="2699958" cy="32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57657B-82E5-4C65-9CED-2ACE16BB9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16666" r="20555" b="7777"/>
          <a:stretch>
            <a:fillRect/>
          </a:stretch>
        </p:blipFill>
        <p:spPr bwMode="auto">
          <a:xfrm>
            <a:off x="8237422" y="457424"/>
            <a:ext cx="3639946" cy="243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799C3F-37DC-4337-9DD5-EEF19443F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17500" r="12013" b="12500"/>
          <a:stretch>
            <a:fillRect/>
          </a:stretch>
        </p:blipFill>
        <p:spPr bwMode="auto">
          <a:xfrm>
            <a:off x="314631" y="411654"/>
            <a:ext cx="3848107" cy="252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BB7F7-3835-4590-AF0F-40684D5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49" y="411654"/>
            <a:ext cx="3441290" cy="2581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064C6B-E087-4CE0-A961-48DFA71E3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6" y="3253097"/>
            <a:ext cx="2695576" cy="3238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72523-6233-49C9-8076-45236C331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89" y="3253097"/>
            <a:ext cx="26955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2E3272-4AF7-4430-A363-835C9DE1A1A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0" b="5370"/>
          <a:stretch>
            <a:fillRect/>
          </a:stretch>
        </p:blipFill>
        <p:spPr bwMode="auto">
          <a:xfrm>
            <a:off x="1213233" y="345989"/>
            <a:ext cx="9568885" cy="552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E71AB-C8A7-4742-AB75-726F2EA6293C}"/>
              </a:ext>
            </a:extLst>
          </p:cNvPr>
          <p:cNvSpPr txBox="1"/>
          <p:nvPr/>
        </p:nvSpPr>
        <p:spPr>
          <a:xfrm>
            <a:off x="1317523" y="5942628"/>
            <a:ext cx="4483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50F59-DAB8-4B79-B020-A33EF3A97F4F}"/>
              </a:ext>
            </a:extLst>
          </p:cNvPr>
          <p:cNvSpPr txBox="1"/>
          <p:nvPr/>
        </p:nvSpPr>
        <p:spPr>
          <a:xfrm>
            <a:off x="1317523" y="6378842"/>
            <a:ext cx="729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8EFC8-8A8D-4E21-A352-3446CC73F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022">
            <a:off x="358327" y="96900"/>
            <a:ext cx="956587" cy="1896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71A9F-673F-48D2-B625-1FCCADF75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3976">
            <a:off x="10500474" y="4927377"/>
            <a:ext cx="956587" cy="189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7CBBE0-F2B2-4C26-8CF5-1E9A024FE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65" y="0"/>
            <a:ext cx="7433187" cy="6931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40A05-7940-44D6-8A0E-2BE4DFFC23D7}"/>
              </a:ext>
            </a:extLst>
          </p:cNvPr>
          <p:cNvSpPr txBox="1"/>
          <p:nvPr/>
        </p:nvSpPr>
        <p:spPr>
          <a:xfrm>
            <a:off x="3667432" y="462117"/>
            <a:ext cx="1199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GHI 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454E3-3B93-4CDF-813C-D88A31F187D3}"/>
              </a:ext>
            </a:extLst>
          </p:cNvPr>
          <p:cNvSpPr txBox="1"/>
          <p:nvPr/>
        </p:nvSpPr>
        <p:spPr>
          <a:xfrm>
            <a:off x="7969045" y="816060"/>
            <a:ext cx="1199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NHỚ 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58DC2-6903-4052-BE67-7F3C10A8B4FE}"/>
              </a:ext>
            </a:extLst>
          </p:cNvPr>
          <p:cNvSpPr txBox="1"/>
          <p:nvPr/>
        </p:nvSpPr>
        <p:spPr>
          <a:xfrm>
            <a:off x="3667432" y="2212258"/>
            <a:ext cx="4680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rgbClr val="0070C0"/>
                </a:solidFill>
              </a:rPr>
              <a:t>Tranh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biểu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cảm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đồ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vật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diễn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tả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cảm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xúc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thông</a:t>
            </a:r>
            <a:r>
              <a:rPr lang="en-US" sz="2000" dirty="0">
                <a:solidFill>
                  <a:srgbClr val="0070C0"/>
                </a:solidFill>
              </a:rPr>
              <a:t> qua </a:t>
            </a:r>
            <a:r>
              <a:rPr lang="en-US" sz="2000" dirty="0" err="1">
                <a:solidFill>
                  <a:srgbClr val="0070C0"/>
                </a:solidFill>
              </a:rPr>
              <a:t>đường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nét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sắc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rgbClr val="0070C0"/>
                </a:solidFill>
              </a:rPr>
              <a:t>Những</a:t>
            </a:r>
            <a:r>
              <a:rPr lang="en-US" sz="2000" dirty="0">
                <a:solidFill>
                  <a:srgbClr val="0070C0"/>
                </a:solidFill>
              </a:rPr>
              <a:t> đ</a:t>
            </a:r>
            <a:r>
              <a:rPr lang="vi-VN" sz="2000" dirty="0">
                <a:solidFill>
                  <a:srgbClr val="0070C0"/>
                </a:solidFill>
              </a:rPr>
              <a:t>ư</a:t>
            </a:r>
            <a:r>
              <a:rPr lang="en-US" sz="2000" dirty="0" err="1">
                <a:solidFill>
                  <a:srgbClr val="0070C0"/>
                </a:solidFill>
              </a:rPr>
              <a:t>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nét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sắc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cách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điệu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theo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cảm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xúc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vẻ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đẹp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ấn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tượng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bức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tranh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884E1A-F00E-41AD-B151-E4A9015FD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8" t="10906" r="20638" b="61498"/>
          <a:stretch/>
        </p:blipFill>
        <p:spPr>
          <a:xfrm rot="1129265">
            <a:off x="497123" y="659727"/>
            <a:ext cx="1623200" cy="13992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C1D74A-EB14-4939-8CDE-9251BBA54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8" t="10906" r="20638" b="61498"/>
          <a:stretch/>
        </p:blipFill>
        <p:spPr>
          <a:xfrm rot="17975096">
            <a:off x="10135531" y="2582971"/>
            <a:ext cx="1239966" cy="1068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5DFF7C-9CB7-4345-94DB-EE768CE43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6605" r="74115" b="51176"/>
          <a:stretch/>
        </p:blipFill>
        <p:spPr>
          <a:xfrm rot="19727311">
            <a:off x="963491" y="3023782"/>
            <a:ext cx="860914" cy="11695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BA6B20-2256-4BE9-8611-7428B40C5E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6605" r="74115" b="51176"/>
          <a:stretch/>
        </p:blipFill>
        <p:spPr>
          <a:xfrm rot="2527603">
            <a:off x="10130151" y="3678184"/>
            <a:ext cx="1554407" cy="21116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27B32E-77C7-4437-8FD8-8764F7255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0645">
            <a:off x="439575" y="4994376"/>
            <a:ext cx="1319466" cy="1940392"/>
          </a:xfrm>
          <a:prstGeom prst="rect">
            <a:avLst/>
          </a:prstGeom>
        </p:spPr>
      </p:pic>
      <p:pic>
        <p:nvPicPr>
          <p:cNvPr id="2050" name="Picture 2" descr=" ">
            <a:extLst>
              <a:ext uri="{FF2B5EF4-FFF2-40B4-BE49-F238E27FC236}">
                <a16:creationId xmlns:a16="http://schemas.microsoft.com/office/drawing/2014/main" id="{FF9EBC65-2968-439D-94AC-559DA47D8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7669">
            <a:off x="10257681" y="346887"/>
            <a:ext cx="1541709" cy="16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ue flowers. Lan Truong">
            <a:extLst>
              <a:ext uri="{FF2B5EF4-FFF2-40B4-BE49-F238E27FC236}">
                <a16:creationId xmlns:a16="http://schemas.microsoft.com/office/drawing/2014/main" id="{D01FC449-6DDF-40F5-9C77-C6B39DB0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89296" y="626215"/>
            <a:ext cx="1123950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Blue flowers. Lan Truong">
            <a:extLst>
              <a:ext uri="{FF2B5EF4-FFF2-40B4-BE49-F238E27FC236}">
                <a16:creationId xmlns:a16="http://schemas.microsoft.com/office/drawing/2014/main" id="{25EAA079-18D1-430D-9A7C-7D1DD4425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9238" y="6072756"/>
            <a:ext cx="57833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lue flowers. Lan Truong">
            <a:extLst>
              <a:ext uri="{FF2B5EF4-FFF2-40B4-BE49-F238E27FC236}">
                <a16:creationId xmlns:a16="http://schemas.microsoft.com/office/drawing/2014/main" id="{B3E05B6A-6D1F-4411-A9BB-08071B89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4160">
            <a:off x="10859940" y="5576482"/>
            <a:ext cx="57833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36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915</Words>
  <Application>Microsoft Office PowerPoint</Application>
  <PresentationFormat>Widescreen</PresentationFormat>
  <Paragraphs>74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Lưu Mạnh Hùng (VSC-KGD-MB)</cp:lastModifiedBy>
  <cp:revision>52</cp:revision>
  <dcterms:created xsi:type="dcterms:W3CDTF">2020-05-05T15:03:37Z</dcterms:created>
  <dcterms:modified xsi:type="dcterms:W3CDTF">2021-03-28T01:46:06Z</dcterms:modified>
</cp:coreProperties>
</file>