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2"/>
  </p:notesMasterIdLst>
  <p:sldIdLst>
    <p:sldId id="258" r:id="rId2"/>
    <p:sldId id="257" r:id="rId3"/>
    <p:sldId id="439" r:id="rId4"/>
    <p:sldId id="284" r:id="rId5"/>
    <p:sldId id="285" r:id="rId6"/>
    <p:sldId id="286" r:id="rId7"/>
    <p:sldId id="287" r:id="rId8"/>
    <p:sldId id="256" r:id="rId9"/>
    <p:sldId id="264" r:id="rId10"/>
    <p:sldId id="259" r:id="rId11"/>
    <p:sldId id="277" r:id="rId12"/>
    <p:sldId id="266" r:id="rId13"/>
    <p:sldId id="278" r:id="rId14"/>
    <p:sldId id="268" r:id="rId15"/>
    <p:sldId id="276" r:id="rId16"/>
    <p:sldId id="260" r:id="rId17"/>
    <p:sldId id="269" r:id="rId18"/>
    <p:sldId id="272" r:id="rId19"/>
    <p:sldId id="271" r:id="rId20"/>
    <p:sldId id="288" r:id="rId21"/>
    <p:sldId id="290" r:id="rId22"/>
    <p:sldId id="291" r:id="rId23"/>
    <p:sldId id="261" r:id="rId24"/>
    <p:sldId id="274" r:id="rId25"/>
    <p:sldId id="280" r:id="rId26"/>
    <p:sldId id="282" r:id="rId27"/>
    <p:sldId id="281" r:id="rId28"/>
    <p:sldId id="262" r:id="rId29"/>
    <p:sldId id="275" r:id="rId30"/>
    <p:sldId id="2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64" d="100"/>
          <a:sy n="64" d="100"/>
        </p:scale>
        <p:origin x="95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97A93-B7CA-4D9C-B783-834611EDB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E9C712-C5F3-4C80-A198-3258E7825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C87CF-DEAB-4BF7-8BAD-ABD2EA36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26C63-155D-4905-BE40-D47E488A2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CBFF7-F0A9-441A-AD8D-EF89A38F8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0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CBB6C-AADB-4C28-B53C-64B11D76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37165-CF70-41F1-89E7-736896AD3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D24C4-21A3-4AC9-ABD7-F8AD0411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53887-C581-436F-A35A-94793A3B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51567-400D-4F23-9B99-9C86CE81E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94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53ED69-0F57-46FB-9040-40E6B51A8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51B1B-20FB-4A0B-87F7-5B0E1420D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32A3A-6DBD-4F43-890F-D00AE3B2B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D4D79-0337-49A1-8C10-16B8D117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402B6-7F57-4B37-A690-ED310666C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12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34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B952E-B28A-45C3-9482-BF01968AF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B1899-B4FB-4E28-BC05-8AD51EFFC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A5090-FE72-4CD0-81ED-0FB195766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6830A-AC0B-4EBC-9ACA-DEBB3CCE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E6C18-5214-4490-890B-6085B53CB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DDA4A-9FE6-47F9-9205-997A9063B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D3624-5952-4BD1-94DC-27358F5FA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873E8-0F8B-419F-A29B-C0DB082D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D753-9F0C-472D-989E-71DB9B28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E7E68-A917-48CB-8C69-6EF045EF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1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C4136-995B-4DFC-8F2D-B9583C0AA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46290-954F-4553-96F2-89CA2C845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945F1-74B7-47B0-A6EF-6983B48A4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BCEF8-6ADD-49BB-913C-6ABFC1DCB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77C5A-13B6-4462-9D5F-1574F95E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AF9B8-CA81-4BB7-AD2B-A53E8FF4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77F23-DC09-414C-AADB-D25AB28FB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F2023-79C4-4102-9FC0-D17F4E3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377D9-5BAB-4050-AF99-4C23A0D30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EF10C-89AB-46F3-AA16-2F2DD5C36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A8D53E-7CC8-42DF-9205-DD20840BE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3FE0C0-96E3-4951-B63C-CA5977E35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FA8994-8380-483A-B055-7F67E43E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FFDE1-E19E-4276-97C3-F0E061BA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3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7254-47CA-414A-A295-9F14AAEDF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FA94A-14A3-4BFD-A947-7D1B0FA5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D4D01-2C66-40C2-9A88-397239FE2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A03FA-D884-4FCA-A40F-DCA4CA4D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9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F512B-CA6B-46DB-AB16-649675C4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775BB0-A71E-437A-ADD8-27111E40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DC0C5-677B-44F6-A313-E8F538C6B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8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97DA-7CC2-483C-8C00-7C2F20353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EDC41-7D81-45CB-BA4C-35FB2282E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A7323-7D77-4789-96DD-13259C8DF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3C2E2-01A6-4F13-BA97-0C57C7D4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BD07B-A131-4E8A-867A-A55025DC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3B4E3-4612-47D3-B7B0-F96E7027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8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D8442-61BD-4047-B2F1-B6866DFFF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22CCA-FAA6-4B99-B9F5-5CD944D1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3FC8C-AFD0-4E81-A546-85140F6F5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78265-CB00-447A-B6CE-663ED1EBD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97334-ED17-4495-98A6-FF812D92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52A33-3B62-4D05-8826-B5B78527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42307A-6401-4FD7-86A9-E5884580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34B6F-0022-496B-831E-551F4A283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E5657-5338-4506-A383-0C6F3DEE8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38E3D-77CB-4531-A2CE-2EF713E01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CE8AF-0716-46CC-9279-6D54FB277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7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5.xml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slide" Target="slide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slide" Target="slide8.xml"/><Relationship Id="rId5" Type="http://schemas.openxmlformats.org/officeDocument/2006/relationships/slideLayout" Target="../slideLayouts/slideLayout2.xml"/><Relationship Id="rId15" Type="http://schemas.openxmlformats.org/officeDocument/2006/relationships/slide" Target="slide7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914400"/>
            <a:ext cx="10668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 mừng các con đến với tiết học hôm nay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5200" y="571500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Tiếng Việt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828800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7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33800" y="4038600"/>
            <a:ext cx="5117523" cy="1601826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chemeClr val="tx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13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138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52850" y="2408198"/>
            <a:ext cx="2486890" cy="1601826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tx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6317674" y="2404207"/>
            <a:ext cx="2533650" cy="1601826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5400" y="15160"/>
            <a:ext cx="259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50481" y="15160"/>
            <a:ext cx="259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­ât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82886" y="15160"/>
            <a:ext cx="259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13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74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/>
      <p:bldP spid="14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122218"/>
            <a:ext cx="289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115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115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115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3408218"/>
            <a:ext cx="36999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lạt</a:t>
            </a:r>
            <a:endParaRPr lang="en-US" sz="115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7199" y="1143000"/>
            <a:ext cx="378036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sắt</a:t>
            </a:r>
            <a:endParaRPr lang="en-US" sz="115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7199" y="3106155"/>
            <a:ext cx="378036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gặt</a:t>
            </a:r>
            <a:endParaRPr lang="en-US" sz="115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47565" y="1129421"/>
            <a:ext cx="378036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endParaRPr lang="en-US" sz="115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47565" y="3106155"/>
            <a:ext cx="378036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gật</a:t>
            </a:r>
            <a:endParaRPr lang="en-US" sz="115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168235" y="268778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68235" y="4968203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19800" y="46482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19800" y="268778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829800" y="268778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829800" y="46482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33800" y="3352800"/>
            <a:ext cx="4800600" cy="10668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tx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9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96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6091" y="2194319"/>
            <a:ext cx="2332879" cy="10668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6164583" y="2194319"/>
            <a:ext cx="2376744" cy="10668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12719" y="228600"/>
            <a:ext cx="2590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67800" y="228600"/>
            <a:ext cx="2590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­ât</a:t>
            </a:r>
            <a:endParaRPr lang="en-US" sz="11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00205" y="228600"/>
            <a:ext cx="2590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115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11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87481" y="46482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7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7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7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9739" y="4618342"/>
            <a:ext cx="3699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lạt</a:t>
            </a:r>
            <a:endParaRPr lang="en-US" sz="7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3786" y="4659035"/>
            <a:ext cx="3780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sắt</a:t>
            </a:r>
            <a:endParaRPr lang="en-US" sz="7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4841" y="4639777"/>
            <a:ext cx="3780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gặt</a:t>
            </a:r>
            <a:endParaRPr lang="en-US" sz="7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52392" y="4648199"/>
            <a:ext cx="3780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endParaRPr lang="en-US" sz="7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24740" y="4614434"/>
            <a:ext cx="3780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gật</a:t>
            </a:r>
            <a:endParaRPr lang="en-US" sz="7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227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8864" y="4206481"/>
            <a:ext cx="2904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bãi cát</a:t>
            </a:r>
            <a:endParaRPr lang="en-US" sz="60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58857" y="4206481"/>
            <a:ext cx="3476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bật lửa</a:t>
            </a:r>
            <a:endParaRPr lang="en-US" sz="60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3624" y="4206481"/>
            <a:ext cx="3119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mặt trời</a:t>
            </a:r>
            <a:endParaRPr lang="en-US" sz="60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8400" y="5105400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840366" y="5123376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26572" r="72922" b="41918"/>
          <a:stretch/>
        </p:blipFill>
        <p:spPr>
          <a:xfrm>
            <a:off x="730906" y="1202679"/>
            <a:ext cx="3764894" cy="28737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2" t="26572" r="36608" b="41918"/>
          <a:stretch/>
        </p:blipFill>
        <p:spPr>
          <a:xfrm>
            <a:off x="4495800" y="950470"/>
            <a:ext cx="3810000" cy="29081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2" t="26307" r="4020" b="42183"/>
          <a:stretch/>
        </p:blipFill>
        <p:spPr>
          <a:xfrm>
            <a:off x="9067799" y="950470"/>
            <a:ext cx="2362201" cy="259485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5105400" y="5105398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1135610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65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2590800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4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31351" r="16269" b="23520"/>
          <a:stretch/>
        </p:blipFill>
        <p:spPr>
          <a:xfrm>
            <a:off x="685800" y="1600200"/>
            <a:ext cx="10729012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1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2200" y="381001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mặt</a:t>
            </a:r>
            <a:r>
              <a:rPr lang="en-US" sz="160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trời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3715464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bật</a:t>
            </a:r>
            <a:r>
              <a:rPr lang="en-US" sz="160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lửa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2" name="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36" y="1143000"/>
            <a:ext cx="1215736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5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95575" y="-2389043"/>
            <a:ext cx="6800850" cy="117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61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5200" y="3581400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" y="19050"/>
            <a:ext cx="118300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31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8524" y="-2516124"/>
            <a:ext cx="6854952" cy="118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2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6217" y="-2687784"/>
            <a:ext cx="6885709" cy="122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91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2209801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3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5029200"/>
            <a:ext cx="11658600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Cát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bơi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chải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khăn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lô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16325" r="2176" b="7016"/>
          <a:stretch/>
        </p:blipFill>
        <p:spPr>
          <a:xfrm>
            <a:off x="381000" y="152400"/>
            <a:ext cx="11506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2209800"/>
            <a:ext cx="11049000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Cát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bơi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chải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khăn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lô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648200" y="4133607"/>
            <a:ext cx="1524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724400" y="4133607"/>
            <a:ext cx="1524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943600" y="1838793"/>
            <a:ext cx="1524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019800" y="1838793"/>
            <a:ext cx="1524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066800" y="376482"/>
            <a:ext cx="5334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4610100" y="3689829"/>
            <a:ext cx="5334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5847072" y="1371600"/>
            <a:ext cx="5334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876800" y="762000"/>
            <a:ext cx="1524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664187" y="3002373"/>
            <a:ext cx="1524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515600" y="1838793"/>
            <a:ext cx="1524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717436" y="3002373"/>
            <a:ext cx="1524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448800" y="4200716"/>
            <a:ext cx="1524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511787" y="5325720"/>
            <a:ext cx="1524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793636" y="5306020"/>
            <a:ext cx="1524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869836" y="5306020"/>
            <a:ext cx="1524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447800" y="2563909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99164" y="2563909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896600" y="3719809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9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49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12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1"/>
            <a:ext cx="12182475" cy="684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95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09800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2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374243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Xin</a:t>
            </a:r>
            <a:r>
              <a:rPr lang="en-US" sz="48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phép</a:t>
            </a:r>
            <a:endParaRPr lang="en-US" sz="48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9574" r="6091" b="5390"/>
          <a:stretch/>
        </p:blipFill>
        <p:spPr>
          <a:xfrm>
            <a:off x="1496785" y="1257300"/>
            <a:ext cx="9165771" cy="5169496"/>
          </a:xfrm>
        </p:spPr>
      </p:pic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Hinh Nen Dep Cho Powerpoint - Paimin Gamb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2" y="-1836"/>
            <a:ext cx="12192000" cy="685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-160238" y="-478391"/>
            <a:ext cx="10922232" cy="73819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743201" y="125995"/>
            <a:ext cx="6451799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Đức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Hùng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874521" y="3738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Đặng</a:t>
              </a:r>
              <a:r>
                <a:rPr lang="en-US" dirty="0"/>
                <a:t> </a:t>
              </a:r>
              <a:r>
                <a:rPr lang="en-US" dirty="0" err="1"/>
                <a:t>Ngọc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Trọng</a:t>
              </a:r>
              <a:r>
                <a:rPr lang="en-US" dirty="0"/>
                <a:t> </a:t>
              </a:r>
              <a:r>
                <a:rPr lang="en-US" dirty="0" err="1"/>
                <a:t>Hiếu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Lê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Ngọc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80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ĐÌnh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Phong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39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Khánh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Hưng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4434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Minh </a:t>
              </a:r>
              <a:r>
                <a:rPr lang="en-US" dirty="0" err="1"/>
                <a:t>Nhật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678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en-US" dirty="0" err="1"/>
                <a:t>Vĩnh</a:t>
              </a:r>
              <a:r>
                <a:rPr lang="en-US" dirty="0"/>
                <a:t> </a:t>
              </a:r>
              <a:r>
                <a:rPr lang="en-US" dirty="0" err="1"/>
                <a:t>Khang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298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Khánh</a:t>
              </a:r>
              <a:r>
                <a:rPr lang="en-US" dirty="0"/>
                <a:t> Ly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661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Quang</a:t>
              </a:r>
              <a:r>
                <a:rPr lang="en-US" dirty="0"/>
                <a:t> </a:t>
              </a:r>
              <a:r>
                <a:rPr lang="en-US" dirty="0" err="1"/>
                <a:t>Vinh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669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Gia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Khánh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518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Thùy</a:t>
              </a:r>
              <a:r>
                <a:rPr lang="en-US" dirty="0"/>
                <a:t> </a:t>
              </a:r>
              <a:r>
                <a:rPr lang="en-US" dirty="0" err="1"/>
                <a:t>Linh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465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Quang</a:t>
              </a:r>
              <a:r>
                <a:rPr lang="en-US" dirty="0"/>
                <a:t> </a:t>
              </a:r>
              <a:r>
                <a:rPr lang="en-US" dirty="0" err="1"/>
                <a:t>MInh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Hoàng</a:t>
              </a:r>
              <a:r>
                <a:rPr lang="en-US" dirty="0"/>
                <a:t> </a:t>
              </a:r>
              <a:r>
                <a:rPr lang="en-US" dirty="0" err="1"/>
                <a:t>Hiệp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FF00"/>
                  </a:solidFill>
                </a:rPr>
                <a:t>Gia</a:t>
              </a:r>
              <a:r>
                <a:rPr lang="en-US" dirty="0">
                  <a:solidFill>
                    <a:srgbClr val="FFFF00"/>
                  </a:solidFill>
                </a:rPr>
                <a:t> </a:t>
              </a:r>
              <a:r>
                <a:rPr lang="en-US" dirty="0" err="1">
                  <a:solidFill>
                    <a:srgbClr val="FFFF00"/>
                  </a:solidFill>
                </a:rPr>
                <a:t>Hưng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Thảo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Tiên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90381" y="377437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</a:rPr>
                <a:t>Công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 Minh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FF"/>
                  </a:solidFill>
                </a:rPr>
                <a:t>Hoàng</a:t>
              </a:r>
              <a:r>
                <a:rPr lang="en-US" dirty="0">
                  <a:solidFill>
                    <a:srgbClr val="FF00FF"/>
                  </a:solidFill>
                </a:rPr>
                <a:t> </a:t>
              </a:r>
              <a:r>
                <a:rPr lang="en-US" dirty="0" err="1">
                  <a:solidFill>
                    <a:srgbClr val="FF00FF"/>
                  </a:solidFill>
                </a:rPr>
                <a:t>Hải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Hoàng</a:t>
              </a:r>
              <a:r>
                <a:rPr lang="en-US" dirty="0"/>
                <a:t> </a:t>
              </a:r>
              <a:r>
                <a:rPr lang="en-US" dirty="0" err="1"/>
                <a:t>Bảo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Hồng</a:t>
              </a:r>
              <a:r>
                <a:rPr lang="en-US" dirty="0"/>
                <a:t> </a:t>
              </a:r>
              <a:r>
                <a:rPr lang="en-US" dirty="0" err="1"/>
                <a:t>Hạnh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Anh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Thư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8" y="214759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</a:rPr>
                <a:t>Nam </a:t>
              </a:r>
              <a:r>
                <a:rPr lang="en-US" dirty="0" err="1">
                  <a:solidFill>
                    <a:srgbClr val="002060"/>
                  </a:solidFill>
                </a:rPr>
                <a:t>Khánh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9106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Anh</a:t>
              </a:r>
              <a:r>
                <a:rPr lang="en-US" dirty="0"/>
                <a:t> </a:t>
              </a:r>
              <a:r>
                <a:rPr lang="en-US" dirty="0" err="1"/>
                <a:t>Quân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69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Minh </a:t>
              </a:r>
              <a:r>
                <a:rPr lang="en-US" dirty="0" err="1"/>
                <a:t>Trí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644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Phương</a:t>
              </a:r>
              <a:r>
                <a:rPr lang="en-US" dirty="0"/>
                <a:t> </a:t>
              </a:r>
              <a:r>
                <a:rPr lang="en-US" dirty="0" err="1"/>
                <a:t>Nhi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396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Trung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Kiên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502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7030A0"/>
                  </a:solidFill>
                </a:rPr>
                <a:t>Quỳnh</a:t>
              </a:r>
              <a:r>
                <a:rPr lang="en-US" dirty="0">
                  <a:solidFill>
                    <a:srgbClr val="7030A0"/>
                  </a:solidFill>
                </a:rPr>
                <a:t> </a:t>
              </a:r>
              <a:r>
                <a:rPr lang="en-US" dirty="0" err="1">
                  <a:solidFill>
                    <a:srgbClr val="7030A0"/>
                  </a:solidFill>
                </a:rPr>
                <a:t>ANh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865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Kim </a:t>
              </a:r>
              <a:r>
                <a:rPr lang="en-US" dirty="0" err="1"/>
                <a:t>Anh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614641" y="1393968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Tuấn</a:t>
              </a:r>
              <a: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Anh</a:t>
              </a:r>
              <a: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Anh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10085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Minh </a:t>
              </a:r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Phươnh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336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Quỳnh Anh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Công</a:t>
              </a:r>
              <a:r>
                <a:rPr lang="en-US" dirty="0"/>
                <a:t> </a:t>
              </a:r>
              <a:r>
                <a:rPr lang="en-US" dirty="0" err="1"/>
                <a:t>Tùng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7030A0"/>
                  </a:solidFill>
                </a:rPr>
                <a:t>Trang</a:t>
              </a:r>
              <a:r>
                <a:rPr lang="en-US" dirty="0">
                  <a:solidFill>
                    <a:srgbClr val="7030A0"/>
                  </a:solidFill>
                </a:rPr>
                <a:t> </a:t>
              </a:r>
              <a:r>
                <a:rPr lang="en-US" dirty="0" err="1">
                  <a:solidFill>
                    <a:srgbClr val="7030A0"/>
                  </a:solidFill>
                </a:rPr>
                <a:t>Nhung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05600" y="242357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Tiến Đạt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Ánh</a:t>
              </a:r>
              <a:r>
                <a:rPr lang="en-US" dirty="0"/>
                <a:t> </a:t>
              </a:r>
              <a:r>
                <a:rPr lang="en-US" dirty="0" err="1"/>
                <a:t>Dương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Hà</a:t>
              </a:r>
              <a:r>
                <a:rPr lang="en-US" dirty="0"/>
                <a:t> </a:t>
              </a:r>
              <a:r>
                <a:rPr lang="en-US" dirty="0" err="1"/>
                <a:t>Linh</a:t>
              </a:r>
              <a:endParaRPr lang="en-US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13" y="5658587"/>
            <a:ext cx="2098730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71543" y="-609892"/>
            <a:ext cx="457200" cy="609600"/>
          </a:xfrm>
          <a:prstGeom prst="rect">
            <a:avLst/>
          </a:prstGeom>
        </p:spPr>
      </p:pic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41302" y="-797130"/>
            <a:ext cx="457200" cy="609600"/>
          </a:xfrm>
          <a:prstGeom prst="rect">
            <a:avLst/>
          </a:prstGeom>
        </p:spPr>
      </p:pic>
      <p:sp>
        <p:nvSpPr>
          <p:cNvPr id="117" name="Rounded Rectangle 116">
            <a:hlinkClick r:id="rId11" action="ppaction://hlinksldjump"/>
          </p:cNvPr>
          <p:cNvSpPr/>
          <p:nvPr/>
        </p:nvSpPr>
        <p:spPr>
          <a:xfrm>
            <a:off x="8706787" y="125996"/>
            <a:ext cx="1821956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216696" y="192166"/>
            <a:ext cx="3583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VÒNG QUAY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MAY MẮN</a:t>
            </a:r>
          </a:p>
        </p:txBody>
      </p:sp>
      <p:sp>
        <p:nvSpPr>
          <p:cNvPr id="2" name="Oval 1">
            <a:hlinkClick r:id="rId12" action="ppaction://hlinksldjump"/>
            <a:extLst>
              <a:ext uri="{FF2B5EF4-FFF2-40B4-BE49-F238E27FC236}">
                <a16:creationId xmlns:a16="http://schemas.microsoft.com/office/drawing/2014/main" id="{D72818B4-4CC5-441C-A564-C133B12E5D8D}"/>
              </a:ext>
            </a:extLst>
          </p:cNvPr>
          <p:cNvSpPr/>
          <p:nvPr/>
        </p:nvSpPr>
        <p:spPr>
          <a:xfrm>
            <a:off x="1430006" y="1879174"/>
            <a:ext cx="487042" cy="4889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hlinkClick r:id="rId13" action="ppaction://hlinksldjump"/>
            <a:extLst>
              <a:ext uri="{FF2B5EF4-FFF2-40B4-BE49-F238E27FC236}">
                <a16:creationId xmlns:a16="http://schemas.microsoft.com/office/drawing/2014/main" id="{157B9FBF-DB2B-4450-9209-6FB86370EF36}"/>
              </a:ext>
            </a:extLst>
          </p:cNvPr>
          <p:cNvSpPr/>
          <p:nvPr/>
        </p:nvSpPr>
        <p:spPr>
          <a:xfrm>
            <a:off x="1283554" y="2968089"/>
            <a:ext cx="487042" cy="48897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hlinkClick r:id="rId14" action="ppaction://hlinksldjump"/>
            <a:extLst>
              <a:ext uri="{FF2B5EF4-FFF2-40B4-BE49-F238E27FC236}">
                <a16:creationId xmlns:a16="http://schemas.microsoft.com/office/drawing/2014/main" id="{581C19C9-36C3-4A4B-B76B-C35238C8D92C}"/>
              </a:ext>
            </a:extLst>
          </p:cNvPr>
          <p:cNvSpPr/>
          <p:nvPr/>
        </p:nvSpPr>
        <p:spPr>
          <a:xfrm>
            <a:off x="1538544" y="4267654"/>
            <a:ext cx="487042" cy="4889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hlinkClick r:id="rId15" action="ppaction://hlinksldjump"/>
            <a:extLst>
              <a:ext uri="{FF2B5EF4-FFF2-40B4-BE49-F238E27FC236}">
                <a16:creationId xmlns:a16="http://schemas.microsoft.com/office/drawing/2014/main" id="{F15629AB-9DD1-4DCF-846A-1EE57DAE9972}"/>
              </a:ext>
            </a:extLst>
          </p:cNvPr>
          <p:cNvSpPr/>
          <p:nvPr/>
        </p:nvSpPr>
        <p:spPr>
          <a:xfrm>
            <a:off x="1999099" y="5414100"/>
            <a:ext cx="487042" cy="48897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7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857022" y="1600201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7500"/>
          <a:stretch/>
        </p:blipFill>
        <p:spPr>
          <a:xfrm>
            <a:off x="9067800" y="152400"/>
            <a:ext cx="4114800" cy="3350312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2859" y="3502712"/>
            <a:ext cx="3605876" cy="3803073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2556978" y="4417438"/>
            <a:ext cx="1612078" cy="692726"/>
          </a:xfrm>
          <a:prstGeom prst="wedgeEllipseCallout">
            <a:avLst>
              <a:gd name="adj1" fmla="val -57783"/>
              <a:gd name="adj2" fmla="val 2297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609600" y="1361858"/>
            <a:ext cx="9220200" cy="2676741"/>
          </a:xfrm>
          <a:prstGeom prst="wedgeRoundRectCallout">
            <a:avLst>
              <a:gd name="adj1" fmla="val 58549"/>
              <a:gd name="adj2" fmla="val -33222"/>
              <a:gd name="adj3" fmla="val 16667"/>
            </a:avLst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con sóc</a:t>
            </a:r>
          </a:p>
        </p:txBody>
      </p:sp>
    </p:spTree>
    <p:extLst>
      <p:ext uri="{BB962C8B-B14F-4D97-AF65-F5344CB8AC3E}">
        <p14:creationId xmlns:p14="http://schemas.microsoft.com/office/powerpoint/2010/main" val="2869481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7500"/>
          <a:stretch/>
        </p:blipFill>
        <p:spPr>
          <a:xfrm>
            <a:off x="9067800" y="152400"/>
            <a:ext cx="4114800" cy="3350312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2859" y="3502712"/>
            <a:ext cx="3605876" cy="3803073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2556978" y="4417438"/>
            <a:ext cx="1612078" cy="692726"/>
          </a:xfrm>
          <a:prstGeom prst="wedgeEllipseCallout">
            <a:avLst>
              <a:gd name="adj1" fmla="val -57783"/>
              <a:gd name="adj2" fmla="val 2297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609600" y="1361858"/>
            <a:ext cx="9220200" cy="2676741"/>
          </a:xfrm>
          <a:prstGeom prst="wedgeRoundRectCallout">
            <a:avLst>
              <a:gd name="adj1" fmla="val 58549"/>
              <a:gd name="adj2" fmla="val -33222"/>
              <a:gd name="adj3" fmla="val 16667"/>
            </a:avLst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cái cốc</a:t>
            </a:r>
          </a:p>
        </p:txBody>
      </p:sp>
    </p:spTree>
    <p:extLst>
      <p:ext uri="{BB962C8B-B14F-4D97-AF65-F5344CB8AC3E}">
        <p14:creationId xmlns:p14="http://schemas.microsoft.com/office/powerpoint/2010/main" val="424486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7500"/>
          <a:stretch/>
        </p:blipFill>
        <p:spPr>
          <a:xfrm>
            <a:off x="9067800" y="152400"/>
            <a:ext cx="4114800" cy="3350312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2859" y="3502712"/>
            <a:ext cx="3605876" cy="3803073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2556978" y="4417438"/>
            <a:ext cx="1612078" cy="692726"/>
          </a:xfrm>
          <a:prstGeom prst="wedgeEllipseCallout">
            <a:avLst>
              <a:gd name="adj1" fmla="val -57783"/>
              <a:gd name="adj2" fmla="val 2297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609600" y="1361858"/>
            <a:ext cx="9220200" cy="2676741"/>
          </a:xfrm>
          <a:prstGeom prst="wedgeRoundRectCallout">
            <a:avLst>
              <a:gd name="adj1" fmla="val 58549"/>
              <a:gd name="adj2" fmla="val -33222"/>
              <a:gd name="adj3" fmla="val 16667"/>
            </a:avLst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Khóm cúc</a:t>
            </a:r>
          </a:p>
        </p:txBody>
      </p:sp>
    </p:spTree>
    <p:extLst>
      <p:ext uri="{BB962C8B-B14F-4D97-AF65-F5344CB8AC3E}">
        <p14:creationId xmlns:p14="http://schemas.microsoft.com/office/powerpoint/2010/main" val="559099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7500"/>
          <a:stretch/>
        </p:blipFill>
        <p:spPr>
          <a:xfrm>
            <a:off x="9067800" y="152400"/>
            <a:ext cx="4114800" cy="3350312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2859" y="3502712"/>
            <a:ext cx="3605876" cy="3803073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2556978" y="4417438"/>
            <a:ext cx="1612078" cy="692726"/>
          </a:xfrm>
          <a:prstGeom prst="wedgeEllipseCallout">
            <a:avLst>
              <a:gd name="adj1" fmla="val -57783"/>
              <a:gd name="adj2" fmla="val 2297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609600" y="1361858"/>
            <a:ext cx="9220200" cy="2676741"/>
          </a:xfrm>
          <a:prstGeom prst="wedgeRoundRectCallout">
            <a:avLst>
              <a:gd name="adj1" fmla="val 58549"/>
              <a:gd name="adj2" fmla="val -33222"/>
              <a:gd name="adj3" fmla="val 16667"/>
            </a:avLst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bực bội</a:t>
            </a:r>
          </a:p>
        </p:txBody>
      </p:sp>
    </p:spTree>
    <p:extLst>
      <p:ext uri="{BB962C8B-B14F-4D97-AF65-F5344CB8AC3E}">
        <p14:creationId xmlns:p14="http://schemas.microsoft.com/office/powerpoint/2010/main" val="116894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362200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4876800"/>
            <a:ext cx="10785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Arial-SGK-TV" pitchFamily="2" charset="0"/>
                <a:cs typeface="Arial-SGK-TV" pitchFamily="2" charset="0"/>
              </a:rPr>
              <a:t>Nam bắt nhịp </a:t>
            </a:r>
            <a:r>
              <a:rPr lang="en-US" sz="4800" b="1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800" b="1">
                <a:latin typeface="Arial-SGK-TV" pitchFamily="2" charset="0"/>
                <a:cs typeface="Arial-SGK-TV" pitchFamily="2" charset="0"/>
              </a:rPr>
              <a:t> tất cả các bạn hát</a:t>
            </a:r>
            <a:r>
              <a:rPr lang="en-US" sz="48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3200" y="4872931"/>
            <a:ext cx="7393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4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82266" y="4873941"/>
            <a:ext cx="7232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16490" y="4877475"/>
            <a:ext cx="7216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25245" r="8060" b="17701"/>
          <a:stretch/>
        </p:blipFill>
        <p:spPr>
          <a:xfrm>
            <a:off x="457199" y="304799"/>
            <a:ext cx="11402825" cy="455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</TotalTime>
  <Words>247</Words>
  <Application>Microsoft Office PowerPoint</Application>
  <PresentationFormat>Widescreen</PresentationFormat>
  <Paragraphs>91</Paragraphs>
  <Slides>30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Arial-SGK-TV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43</cp:revision>
  <dcterms:created xsi:type="dcterms:W3CDTF">2020-08-23T18:12:36Z</dcterms:created>
  <dcterms:modified xsi:type="dcterms:W3CDTF">2021-11-25T09:19:39Z</dcterms:modified>
</cp:coreProperties>
</file>