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47" r:id="rId2"/>
    <p:sldId id="321" r:id="rId3"/>
    <p:sldId id="322" r:id="rId4"/>
    <p:sldId id="325" r:id="rId5"/>
    <p:sldId id="323" r:id="rId6"/>
    <p:sldId id="324" r:id="rId7"/>
    <p:sldId id="326" r:id="rId8"/>
    <p:sldId id="345" r:id="rId9"/>
    <p:sldId id="346" r:id="rId10"/>
    <p:sldId id="317" r:id="rId11"/>
    <p:sldId id="319" r:id="rId12"/>
    <p:sldId id="320" r:id="rId13"/>
    <p:sldId id="348" r:id="rId14"/>
    <p:sldId id="329" r:id="rId15"/>
  </p:sldIdLst>
  <p:sldSz cx="12192000" cy="6858000"/>
  <p:notesSz cx="6858000" cy="9144000"/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7" autoAdjust="0"/>
    <p:restoredTop sz="94660"/>
  </p:normalViewPr>
  <p:slideViewPr>
    <p:cSldViewPr>
      <p:cViewPr varScale="1">
        <p:scale>
          <a:sx n="86" d="100"/>
          <a:sy n="86" d="100"/>
        </p:scale>
        <p:origin x="204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24F60-815B-4819-AD51-BA4BD0B97906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A2DF5-9545-4675-AF0A-63871E174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89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A2DF5-9545-4675-AF0A-63871E1745C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22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05329-9730-40BE-8B9B-4ABE2368E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10B07-C059-402B-9318-F0F4E0D99645}" type="datetimeFigureOut">
              <a:rPr lang="vi-VN"/>
              <a:pPr>
                <a:defRPr/>
              </a:pPr>
              <a:t>18/12/2021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2BD1A-3413-42F3-83D6-16AF7E0E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FA2E7-214C-44C4-BB4C-D6077D0D7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0DB52-38A4-413E-B5F8-D09B1CDD5FB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7858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4FBF0-7DAF-4D27-B738-3C9C3D2C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DD42B-A73D-4902-94AA-155EBB8D856E}" type="datetimeFigureOut">
              <a:rPr lang="vi-VN"/>
              <a:pPr>
                <a:defRPr/>
              </a:pPr>
              <a:t>18/12/2021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2D93A-1A88-4767-85DF-462811BF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4F901-E0EE-4BE0-A9F1-4E13182AF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491D-5CF1-40FE-BEC1-1090F97C6F42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7643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6B03B-3E96-4C77-A7D2-94BE1FD72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8E785-B22D-4A8F-A76B-AF5683FDD827}" type="datetimeFigureOut">
              <a:rPr lang="vi-VN"/>
              <a:pPr>
                <a:defRPr/>
              </a:pPr>
              <a:t>18/12/2021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6F464-303A-43B7-A97C-58593232F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00A38-1CE0-4656-A639-6ED618E8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6ECF2-8923-4AF5-84F8-86954F24A77A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09882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35890-D6F3-4D68-BCB3-F4AC186C0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52A33-9800-45D8-8840-FDBDDA725025}" type="datetimeFigureOut">
              <a:rPr lang="vi-VN"/>
              <a:pPr>
                <a:defRPr/>
              </a:pPr>
              <a:t>18/12/2021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5B7F6-2E97-4476-9929-576090467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04693-3060-4D2C-8E40-50FFDA19A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EFEB0-271C-425A-A495-B73042AC334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3051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72C89-1C0E-4399-9D6F-E2D3CE5DF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D9254-84C1-40B6-9578-022C50B84E7B}" type="datetimeFigureOut">
              <a:rPr lang="vi-VN"/>
              <a:pPr>
                <a:defRPr/>
              </a:pPr>
              <a:t>18/12/2021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4406D-CE2A-45CD-82E0-D7D697CF6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E3659-8D6B-4EF4-B972-01B61A571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8A63D-47DB-47A0-9DF7-A18E5AB699B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04222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2200B8-129A-4C4A-9C88-7D177DB87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3E0B9-92D2-4918-811E-61519BDFC22B}" type="datetimeFigureOut">
              <a:rPr lang="vi-VN"/>
              <a:pPr>
                <a:defRPr/>
              </a:pPr>
              <a:t>18/12/2021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F6CDE5-3EA6-437E-B238-AE2EC1791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DBDB8F8-ED5C-4519-88D5-B5F0BB2FB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BC7E0-98B3-43A4-9689-B934C69D6D93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00332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51BDE93-1F1A-4066-BCB2-CCCE3AFB4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D58C1-400C-4AED-8BCB-62723F6D1040}" type="datetimeFigureOut">
              <a:rPr lang="vi-VN"/>
              <a:pPr>
                <a:defRPr/>
              </a:pPr>
              <a:t>18/12/2021</a:t>
            </a:fld>
            <a:endParaRPr lang="vi-V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F887B03-3965-4F8B-86D1-20794A49B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A02FC38-9422-450B-A6E2-43FA19274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C5286-ADC4-435B-9A4F-D1459D47C2F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70873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B69CEDF-6649-4DB7-B465-0A5145345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DA46-3205-484A-91D7-F965948EF0DD}" type="datetimeFigureOut">
              <a:rPr lang="vi-VN"/>
              <a:pPr>
                <a:defRPr/>
              </a:pPr>
              <a:t>18/12/2021</a:t>
            </a:fld>
            <a:endParaRPr lang="vi-V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65EBD59-0BCD-4E58-A14F-40FC9307A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17AC3BF-1560-4453-8FD8-24655574E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95505-5338-4C5B-AF0A-AF150C7A575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97108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56434D0-6FB4-480B-AD3D-94596418E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9432D-4F05-4775-9843-E3208CC4C513}" type="datetimeFigureOut">
              <a:rPr lang="vi-VN"/>
              <a:pPr>
                <a:defRPr/>
              </a:pPr>
              <a:t>18/12/2021</a:t>
            </a:fld>
            <a:endParaRPr lang="vi-V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D9E277D-51A6-4B04-9D55-BDC6FFEC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B0E05BE-F2B8-43CC-A33A-11DDDE15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6940-5B85-4363-9C73-52F078141379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19512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EC140F2-E22D-4582-90B0-154052590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154C7-2C15-4B39-90EE-A27AF3DBEA18}" type="datetimeFigureOut">
              <a:rPr lang="vi-VN"/>
              <a:pPr>
                <a:defRPr/>
              </a:pPr>
              <a:t>18/12/2021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0CC906-F047-4C8B-B5F2-A2C4BD3C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0032DF-B537-427D-AB90-5F97609E1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CBFAB-2C4B-4E06-B4E1-440C057CE73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6075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4B23BA-85ED-4414-B9AA-27A62257E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4B22D-8E03-4D4A-B6CB-44D3D82E0D65}" type="datetimeFigureOut">
              <a:rPr lang="vi-VN"/>
              <a:pPr>
                <a:defRPr/>
              </a:pPr>
              <a:t>18/12/2021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5C76197-C301-4D5D-A41D-E0D4BE891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82C284-0B34-4DA7-8A1F-B880744F7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5B3AE-1F2D-4C1A-9C09-6E392F5AAE37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77828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BE5C665-ACB7-4289-9CDA-5DCFFE1CC7C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vi-VN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5257E11-1437-499D-84C6-52B0DB90EB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vi-V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267F7-FD89-4EAB-9DC4-EAFE316655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FB0BEB-A4B9-47F1-9EE0-ABAA4C567462}" type="datetimeFigureOut">
              <a:rPr lang="vi-VN"/>
              <a:pPr>
                <a:defRPr/>
              </a:pPr>
              <a:t>18/12/2021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F092-0965-4E13-BFA3-F4797323E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808FD-6EB1-428F-9177-C2FA5A5C3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2AA3083-13A1-4A83-9770-3DB73F8D98A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524003" y="1914119"/>
            <a:ext cx="8975031" cy="2734083"/>
            <a:chOff x="258097" y="1914117"/>
            <a:chExt cx="8458200" cy="1828800"/>
          </a:xfrm>
        </p:grpSpPr>
        <p:sp>
          <p:nvSpPr>
            <p:cNvPr id="12" name="Rounded Rectangle 11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524001" y="0"/>
            <a:ext cx="9144000" cy="2188522"/>
            <a:chOff x="0" y="0"/>
            <a:chExt cx="9144000" cy="2188522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828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Cloud 5"/>
            <p:cNvSpPr/>
            <p:nvPr/>
          </p:nvSpPr>
          <p:spPr>
            <a:xfrm rot="1034735">
              <a:off x="166596" y="249878"/>
              <a:ext cx="3007788" cy="1938644"/>
            </a:xfrm>
            <a:prstGeom prst="cloud">
              <a:avLst/>
            </a:prstGeom>
            <a:solidFill>
              <a:schemeClr val="accent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8" name="Rectangle 7"/>
            <p:cNvSpPr/>
            <p:nvPr/>
          </p:nvSpPr>
          <p:spPr>
            <a:xfrm rot="789568">
              <a:off x="533486" y="753070"/>
              <a:ext cx="2194833" cy="923330"/>
            </a:xfrm>
            <a:prstGeom prst="rect">
              <a:avLst/>
            </a:prstGeom>
            <a:noFill/>
          </p:spPr>
          <p:txBody>
            <a:bodyPr spcFirstLastPara="1" wrap="none" lIns="91440" tIns="45720" rIns="91440" bIns="45720" numCol="1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5300" b="1" dirty="0" err="1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</a:rPr>
                <a:t>Chủ</a:t>
              </a:r>
              <a:r>
                <a:rPr lang="en-US" sz="53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</a:rPr>
                <a:t> </a:t>
              </a:r>
              <a:r>
                <a:rPr lang="en-US" sz="5300" b="1" dirty="0" err="1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</a:rPr>
                <a:t>đề</a:t>
              </a:r>
              <a:endParaRPr lang="en-US" sz="53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HP-168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667002" y="533402"/>
            <a:ext cx="1337768" cy="2477553"/>
          </a:xfrm>
          <a:prstGeom prst="rect">
            <a:avLst/>
          </a:prstGeom>
          <a:noFill/>
        </p:spPr>
        <p:txBody>
          <a:bodyPr wrap="none" lIns="121871" tIns="60936" rIns="121871" bIns="60936" rtlCol="0">
            <a:spAutoFit/>
          </a:bodyPr>
          <a:lstStyle/>
          <a:p>
            <a:r>
              <a:rPr lang="en-US" sz="15300" b="1" dirty="0"/>
              <a:t>4</a:t>
            </a:r>
            <a:endParaRPr lang="vi-VN" sz="15300" b="1" dirty="0"/>
          </a:p>
        </p:txBody>
      </p:sp>
      <p:sp>
        <p:nvSpPr>
          <p:cNvPr id="11" name="Rectangle 10"/>
          <p:cNvSpPr/>
          <p:nvPr/>
        </p:nvSpPr>
        <p:spPr>
          <a:xfrm>
            <a:off x="4563370" y="69272"/>
            <a:ext cx="5493071" cy="1354168"/>
          </a:xfrm>
          <a:prstGeom prst="rect">
            <a:avLst/>
          </a:prstGeom>
          <a:noFill/>
        </p:spPr>
        <p:txBody>
          <a:bodyPr wrap="none" lIns="121871" tIns="60936" rIns="121871" bIns="60936">
            <a:spAutoFit/>
          </a:bodyPr>
          <a:lstStyle/>
          <a:p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endParaRPr lang="en-US" sz="40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KHỐI</a:t>
            </a:r>
            <a:endParaRPr lang="vi-VN" sz="40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2895601" y="4724400"/>
            <a:ext cx="6400801" cy="1752600"/>
          </a:xfrm>
          <a:solidFill>
            <a:srgbClr val="FFCCFF"/>
          </a:solidFill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92- 93)</a:t>
            </a:r>
            <a:endParaRPr lang="vi-VN" sz="4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WordArt 8">
            <a:extLst>
              <a:ext uri="{FF2B5EF4-FFF2-40B4-BE49-F238E27FC236}">
                <a16:creationId xmlns:a16="http://schemas.microsoft.com/office/drawing/2014/main" id="{327588A0-F03B-432F-92A6-C88DB2DEA47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52349" y="2648256"/>
            <a:ext cx="8146684" cy="1356809"/>
          </a:xfrm>
          <a:prstGeom prst="rect">
            <a:avLst/>
          </a:prstGeom>
          <a:solidFill>
            <a:schemeClr val="accent3"/>
          </a:solidFill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14: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KHỐI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LẬP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PHƯƠNG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,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KHỐI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HỘP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CHỮ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NHẬT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(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1) </a:t>
            </a:r>
            <a:endParaRPr lang="vi-VN" sz="3600" b="1" kern="10" dirty="0">
              <a:ln w="9525">
                <a:noFill/>
                <a:round/>
                <a:headEnd/>
                <a:tailEnd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90614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8B3D208-1FE1-49CA-AA21-E4B8465F2D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688" y="1"/>
            <a:ext cx="12288688" cy="6857999"/>
          </a:xfrm>
          <a:prstGeom prst="rect">
            <a:avLst/>
          </a:prstGeom>
        </p:spPr>
      </p:pic>
      <p:pic>
        <p:nvPicPr>
          <p:cNvPr id="7" name="Content Placeholder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4F1DAE4F-D52A-4F31-B007-7E405A78A2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4" t="26956" r="17845" b="59593"/>
          <a:stretch/>
        </p:blipFill>
        <p:spPr>
          <a:xfrm>
            <a:off x="-96688" y="1340768"/>
            <a:ext cx="12241360" cy="4608512"/>
          </a:xfr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50F9BD27-5F68-49EE-B0A2-22C890E38C5C}"/>
              </a:ext>
            </a:extLst>
          </p:cNvPr>
          <p:cNvSpPr>
            <a:spLocks noGrp="1"/>
          </p:cNvSpPr>
          <p:nvPr/>
        </p:nvSpPr>
        <p:spPr bwMode="auto">
          <a:xfrm>
            <a:off x="3575720" y="137320"/>
            <a:ext cx="5184576" cy="843409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99D7F38-26CA-4D8D-A400-3272A40FE7BF}"/>
              </a:ext>
            </a:extLst>
          </p:cNvPr>
          <p:cNvSpPr/>
          <p:nvPr/>
        </p:nvSpPr>
        <p:spPr>
          <a:xfrm>
            <a:off x="1559496" y="4742574"/>
            <a:ext cx="792088" cy="6480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2711A75-C6C4-427A-80F8-E4162C963FC2}"/>
              </a:ext>
            </a:extLst>
          </p:cNvPr>
          <p:cNvSpPr/>
          <p:nvPr/>
        </p:nvSpPr>
        <p:spPr>
          <a:xfrm>
            <a:off x="8028900" y="4742574"/>
            <a:ext cx="792088" cy="6480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9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01710-AB5E-4331-8877-74E31B57A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2B276641-AD96-42BB-91FF-3B56EC8206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32" t="40143" r="14395" b="44594"/>
          <a:stretch/>
        </p:blipFill>
        <p:spPr>
          <a:xfrm>
            <a:off x="0" y="0"/>
            <a:ext cx="12239328" cy="6858000"/>
          </a:xfr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638F6414-E921-4125-AFC1-2855729D189C}"/>
              </a:ext>
            </a:extLst>
          </p:cNvPr>
          <p:cNvSpPr/>
          <p:nvPr/>
        </p:nvSpPr>
        <p:spPr>
          <a:xfrm>
            <a:off x="5231904" y="4509120"/>
            <a:ext cx="576064" cy="57606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38F6414-E921-4125-AFC1-2855729D189C}"/>
              </a:ext>
            </a:extLst>
          </p:cNvPr>
          <p:cNvSpPr/>
          <p:nvPr/>
        </p:nvSpPr>
        <p:spPr>
          <a:xfrm>
            <a:off x="2336304" y="4509120"/>
            <a:ext cx="576064" cy="57606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021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4C8B5ED3-9A8C-4725-8492-C15A66B43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068339-35CF-4B92-9FB0-CE5AC557B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DF3AFB6A-9167-424D-8A07-E8EBADDEA0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" t="54726" r="961" b="22095"/>
          <a:stretch/>
        </p:blipFill>
        <p:spPr>
          <a:xfrm>
            <a:off x="1469740" y="1232756"/>
            <a:ext cx="9828584" cy="4824536"/>
          </a:xfr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0555CD2-07F9-41F5-A5B7-5C79E845750C}"/>
              </a:ext>
            </a:extLst>
          </p:cNvPr>
          <p:cNvCxnSpPr>
            <a:cxnSpLocks/>
          </p:cNvCxnSpPr>
          <p:nvPr/>
        </p:nvCxnSpPr>
        <p:spPr>
          <a:xfrm flipH="1">
            <a:off x="5465676" y="3212977"/>
            <a:ext cx="1566428" cy="97641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F32903A-5E9F-463D-8E53-9F70934B749B}"/>
              </a:ext>
            </a:extLst>
          </p:cNvPr>
          <p:cNvCxnSpPr>
            <a:cxnSpLocks/>
          </p:cNvCxnSpPr>
          <p:nvPr/>
        </p:nvCxnSpPr>
        <p:spPr>
          <a:xfrm>
            <a:off x="6096000" y="2780928"/>
            <a:ext cx="2016224" cy="1440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57A7E15-7203-4873-BD72-AEB1B956B10F}"/>
              </a:ext>
            </a:extLst>
          </p:cNvPr>
          <p:cNvCxnSpPr/>
          <p:nvPr/>
        </p:nvCxnSpPr>
        <p:spPr>
          <a:xfrm flipH="1">
            <a:off x="8472264" y="3068960"/>
            <a:ext cx="720080" cy="11521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3113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552" y="991270"/>
            <a:ext cx="8229600" cy="4525963"/>
          </a:xfrm>
          <a:solidFill>
            <a:srgbClr val="00B0F0"/>
          </a:solidFill>
        </p:spPr>
        <p:txBody>
          <a:bodyPr>
            <a:normAutofit fontScale="85000" lnSpcReduction="10000"/>
          </a:bodyPr>
          <a:lstStyle/>
          <a:p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HDHS LÀM VỞ BÀI TẬP </a:t>
            </a:r>
            <a:r>
              <a:rPr lang="en-US" sz="96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(86- 87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)</a:t>
            </a:r>
            <a:endParaRPr lang="vi-VN" sz="9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89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D92B8-3C70-4632-A671-BD8E60500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D1930-6A1E-411D-9CB9-F6927E6B9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Hoàn thành bài ở vở BT Toán (tr. 86 87)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9BE35-710A-4663-BDC1-7F812F36D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A close up of a logo&#10;&#10;Description automatically generated">
            <a:extLst>
              <a:ext uri="{FF2B5EF4-FFF2-40B4-BE49-F238E27FC236}">
                <a16:creationId xmlns:a16="http://schemas.microsoft.com/office/drawing/2014/main" id="{F74E7A4F-2E98-4568-957B-8CE69CE112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-12576"/>
            <a:ext cx="9144000" cy="6870576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012EEA1-3673-4644-9979-D7A6D72313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189" t="36722" r="53612" b="54035"/>
          <a:stretch/>
        </p:blipFill>
        <p:spPr>
          <a:xfrm>
            <a:off x="1775521" y="1362401"/>
            <a:ext cx="4154055" cy="378064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1BC4833-9353-48EC-B437-981A3FB903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553" t="45800" r="56483" b="47900"/>
          <a:stretch/>
        </p:blipFill>
        <p:spPr>
          <a:xfrm>
            <a:off x="6262427" y="1363180"/>
            <a:ext cx="4082045" cy="408204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3BF9E90-1414-42CE-9515-35593C57E83D}"/>
              </a:ext>
            </a:extLst>
          </p:cNvPr>
          <p:cNvSpPr txBox="1"/>
          <p:nvPr/>
        </p:nvSpPr>
        <p:spPr>
          <a:xfrm>
            <a:off x="2927648" y="274639"/>
            <a:ext cx="2016224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PHÁ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53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E052A-6819-469B-8B8A-0353B3AF6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 descr="A close up of a logo&#10;&#10;Description automatically generated">
            <a:extLst>
              <a:ext uri="{FF2B5EF4-FFF2-40B4-BE49-F238E27FC236}">
                <a16:creationId xmlns:a16="http://schemas.microsoft.com/office/drawing/2014/main" id="{F844FA07-1C5A-4065-A31E-223D528D91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7A9616-7F38-4608-A8BA-6C30F4B1D2A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482" t="37400" r="21910" b="54200"/>
          <a:stretch/>
        </p:blipFill>
        <p:spPr>
          <a:xfrm>
            <a:off x="1524000" y="1567836"/>
            <a:ext cx="4590510" cy="36724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5632347-0BF7-41AA-8C39-F57568418A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8519" t="45223" r="26356" b="48000"/>
          <a:stretch/>
        </p:blipFill>
        <p:spPr>
          <a:xfrm>
            <a:off x="6332999" y="1567836"/>
            <a:ext cx="4061048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3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CCC17-9B18-498D-94A4-0ABDCFC32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C6D03-CE85-48EB-BF19-4F7665A38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BF9CBB-B26A-4758-8FEF-562042C3D2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32" t="36350" r="19750" b="46850"/>
          <a:stretch/>
        </p:blipFill>
        <p:spPr>
          <a:xfrm>
            <a:off x="735659" y="27280"/>
            <a:ext cx="10720682" cy="68612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5D1ACDD-3AC0-4473-97AB-0F3EE2C26795}"/>
              </a:ext>
            </a:extLst>
          </p:cNvPr>
          <p:cNvSpPr txBox="1"/>
          <p:nvPr/>
        </p:nvSpPr>
        <p:spPr>
          <a:xfrm>
            <a:off x="4367808" y="5354052"/>
            <a:ext cx="3744416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88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A1739-D6A7-4BDF-96E6-21DC8F717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A close up of a logo&#10;&#10;Description automatically generated">
            <a:extLst>
              <a:ext uri="{FF2B5EF4-FFF2-40B4-BE49-F238E27FC236}">
                <a16:creationId xmlns:a16="http://schemas.microsoft.com/office/drawing/2014/main" id="{319227B1-B8C9-46A8-8745-BF800B5F60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75135A0-3B72-4E72-8E8B-75A95438DA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995" t="55250" r="52799" b="39092"/>
          <a:stretch/>
        </p:blipFill>
        <p:spPr>
          <a:xfrm>
            <a:off x="2783633" y="32966"/>
            <a:ext cx="6037295" cy="30295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62978CC-2868-4849-80D6-4B7C52F3F8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910" t="60500" r="54321" b="30050"/>
          <a:stretch/>
        </p:blipFill>
        <p:spPr>
          <a:xfrm>
            <a:off x="3647728" y="3095458"/>
            <a:ext cx="4598662" cy="376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36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AA4B-9DC4-4704-9320-BCB66D82B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 descr="A close up of a logo&#10;&#10;Description automatically generated">
            <a:extLst>
              <a:ext uri="{FF2B5EF4-FFF2-40B4-BE49-F238E27FC236}">
                <a16:creationId xmlns:a16="http://schemas.microsoft.com/office/drawing/2014/main" id="{86DF28C8-BE93-47D6-ADDB-90761E98D2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8688" cy="685800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2419CFF-951C-4B49-93D5-FDA94F140FA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482" t="54737" r="19750" b="38861"/>
          <a:stretch/>
        </p:blipFill>
        <p:spPr>
          <a:xfrm>
            <a:off x="3215681" y="274638"/>
            <a:ext cx="5431461" cy="30103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B6F37C8-D41E-4015-9B16-5CBC08F13BD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8643" t="60500" r="24071" b="30050"/>
          <a:stretch/>
        </p:blipFill>
        <p:spPr>
          <a:xfrm>
            <a:off x="4259797" y="3284984"/>
            <a:ext cx="3672407" cy="413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41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F50FC-15C8-47BF-A20A-09B21A254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A close up of a logo&#10;&#10;Description automatically generated">
            <a:extLst>
              <a:ext uri="{FF2B5EF4-FFF2-40B4-BE49-F238E27FC236}">
                <a16:creationId xmlns:a16="http://schemas.microsoft.com/office/drawing/2014/main" id="{F14B4AC0-92EC-43A2-8760-36436CB135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A91B824-3E79-4724-862A-AFDE1AA85CB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070" t="54621" r="11107" b="31100"/>
          <a:stretch/>
        </p:blipFill>
        <p:spPr>
          <a:xfrm>
            <a:off x="1201436" y="44625"/>
            <a:ext cx="9466564" cy="48860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3BF9E90-1414-42CE-9515-35593C57E83D}"/>
              </a:ext>
            </a:extLst>
          </p:cNvPr>
          <p:cNvSpPr txBox="1"/>
          <p:nvPr/>
        </p:nvSpPr>
        <p:spPr>
          <a:xfrm>
            <a:off x="3575720" y="5445225"/>
            <a:ext cx="3456384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99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7FE4D-33BD-4102-B20D-C8E0D2E96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E7E10-9120-4B48-A95F-D99058D31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4B9B68-7F5B-47D8-B4A5-DFF42639A9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3" t="34005" r="303" b="29001"/>
          <a:stretch/>
        </p:blipFill>
        <p:spPr>
          <a:xfrm>
            <a:off x="1415480" y="-46911"/>
            <a:ext cx="9252520" cy="698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77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EADD35C-C66D-4D51-B830-A674F104F3BF}"/>
              </a:ext>
            </a:extLst>
          </p:cNvPr>
          <p:cNvSpPr txBox="1"/>
          <p:nvPr/>
        </p:nvSpPr>
        <p:spPr>
          <a:xfrm>
            <a:off x="3810000" y="2505670"/>
            <a:ext cx="5310336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03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71</Words>
  <Application>Microsoft Office PowerPoint</Application>
  <PresentationFormat>Widescreen</PresentationFormat>
  <Paragraphs>16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HP-168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KẾT NỐI VÀ VẬN DỤNG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Admin</cp:lastModifiedBy>
  <cp:revision>72</cp:revision>
  <dcterms:created xsi:type="dcterms:W3CDTF">2020-03-23T01:55:28Z</dcterms:created>
  <dcterms:modified xsi:type="dcterms:W3CDTF">2021-12-18T16:48:54Z</dcterms:modified>
</cp:coreProperties>
</file>