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66" r:id="rId4"/>
    <p:sldId id="287" r:id="rId5"/>
    <p:sldId id="284" r:id="rId6"/>
    <p:sldId id="270" r:id="rId7"/>
    <p:sldId id="271" r:id="rId8"/>
    <p:sldId id="274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74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457" y="581542"/>
            <a:ext cx="8964488" cy="1296144"/>
          </a:xfrm>
        </p:spPr>
        <p:txBody>
          <a:bodyPr numCol="1">
            <a:noAutofit/>
          </a:bodyPr>
          <a:lstStyle/>
          <a:p>
            <a:pPr algn="l"/>
            <a: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5: </a:t>
            </a:r>
            <a:b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CON NGƯỜI VÀ SỨC KHỎE</a:t>
            </a:r>
            <a:b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8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" b="100000" l="0" r="99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50" y="2139702"/>
            <a:ext cx="3823945" cy="292027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31840" y="1347614"/>
            <a:ext cx="6228184" cy="316835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Ciel Panton Black" pitchFamily="50" charset="0"/>
                <a:ea typeface="+mj-ea"/>
                <a:cs typeface="+mj-cs"/>
              </a:defRPr>
            </a:lvl1pPr>
          </a:lstStyle>
          <a:p>
            <a:r>
              <a:rPr lang="en-US" sz="4000" b="1" u="sng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ngơi</a:t>
            </a: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024" y="605019"/>
            <a:ext cx="2807749" cy="21273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389" y="44165"/>
            <a:ext cx="883011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9" y="235846"/>
            <a:ext cx="268380" cy="385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1854">
            <a:off x="436042" y="839319"/>
            <a:ext cx="2306041" cy="1946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1663" y="819913"/>
            <a:ext cx="2357920" cy="1985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199" y="3094857"/>
            <a:ext cx="2676525" cy="2031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30403">
            <a:off x="3051247" y="2820876"/>
            <a:ext cx="2629163" cy="2230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0062" y="2891978"/>
            <a:ext cx="2810711" cy="223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923678"/>
            <a:ext cx="883011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0" y="582893"/>
            <a:ext cx="785213" cy="76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4747"/>
            <a:ext cx="8309502" cy="4308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94" y="61326"/>
            <a:ext cx="372363" cy="385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561900"/>
            <a:ext cx="6772963" cy="4581600"/>
          </a:xfrm>
          <a:prstGeom prst="rect">
            <a:avLst/>
          </a:prstGeom>
        </p:spPr>
      </p:pic>
      <p:sp>
        <p:nvSpPr>
          <p:cNvPr id="4" name="Smiley Face 3"/>
          <p:cNvSpPr/>
          <p:nvPr/>
        </p:nvSpPr>
        <p:spPr>
          <a:xfrm>
            <a:off x="7596336" y="4227934"/>
            <a:ext cx="664606" cy="64807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7744563" y="2011744"/>
            <a:ext cx="664606" cy="648072"/>
          </a:xfrm>
          <a:prstGeom prst="smileyFace">
            <a:avLst>
              <a:gd name="adj" fmla="val -4653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493175" y="4282558"/>
            <a:ext cx="664606" cy="64807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400085" y="1997310"/>
            <a:ext cx="664606" cy="648072"/>
          </a:xfrm>
          <a:prstGeom prst="smileyFace">
            <a:avLst>
              <a:gd name="adj" fmla="val -4653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7534"/>
            <a:ext cx="3877499" cy="1144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2139702"/>
            <a:ext cx="8237494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47614"/>
            <a:ext cx="3651214" cy="2304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899" y="221869"/>
            <a:ext cx="5664101" cy="49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99</Words>
  <Application>Microsoft Office PowerPoint</Application>
  <PresentationFormat>On-screen Show (16:9)</PresentationFormat>
  <Paragraphs>10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Times New Roman</vt:lpstr>
      <vt:lpstr>iCiel Panton Black</vt:lpstr>
      <vt:lpstr>Lato</vt:lpstr>
      <vt:lpstr>Office Theme</vt:lpstr>
      <vt:lpstr>CHỦ ĐỀ 5:                CON NGƯỜI VÀ SỨC KHỎE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Tran Thao Van</cp:lastModifiedBy>
  <cp:revision>57</cp:revision>
  <dcterms:created xsi:type="dcterms:W3CDTF">2020-04-28T02:36:50Z</dcterms:created>
  <dcterms:modified xsi:type="dcterms:W3CDTF">2022-03-31T13:26:19Z</dcterms:modified>
</cp:coreProperties>
</file>