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6" r:id="rId2"/>
    <p:sldId id="295" r:id="rId3"/>
    <p:sldId id="281" r:id="rId4"/>
    <p:sldId id="296" r:id="rId5"/>
    <p:sldId id="282" r:id="rId6"/>
    <p:sldId id="297" r:id="rId7"/>
    <p:sldId id="298" r:id="rId8"/>
    <p:sldId id="299" r:id="rId9"/>
    <p:sldId id="277" r:id="rId10"/>
    <p:sldId id="284" r:id="rId11"/>
    <p:sldId id="309" r:id="rId12"/>
    <p:sldId id="289" r:id="rId13"/>
    <p:sldId id="303" r:id="rId14"/>
    <p:sldId id="290" r:id="rId15"/>
    <p:sldId id="307" r:id="rId16"/>
    <p:sldId id="308" r:id="rId17"/>
    <p:sldId id="304" r:id="rId18"/>
    <p:sldId id="29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3725" autoAdjust="0"/>
  </p:normalViewPr>
  <p:slideViewPr>
    <p:cSldViewPr>
      <p:cViewPr varScale="1">
        <p:scale>
          <a:sx n="69" d="100"/>
          <a:sy n="69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guyet\Lop%201\Luyen%20chu%20lop%201\Video%20vi&#7871;t%20ch&#7919;\Ch&#7919;%20th&#432;&#7901;ng%205%20li\Ch&#7919;%20o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96384" y="849302"/>
            <a:ext cx="2804615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BÀI 6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3532" y="2743200"/>
            <a:ext cx="221513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n-US" sz="8000" b="1" dirty="0" err="1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" y="648393"/>
            <a:ext cx="2056387" cy="62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1200" y="1485900"/>
            <a:ext cx="574040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5257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Bê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có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766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63246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1000"/>
            <a:ext cx="7010400" cy="614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81000"/>
            <a:ext cx="375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447800"/>
            <a:ext cx="811342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667000"/>
            <a:ext cx="3276600" cy="36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=""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55626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54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gặm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0784" y="5562600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562600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610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  <a:p>
            <a:endParaRPr lang="en-US" dirty="0"/>
          </a:p>
        </p:txBody>
      </p:sp>
      <p:pic>
        <p:nvPicPr>
          <p:cNvPr id="13" name="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78236" y="3671189"/>
            <a:ext cx="257271" cy="3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3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657600"/>
            <a:ext cx="91440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9906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ß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bò</a:t>
            </a:r>
            <a:endParaRPr lang="vi-VN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cò</a:t>
            </a:r>
            <a:endParaRPr lang="vi-VN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5181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133600"/>
            <a:ext cx="2667000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2895600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 descr="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133600"/>
            <a:ext cx="2590800" cy="25272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5410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5385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54102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3962400"/>
            <a:ext cx="8839200" cy="893618"/>
            <a:chOff x="0" y="3962400"/>
            <a:chExt cx="8839200" cy="893618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6000" y="4017818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20000" y="4003963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4f98bea7549b913a58fab44c58e806bee6f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883</TotalTime>
  <Words>56</Words>
  <Application>Microsoft Office PowerPoint</Application>
  <PresentationFormat>On-screen Show (4:3)</PresentationFormat>
  <Paragraphs>43</Paragraphs>
  <Slides>18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SKY</cp:lastModifiedBy>
  <cp:revision>72</cp:revision>
  <dcterms:created xsi:type="dcterms:W3CDTF">2020-08-10T13:41:50Z</dcterms:created>
  <dcterms:modified xsi:type="dcterms:W3CDTF">2022-09-19T03:57:13Z</dcterms:modified>
</cp:coreProperties>
</file>