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257" r:id="rId11"/>
    <p:sldId id="871" r:id="rId12"/>
    <p:sldId id="836" r:id="rId13"/>
    <p:sldId id="837" r:id="rId14"/>
    <p:sldId id="838" r:id="rId15"/>
    <p:sldId id="839" r:id="rId16"/>
    <p:sldId id="856" r:id="rId17"/>
    <p:sldId id="869" r:id="rId18"/>
    <p:sldId id="855" r:id="rId19"/>
    <p:sldId id="870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2.gif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25" y="3473407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366226" y="1032274"/>
            <a:ext cx="8420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8000" b="0" i="0" u="none" strike="noStrike" kern="1200" cap="none" spc="0" normalizeH="0" baseline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bảng</a:t>
            </a:r>
            <a:r>
              <a:rPr kumimoji="0" lang="en-US" sz="8000" b="0" i="0" u="none" strike="noStrike" kern="1200" cap="none" spc="0" normalizeH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9698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81955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589</Words>
  <Application>Microsoft Office PowerPoint</Application>
  <PresentationFormat>Widescreen</PresentationFormat>
  <Paragraphs>201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6</cp:revision>
  <dcterms:created xsi:type="dcterms:W3CDTF">2022-08-11T15:00:16Z</dcterms:created>
  <dcterms:modified xsi:type="dcterms:W3CDTF">2022-08-26T03:57:33Z</dcterms:modified>
</cp:coreProperties>
</file>