
<file path=[Content_Types].xml><?xml version="1.0" encoding="utf-8"?>
<Types xmlns="http://schemas.openxmlformats.org/package/2006/content-types">
  <Default Extension="jpeg" ContentType="image/jpeg"/>
  <Default Extension="JPG" ContentType="image/.jp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sldIdLst>
    <p:sldId id="307" r:id="rId5"/>
    <p:sldId id="309" r:id="rId6"/>
    <p:sldId id="314" r:id="rId7"/>
    <p:sldId id="316" r:id="rId8"/>
    <p:sldId id="315" r:id="rId9"/>
    <p:sldId id="277" r:id="rId10"/>
    <p:sldId id="261" r:id="rId11"/>
    <p:sldId id="317" r:id="rId12"/>
    <p:sldId id="281" r:id="rId13"/>
    <p:sldId id="318" r:id="rId14"/>
    <p:sldId id="319" r:id="rId15"/>
    <p:sldId id="311" r:id="rId16"/>
    <p:sldId id="264" r:id="rId17"/>
  </p:sldIdLst>
  <p:sldSz cx="123444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99"/>
    <a:srgbClr val="CC0066"/>
    <a:srgbClr val="000000"/>
    <a:srgbClr val="00CC00"/>
    <a:srgbClr val="FF3399"/>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4660"/>
  </p:normalViewPr>
  <p:slideViewPr>
    <p:cSldViewPr>
      <p:cViewPr>
        <p:scale>
          <a:sx n="70" d="100"/>
          <a:sy n="70" d="100"/>
        </p:scale>
        <p:origin x="-1290" y="-714"/>
      </p:cViewPr>
      <p:guideLst>
        <p:guide orient="horz" pos="2160"/>
        <p:guide pos="388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2130432"/>
            <a:ext cx="10492740" cy="1470025"/>
          </a:xfrm>
        </p:spPr>
        <p:txBody>
          <a:bodyPr/>
          <a:lstStyle/>
          <a:p>
            <a:r>
              <a:rPr lang="en-US"/>
              <a:t>Click to edit Master title style</a:t>
            </a:r>
            <a:endParaRPr lang="en-US"/>
          </a:p>
        </p:txBody>
      </p:sp>
      <p:sp>
        <p:nvSpPr>
          <p:cNvPr id="3" name="Subtitle 2"/>
          <p:cNvSpPr>
            <a:spLocks noGrp="1"/>
          </p:cNvSpPr>
          <p:nvPr>
            <p:ph type="subTitle" idx="1"/>
          </p:nvPr>
        </p:nvSpPr>
        <p:spPr>
          <a:xfrm>
            <a:off x="1851660" y="3886200"/>
            <a:ext cx="864108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B2F9286-CF06-489C-AC9D-65F06AE63E64}" type="slidenum">
              <a:rPr lang="en-US"/>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4244100-E0D8-417F-9797-AB8EDC52590D}" type="slidenum">
              <a:rPr lang="en-US"/>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9690" y="274645"/>
            <a:ext cx="277749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17220" y="274645"/>
            <a:ext cx="812673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A48C8B6-17D6-4925-B91E-78C1E388A429}" type="slidenum">
              <a:rPr lang="en-US"/>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hasCustomPrompt="1"/>
          </p:nvPr>
        </p:nvSpPr>
        <p:spPr>
          <a:xfrm>
            <a:off x="925830" y="2130435"/>
            <a:ext cx="10492740" cy="1470025"/>
          </a:xfrm>
        </p:spPr>
        <p:txBody>
          <a:bodyPr/>
          <a:lstStyle/>
          <a:p>
            <a:r>
              <a:rPr lang="vi-VN"/>
              <a:t>Bấm &amp; sửa kiểu tiêu đề</a:t>
            </a:r>
            <a:endParaRPr lang="en-US"/>
          </a:p>
        </p:txBody>
      </p:sp>
      <p:sp>
        <p:nvSpPr>
          <p:cNvPr id="3" name="Tiêu đề phụ 2"/>
          <p:cNvSpPr>
            <a:spLocks noGrp="1"/>
          </p:cNvSpPr>
          <p:nvPr>
            <p:ph type="subTitle" idx="1" hasCustomPrompt="1"/>
          </p:nvPr>
        </p:nvSpPr>
        <p:spPr>
          <a:xfrm>
            <a:off x="1851660" y="3886200"/>
            <a:ext cx="864108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a:t>Bấm &amp; sửa kiểu phụ đề</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DF7C3661-29D1-4E03-90F9-4234D8F6BC82}" type="slidenum">
              <a:rPr lang="en-US" altLang="en-US">
                <a:solidFill>
                  <a:srgbClr val="000000"/>
                </a:solidFill>
              </a:rPr>
            </a:fld>
            <a:endParaRPr lang="en-US"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a:t>Bấm &amp; sửa kiểu tiêu đề</a:t>
            </a:r>
            <a:endParaRPr lang="en-US"/>
          </a:p>
        </p:txBody>
      </p:sp>
      <p:sp>
        <p:nvSpPr>
          <p:cNvPr id="3" name="Nơi giữ chỗ cho Nội dung 2"/>
          <p:cNvSpPr>
            <a:spLocks noGrp="1"/>
          </p:cNvSpPr>
          <p:nvPr>
            <p:ph idx="1" hasCustomPrompt="1"/>
          </p:nvPr>
        </p:nvSpPr>
        <p:spPr/>
        <p:txBody>
          <a:bodyPr/>
          <a:lstStyle/>
          <a:p>
            <a:pPr lvl="0"/>
            <a:r>
              <a:rPr lang="vi-VN"/>
              <a:t>Bấm &amp; sửa kiểu tiêu đề</a:t>
            </a:r>
            <a:endParaRPr lang="vi-VN"/>
          </a:p>
          <a:p>
            <a:pPr lvl="1"/>
            <a:r>
              <a:rPr lang="vi-VN"/>
              <a:t>Mức hai</a:t>
            </a:r>
            <a:endParaRPr lang="vi-VN"/>
          </a:p>
          <a:p>
            <a:pPr lvl="2"/>
            <a:r>
              <a:rPr lang="vi-VN"/>
              <a:t>Mức ba</a:t>
            </a:r>
            <a:endParaRPr lang="vi-VN"/>
          </a:p>
          <a:p>
            <a:pPr lvl="3"/>
            <a:r>
              <a:rPr lang="vi-VN"/>
              <a:t>Mức bốn</a:t>
            </a:r>
            <a:endParaRPr lang="vi-VN"/>
          </a:p>
          <a:p>
            <a:pPr lvl="4"/>
            <a:r>
              <a:rPr lang="vi-VN"/>
              <a:t>Mức năm</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783E7046-3671-4B91-B64C-BB3B4E669DE9}" type="slidenum">
              <a:rPr lang="en-US" altLang="en-US">
                <a:solidFill>
                  <a:srgbClr val="000000"/>
                </a:solidFill>
              </a:rPr>
            </a:fld>
            <a:endParaRPr lang="en-US"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975123" y="4406910"/>
            <a:ext cx="1049274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hasCustomPrompt="1"/>
          </p:nvPr>
        </p:nvSpPr>
        <p:spPr>
          <a:xfrm>
            <a:off x="975123" y="2906713"/>
            <a:ext cx="1049274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endParaRPr lang="vi-VN"/>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4B586223-35A6-4F12-B452-649733136F44}" type="slidenum">
              <a:rPr lang="en-US" altLang="en-US">
                <a:solidFill>
                  <a:srgbClr val="000000"/>
                </a:solidFill>
              </a:rPr>
            </a:fld>
            <a:endParaRPr lang="en-US"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a:t>Bấm &amp; sửa kiểu tiêu đề</a:t>
            </a:r>
            <a:endParaRPr lang="en-US"/>
          </a:p>
        </p:txBody>
      </p:sp>
      <p:sp>
        <p:nvSpPr>
          <p:cNvPr id="3" name="Nơi giữ chỗ cho Nội dung 2"/>
          <p:cNvSpPr>
            <a:spLocks noGrp="1"/>
          </p:cNvSpPr>
          <p:nvPr>
            <p:ph sz="half" idx="1" hasCustomPrompt="1"/>
          </p:nvPr>
        </p:nvSpPr>
        <p:spPr>
          <a:xfrm>
            <a:off x="617220" y="1600206"/>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endParaRPr lang="vi-VN"/>
          </a:p>
          <a:p>
            <a:pPr lvl="1"/>
            <a:r>
              <a:rPr lang="vi-VN"/>
              <a:t>Mức hai</a:t>
            </a:r>
            <a:endParaRPr lang="vi-VN"/>
          </a:p>
          <a:p>
            <a:pPr lvl="2"/>
            <a:r>
              <a:rPr lang="vi-VN"/>
              <a:t>Mức ba</a:t>
            </a:r>
            <a:endParaRPr lang="vi-VN"/>
          </a:p>
          <a:p>
            <a:pPr lvl="3"/>
            <a:r>
              <a:rPr lang="vi-VN"/>
              <a:t>Mức bốn</a:t>
            </a:r>
            <a:endParaRPr lang="vi-VN"/>
          </a:p>
          <a:p>
            <a:pPr lvl="4"/>
            <a:r>
              <a:rPr lang="vi-VN"/>
              <a:t>Mức năm</a:t>
            </a:r>
            <a:endParaRPr lang="en-US"/>
          </a:p>
        </p:txBody>
      </p:sp>
      <p:sp>
        <p:nvSpPr>
          <p:cNvPr id="4" name="Nơi giữ chỗ cho Nội dung 3"/>
          <p:cNvSpPr>
            <a:spLocks noGrp="1"/>
          </p:cNvSpPr>
          <p:nvPr>
            <p:ph sz="half" idx="2" hasCustomPrompt="1"/>
          </p:nvPr>
        </p:nvSpPr>
        <p:spPr>
          <a:xfrm>
            <a:off x="6275070" y="1600206"/>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endParaRPr lang="vi-VN"/>
          </a:p>
          <a:p>
            <a:pPr lvl="1"/>
            <a:r>
              <a:rPr lang="vi-VN"/>
              <a:t>Mức hai</a:t>
            </a:r>
            <a:endParaRPr lang="vi-VN"/>
          </a:p>
          <a:p>
            <a:pPr lvl="2"/>
            <a:r>
              <a:rPr lang="vi-VN"/>
              <a:t>Mức ba</a:t>
            </a:r>
            <a:endParaRPr lang="vi-VN"/>
          </a:p>
          <a:p>
            <a:pPr lvl="3"/>
            <a:r>
              <a:rPr lang="vi-VN"/>
              <a:t>Mức bốn</a:t>
            </a:r>
            <a:endParaRPr lang="vi-VN"/>
          </a:p>
          <a:p>
            <a:pPr lvl="4"/>
            <a:r>
              <a:rPr lang="vi-VN"/>
              <a:t>Mức năm</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7EDB8BE0-CD28-4B8C-ACE9-E73EEABC65F3}" type="slidenum">
              <a:rPr lang="en-US" altLang="en-US">
                <a:solidFill>
                  <a:srgbClr val="000000"/>
                </a:solidFill>
              </a:rPr>
            </a:fld>
            <a:endParaRPr lang="en-US"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hasCustomPrompt="1"/>
          </p:nvPr>
        </p:nvSpPr>
        <p:spPr>
          <a:xfrm>
            <a:off x="617220" y="1535117"/>
            <a:ext cx="5454254"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endParaRPr lang="vi-VN"/>
          </a:p>
        </p:txBody>
      </p:sp>
      <p:sp>
        <p:nvSpPr>
          <p:cNvPr id="4" name="Nơi giữ chỗ cho Nội dung 3"/>
          <p:cNvSpPr>
            <a:spLocks noGrp="1"/>
          </p:cNvSpPr>
          <p:nvPr>
            <p:ph sz="half" idx="2" hasCustomPrompt="1"/>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endParaRPr lang="vi-VN"/>
          </a:p>
          <a:p>
            <a:pPr lvl="1"/>
            <a:r>
              <a:rPr lang="vi-VN"/>
              <a:t>Mức hai</a:t>
            </a:r>
            <a:endParaRPr lang="vi-VN"/>
          </a:p>
          <a:p>
            <a:pPr lvl="2"/>
            <a:r>
              <a:rPr lang="vi-VN"/>
              <a:t>Mức ba</a:t>
            </a:r>
            <a:endParaRPr lang="vi-VN"/>
          </a:p>
          <a:p>
            <a:pPr lvl="3"/>
            <a:r>
              <a:rPr lang="vi-VN"/>
              <a:t>Mức bốn</a:t>
            </a:r>
            <a:endParaRPr lang="vi-VN"/>
          </a:p>
          <a:p>
            <a:pPr lvl="4"/>
            <a:r>
              <a:rPr lang="vi-VN"/>
              <a:t>Mức năm</a:t>
            </a:r>
            <a:endParaRPr lang="en-US"/>
          </a:p>
        </p:txBody>
      </p:sp>
      <p:sp>
        <p:nvSpPr>
          <p:cNvPr id="5" name="Nơi giữ chỗ cho Văn bản 4"/>
          <p:cNvSpPr>
            <a:spLocks noGrp="1"/>
          </p:cNvSpPr>
          <p:nvPr>
            <p:ph type="body" sz="quarter" idx="3" hasCustomPrompt="1"/>
          </p:nvPr>
        </p:nvSpPr>
        <p:spPr>
          <a:xfrm>
            <a:off x="6270793" y="1535117"/>
            <a:ext cx="545639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endParaRPr lang="vi-VN"/>
          </a:p>
        </p:txBody>
      </p:sp>
      <p:sp>
        <p:nvSpPr>
          <p:cNvPr id="6" name="Nơi giữ chỗ cho Nội dung 5"/>
          <p:cNvSpPr>
            <a:spLocks noGrp="1"/>
          </p:cNvSpPr>
          <p:nvPr>
            <p:ph sz="quarter" idx="4" hasCustomPrompt="1"/>
          </p:nvPr>
        </p:nvSpPr>
        <p:spPr>
          <a:xfrm>
            <a:off x="6270793"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endParaRPr lang="vi-VN"/>
          </a:p>
          <a:p>
            <a:pPr lvl="1"/>
            <a:r>
              <a:rPr lang="vi-VN"/>
              <a:t>Mức hai</a:t>
            </a:r>
            <a:endParaRPr lang="vi-VN"/>
          </a:p>
          <a:p>
            <a:pPr lvl="2"/>
            <a:r>
              <a:rPr lang="vi-VN"/>
              <a:t>Mức ba</a:t>
            </a:r>
            <a:endParaRPr lang="vi-VN"/>
          </a:p>
          <a:p>
            <a:pPr lvl="3"/>
            <a:r>
              <a:rPr lang="vi-VN"/>
              <a:t>Mức bốn</a:t>
            </a:r>
            <a:endParaRPr lang="vi-VN"/>
          </a:p>
          <a:p>
            <a:pPr lvl="4"/>
            <a:r>
              <a:rPr lang="vi-VN"/>
              <a:t>Mức năm</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pPr>
              <a:defRPr/>
            </a:pPr>
            <a:fld id="{9C9415FB-AAC2-47DD-B015-382831B38570}" type="slidenum">
              <a:rPr lang="en-US" altLang="en-US">
                <a:solidFill>
                  <a:srgbClr val="000000"/>
                </a:solidFill>
              </a:rPr>
            </a:fld>
            <a:endParaRPr lang="en-US"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a:t>Bấm &amp; sửa kiểu tiêu đề</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85310A5D-9E4B-4B7E-86D9-A2032FE3B7CD}" type="slidenum">
              <a:rPr lang="en-US" altLang="en-US">
                <a:solidFill>
                  <a:srgbClr val="000000"/>
                </a:solidFill>
              </a:rPr>
            </a:fld>
            <a:endParaRPr lang="en-US"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pPr>
              <a:defRPr/>
            </a:pPr>
            <a:fld id="{EE0EF555-3827-4CD4-A6E1-2AC7DB5B752F}" type="slidenum">
              <a:rPr lang="en-US" altLang="en-US">
                <a:solidFill>
                  <a:srgbClr val="000000"/>
                </a:solidFill>
              </a:rPr>
            </a:fld>
            <a:endParaRPr lang="en-US"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617223" y="273058"/>
            <a:ext cx="4061223" cy="1162051"/>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hasCustomPrompt="1"/>
          </p:nvPr>
        </p:nvSpPr>
        <p:spPr>
          <a:xfrm>
            <a:off x="4826317" y="273061"/>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endParaRPr lang="vi-VN"/>
          </a:p>
          <a:p>
            <a:pPr lvl="1"/>
            <a:r>
              <a:rPr lang="vi-VN"/>
              <a:t>Mức hai</a:t>
            </a:r>
            <a:endParaRPr lang="vi-VN"/>
          </a:p>
          <a:p>
            <a:pPr lvl="2"/>
            <a:r>
              <a:rPr lang="vi-VN"/>
              <a:t>Mức ba</a:t>
            </a:r>
            <a:endParaRPr lang="vi-VN"/>
          </a:p>
          <a:p>
            <a:pPr lvl="3"/>
            <a:r>
              <a:rPr lang="vi-VN"/>
              <a:t>Mức bốn</a:t>
            </a:r>
            <a:endParaRPr lang="vi-VN"/>
          </a:p>
          <a:p>
            <a:pPr lvl="4"/>
            <a:r>
              <a:rPr lang="vi-VN"/>
              <a:t>Mức năm</a:t>
            </a:r>
            <a:endParaRPr lang="en-US"/>
          </a:p>
        </p:txBody>
      </p:sp>
      <p:sp>
        <p:nvSpPr>
          <p:cNvPr id="4" name="Nơi giữ chỗ cho Văn bản 3"/>
          <p:cNvSpPr>
            <a:spLocks noGrp="1"/>
          </p:cNvSpPr>
          <p:nvPr>
            <p:ph type="body" sz="half" idx="2" hasCustomPrompt="1"/>
          </p:nvPr>
        </p:nvSpPr>
        <p:spPr>
          <a:xfrm>
            <a:off x="617223" y="1435103"/>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endParaRPr lang="vi-VN"/>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13153EBE-6443-4110-903B-F8BB0400D657}" type="slidenum">
              <a:rPr lang="en-US" altLang="en-US">
                <a:solidFill>
                  <a:srgbClr val="000000"/>
                </a:solidFill>
              </a:rPr>
            </a:fld>
            <a:endParaRPr lang="en-US"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0EC6FEB-1ACE-44E3-AACE-0B6443D56FBA}" type="slidenum">
              <a:rPr lang="en-US"/>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2419589" y="4800609"/>
            <a:ext cx="7406640" cy="566739"/>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hasCustomPrompt="1"/>
          </p:nvPr>
        </p:nvSpPr>
        <p:spPr>
          <a:xfrm>
            <a:off x="2419589" y="5367347"/>
            <a:ext cx="740664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endParaRPr lang="vi-VN"/>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111B67A5-8711-484B-9B9B-72D1F54F13AF}" type="slidenum">
              <a:rPr lang="en-US" altLang="en-US">
                <a:solidFill>
                  <a:srgbClr val="000000"/>
                </a:solidFill>
              </a:rPr>
            </a:fld>
            <a:endParaRPr lang="en-US"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a:t>Bấm &amp; sửa kiểu tiêu đề</a:t>
            </a:r>
            <a:endParaRPr lang="en-US"/>
          </a:p>
        </p:txBody>
      </p:sp>
      <p:sp>
        <p:nvSpPr>
          <p:cNvPr id="3" name="Nơi giữ chỗ cho Văn bản Dọc 2"/>
          <p:cNvSpPr>
            <a:spLocks noGrp="1"/>
          </p:cNvSpPr>
          <p:nvPr>
            <p:ph type="body" orient="vert" idx="1" hasCustomPrompt="1"/>
          </p:nvPr>
        </p:nvSpPr>
        <p:spPr/>
        <p:txBody>
          <a:bodyPr vert="eaVert"/>
          <a:lstStyle/>
          <a:p>
            <a:pPr lvl="0"/>
            <a:r>
              <a:rPr lang="vi-VN"/>
              <a:t>Bấm &amp; sửa kiểu tiêu đề</a:t>
            </a:r>
            <a:endParaRPr lang="vi-VN"/>
          </a:p>
          <a:p>
            <a:pPr lvl="1"/>
            <a:r>
              <a:rPr lang="vi-VN"/>
              <a:t>Mức hai</a:t>
            </a:r>
            <a:endParaRPr lang="vi-VN"/>
          </a:p>
          <a:p>
            <a:pPr lvl="2"/>
            <a:r>
              <a:rPr lang="vi-VN"/>
              <a:t>Mức ba</a:t>
            </a:r>
            <a:endParaRPr lang="vi-VN"/>
          </a:p>
          <a:p>
            <a:pPr lvl="3"/>
            <a:r>
              <a:rPr lang="vi-VN"/>
              <a:t>Mức bốn</a:t>
            </a:r>
            <a:endParaRPr lang="vi-VN"/>
          </a:p>
          <a:p>
            <a:pPr lvl="4"/>
            <a:r>
              <a:rPr lang="vi-VN"/>
              <a:t>Mức năm</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579AB9EB-996F-410F-B03F-FAAC155C35CF}" type="slidenum">
              <a:rPr lang="en-US" altLang="en-US">
                <a:solidFill>
                  <a:srgbClr val="000000"/>
                </a:solidFill>
              </a:rPr>
            </a:fld>
            <a:endParaRPr lang="en-US"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hasCustomPrompt="1"/>
          </p:nvPr>
        </p:nvSpPr>
        <p:spPr>
          <a:xfrm>
            <a:off x="8949690" y="274648"/>
            <a:ext cx="277749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hasCustomPrompt="1"/>
          </p:nvPr>
        </p:nvSpPr>
        <p:spPr>
          <a:xfrm>
            <a:off x="617220" y="274648"/>
            <a:ext cx="8126730" cy="5851525"/>
          </a:xfrm>
        </p:spPr>
        <p:txBody>
          <a:bodyPr vert="eaVert"/>
          <a:lstStyle/>
          <a:p>
            <a:pPr lvl="0"/>
            <a:r>
              <a:rPr lang="vi-VN"/>
              <a:t>Bấm &amp; sửa kiểu tiêu đề</a:t>
            </a:r>
            <a:endParaRPr lang="vi-VN"/>
          </a:p>
          <a:p>
            <a:pPr lvl="1"/>
            <a:r>
              <a:rPr lang="vi-VN"/>
              <a:t>Mức hai</a:t>
            </a:r>
            <a:endParaRPr lang="vi-VN"/>
          </a:p>
          <a:p>
            <a:pPr lvl="2"/>
            <a:r>
              <a:rPr lang="vi-VN"/>
              <a:t>Mức ba</a:t>
            </a:r>
            <a:endParaRPr lang="vi-VN"/>
          </a:p>
          <a:p>
            <a:pPr lvl="3"/>
            <a:r>
              <a:rPr lang="vi-VN"/>
              <a:t>Mức bốn</a:t>
            </a:r>
            <a:endParaRPr lang="vi-VN"/>
          </a:p>
          <a:p>
            <a:pPr lvl="4"/>
            <a:r>
              <a:rPr lang="vi-VN"/>
              <a:t>Mức năm</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360B7DEF-EBB2-40D5-911B-3AA98D28C995}" type="slidenum">
              <a:rPr lang="en-US" altLang="en-US">
                <a:solidFill>
                  <a:srgbClr val="000000"/>
                </a:solidFill>
              </a:rPr>
            </a:fld>
            <a:endParaRPr lang="en-US"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2130432"/>
            <a:ext cx="10492740" cy="1470025"/>
          </a:xfrm>
        </p:spPr>
        <p:txBody>
          <a:bodyPr/>
          <a:lstStyle/>
          <a:p>
            <a:r>
              <a:rPr lang="en-US"/>
              <a:t>Click to edit Master title style</a:t>
            </a:r>
            <a:endParaRPr lang="en-US"/>
          </a:p>
        </p:txBody>
      </p:sp>
      <p:sp>
        <p:nvSpPr>
          <p:cNvPr id="3" name="Subtitle 2"/>
          <p:cNvSpPr>
            <a:spLocks noGrp="1"/>
          </p:cNvSpPr>
          <p:nvPr>
            <p:ph type="subTitle" idx="1"/>
          </p:nvPr>
        </p:nvSpPr>
        <p:spPr>
          <a:xfrm>
            <a:off x="1851660" y="3886200"/>
            <a:ext cx="864108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B2F9286-CF06-489C-AC9D-65F06AE63E64}" type="slidenum">
              <a:rPr lang="en-US">
                <a:solidFill>
                  <a:srgbClr val="000000"/>
                </a:solidFill>
              </a:rPr>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showMasterSp="0">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C0EC6FEB-1ACE-44E3-AACE-0B6443D56FBA}" type="slidenum">
              <a:rPr lang="en-US">
                <a:solidFill>
                  <a:srgbClr val="000000"/>
                </a:solidFill>
              </a:rPr>
            </a:fld>
            <a:endParaRPr 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5123" y="4406907"/>
            <a:ext cx="1049274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975123" y="2906713"/>
            <a:ext cx="1049274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CFFA4541-B023-43E6-91C6-95F2AE10A022}" type="slidenum">
              <a:rPr lang="en-US">
                <a:solidFill>
                  <a:srgbClr val="000000"/>
                </a:solidFill>
              </a:rPr>
            </a:fld>
            <a:endParaRPr 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showMasterSp="0">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17220" y="1600206"/>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275070" y="1600206"/>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75DB3F12-7397-4808-B2E3-33AE8CB764E9}" type="slidenum">
              <a:rPr lang="en-US">
                <a:solidFill>
                  <a:srgbClr val="000000"/>
                </a:solidFill>
              </a:rPr>
            </a:fld>
            <a:endParaRPr 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17220" y="1535113"/>
            <a:ext cx="54542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270787" y="1535113"/>
            <a:ext cx="5456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270787"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pPr>
              <a:defRPr/>
            </a:pPr>
            <a:fld id="{37722BEF-3A6A-4A83-A23F-D4069157CD1B}" type="slidenum">
              <a:rPr lang="en-US">
                <a:solidFill>
                  <a:srgbClr val="000000"/>
                </a:solidFill>
              </a:rPr>
            </a:fld>
            <a:endParaRPr 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showMasterSp="0">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ACB656FE-B1EE-4A54-AD5E-A76FA4B767C6}" type="slidenum">
              <a:rPr lang="en-US">
                <a:solidFill>
                  <a:srgbClr val="000000"/>
                </a:solidFill>
              </a:rPr>
            </a:fld>
            <a:endParaRPr 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pPr>
              <a:defRPr/>
            </a:pPr>
            <a:fld id="{00AE810E-2A23-4636-A015-0097F2CC9BA3}" type="slidenum">
              <a:rPr lang="en-US">
                <a:solidFill>
                  <a:srgbClr val="000000"/>
                </a:solidFill>
              </a:rPr>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5123" y="4406907"/>
            <a:ext cx="1049274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975123" y="2906713"/>
            <a:ext cx="1049274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FFA4541-B023-43E6-91C6-95F2AE10A022}" type="slidenum">
              <a:rPr lang="en-US"/>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5" y="273050"/>
            <a:ext cx="406122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826317" y="273057"/>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17225" y="1435103"/>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9F30A2DE-0A3F-4713-A7A6-C5A05E38B1BA}" type="slidenum">
              <a:rPr lang="en-US">
                <a:solidFill>
                  <a:srgbClr val="000000"/>
                </a:solidFill>
              </a:rPr>
            </a:fld>
            <a:endParaRPr 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9589" y="4800600"/>
            <a:ext cx="740664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419589" y="5367338"/>
            <a:ext cx="74066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F9540B14-6E8F-43A2-BB5E-29AD57AD737C}" type="slidenum">
              <a:rPr lang="en-US">
                <a:solidFill>
                  <a:srgbClr val="000000"/>
                </a:solidFill>
              </a:rPr>
            </a:fld>
            <a:endParaRPr 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showMasterSp="0">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84244100-E0D8-417F-9797-AB8EDC52590D}" type="slidenum">
              <a:rPr lang="en-US">
                <a:solidFill>
                  <a:srgbClr val="000000"/>
                </a:solidFill>
              </a:rPr>
            </a:fld>
            <a:endParaRPr 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9690" y="274645"/>
            <a:ext cx="277749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17220" y="274645"/>
            <a:ext cx="812673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4A48C8B6-17D6-4925-B91E-78C1E388A429}" type="slidenum">
              <a:rPr lang="en-US">
                <a:solidFill>
                  <a:srgbClr val="000000"/>
                </a:solidFill>
              </a:rPr>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17220" y="1600206"/>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275070" y="1600206"/>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5DB3F12-7397-4808-B2E3-33AE8CB764E9}" type="slidenum">
              <a:rPr lang="en-US"/>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17220" y="1535113"/>
            <a:ext cx="54542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270787" y="1535113"/>
            <a:ext cx="5456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270787"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37722BEF-3A6A-4A83-A23F-D4069157CD1B}" type="slidenum">
              <a:rPr lang="en-US"/>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ACB656FE-B1EE-4A54-AD5E-A76FA4B767C6}" type="slidenum">
              <a:rPr lang="en-US"/>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00AE810E-2A23-4636-A015-0097F2CC9BA3}" type="slidenum">
              <a:rPr lang="en-US"/>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5" y="273050"/>
            <a:ext cx="406122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826317" y="273057"/>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17225" y="1435103"/>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F30A2DE-0A3F-4713-A7A6-C5A05E38B1BA}" type="slidenum">
              <a:rPr lang="en-US"/>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9589" y="4800600"/>
            <a:ext cx="740664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419589" y="5367338"/>
            <a:ext cx="74066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F9540B14-6E8F-43A2-BB5E-29AD57AD737C}" type="slidenum">
              <a:rPr lang="en-US"/>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7220" y="274638"/>
            <a:ext cx="11109960" cy="1143000"/>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endParaRPr lang="en-US"/>
          </a:p>
        </p:txBody>
      </p:sp>
      <p:sp>
        <p:nvSpPr>
          <p:cNvPr id="1027" name="Rectangle 3"/>
          <p:cNvSpPr>
            <a:spLocks noGrp="1" noChangeArrowheads="1"/>
          </p:cNvSpPr>
          <p:nvPr>
            <p:ph type="body" idx="1"/>
          </p:nvPr>
        </p:nvSpPr>
        <p:spPr bwMode="auto">
          <a:xfrm>
            <a:off x="617220" y="1600206"/>
            <a:ext cx="11109960" cy="4525963"/>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028" name="Rectangle 4"/>
          <p:cNvSpPr>
            <a:spLocks noGrp="1" noChangeArrowheads="1"/>
          </p:cNvSpPr>
          <p:nvPr>
            <p:ph type="dt" sz="half" idx="2"/>
          </p:nvPr>
        </p:nvSpPr>
        <p:spPr bwMode="auto">
          <a:xfrm>
            <a:off x="617220" y="6245225"/>
            <a:ext cx="288036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Arial" panose="020B0604020202020204"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4217670" y="6245225"/>
            <a:ext cx="390906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Arial" panose="020B060402020202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8846820" y="6245225"/>
            <a:ext cx="288036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panose="020B0604020202020204" pitchFamily="34" charset="0"/>
              </a:defRPr>
            </a:lvl1pPr>
          </a:lstStyle>
          <a:p>
            <a:pPr>
              <a:defRPr/>
            </a:pPr>
            <a:fld id="{E77578FE-3316-430B-BE22-CB18671844DA}" type="slidenum">
              <a:rPr lang="en-US"/>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7220" y="274638"/>
            <a:ext cx="1110996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smtClean="0"/>
              <a:t>Click to edit Master title style</a:t>
            </a:r>
            <a:endParaRPr lang="en-US" altLang="en-US" smtClean="0"/>
          </a:p>
        </p:txBody>
      </p:sp>
      <p:sp>
        <p:nvSpPr>
          <p:cNvPr id="1027" name="Rectangle 3"/>
          <p:cNvSpPr>
            <a:spLocks noGrp="1" noChangeArrowheads="1"/>
          </p:cNvSpPr>
          <p:nvPr>
            <p:ph type="body" idx="1"/>
          </p:nvPr>
        </p:nvSpPr>
        <p:spPr bwMode="auto">
          <a:xfrm>
            <a:off x="617220" y="1600201"/>
            <a:ext cx="1110996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smtClean="0"/>
              <a:t>Click to edit Master text styles</a:t>
            </a:r>
            <a:endParaRPr lang="en-US" altLang="en-US" smtClean="0"/>
          </a:p>
          <a:p>
            <a:pPr lvl="1"/>
            <a:r>
              <a:rPr lang="en-US" altLang="en-US" smtClean="0"/>
              <a:t>Second level</a:t>
            </a:r>
            <a:endParaRPr lang="en-US" altLang="en-US" smtClean="0"/>
          </a:p>
          <a:p>
            <a:pPr lvl="2"/>
            <a:r>
              <a:rPr lang="en-US" altLang="en-US" smtClean="0"/>
              <a:t>Third level</a:t>
            </a:r>
            <a:endParaRPr lang="en-US" altLang="en-US" smtClean="0"/>
          </a:p>
          <a:p>
            <a:pPr lvl="3"/>
            <a:r>
              <a:rPr lang="en-US" altLang="en-US" smtClean="0"/>
              <a:t>Fourth level</a:t>
            </a:r>
            <a:endParaRPr lang="en-US" altLang="en-US" smtClean="0"/>
          </a:p>
          <a:p>
            <a:pPr lvl="4"/>
            <a:r>
              <a:rPr lang="en-US" altLang="en-US" smtClean="0"/>
              <a:t>Fifth level</a:t>
            </a:r>
            <a:endParaRPr lang="en-US" altLang="en-US" smtClean="0"/>
          </a:p>
        </p:txBody>
      </p:sp>
      <p:sp>
        <p:nvSpPr>
          <p:cNvPr id="1028" name="Rectangle 4"/>
          <p:cNvSpPr>
            <a:spLocks noGrp="1" noChangeArrowheads="1"/>
          </p:cNvSpPr>
          <p:nvPr>
            <p:ph type="dt" sz="half" idx="2"/>
          </p:nvPr>
        </p:nvSpPr>
        <p:spPr bwMode="auto">
          <a:xfrm>
            <a:off x="617220" y="6246813"/>
            <a:ext cx="288036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a:latin typeface="Arial" panose="020B0604020202020204" pitchFamily="34"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217670" y="6246813"/>
            <a:ext cx="390906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latin typeface="Arial" panose="020B0604020202020204" pitchFamily="34"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846820" y="6246813"/>
            <a:ext cx="288036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a:lvl1pPr>
          </a:lstStyle>
          <a:p>
            <a:pPr>
              <a:defRPr/>
            </a:pPr>
            <a:fld id="{CD042210-C633-42BA-BA40-A74C2E4ED863}" type="slidenum">
              <a:rPr lang="en-US" altLang="en-US">
                <a:solidFill>
                  <a:srgbClr val="000000"/>
                </a:solidFill>
              </a:rPr>
            </a:fld>
            <a:endParaRPr lang="en-US"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7220" y="274638"/>
            <a:ext cx="11109960" cy="1143000"/>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endParaRPr lang="en-US"/>
          </a:p>
        </p:txBody>
      </p:sp>
      <p:sp>
        <p:nvSpPr>
          <p:cNvPr id="1027" name="Rectangle 3"/>
          <p:cNvSpPr>
            <a:spLocks noGrp="1" noChangeArrowheads="1"/>
          </p:cNvSpPr>
          <p:nvPr>
            <p:ph type="body" idx="1"/>
          </p:nvPr>
        </p:nvSpPr>
        <p:spPr bwMode="auto">
          <a:xfrm>
            <a:off x="617220" y="1600206"/>
            <a:ext cx="11109960" cy="4525963"/>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028" name="Rectangle 4"/>
          <p:cNvSpPr>
            <a:spLocks noGrp="1" noChangeArrowheads="1"/>
          </p:cNvSpPr>
          <p:nvPr>
            <p:ph type="dt" sz="half" idx="2"/>
          </p:nvPr>
        </p:nvSpPr>
        <p:spPr bwMode="auto">
          <a:xfrm>
            <a:off x="617220" y="6245225"/>
            <a:ext cx="288036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Arial" panose="020B0604020202020204" pitchFamily="34"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217670" y="6245225"/>
            <a:ext cx="390906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Arial" panose="020B0604020202020204" pitchFamily="34"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846820" y="6245225"/>
            <a:ext cx="288036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panose="020B0604020202020204" pitchFamily="34" charset="0"/>
              </a:defRPr>
            </a:lvl1pPr>
          </a:lstStyle>
          <a:p>
            <a:pPr>
              <a:defRPr/>
            </a:pPr>
            <a:fld id="{E77578FE-3316-430B-BE22-CB18671844DA}" type="slidenum">
              <a:rPr lang="en-US">
                <a:solidFill>
                  <a:srgbClr val="000000"/>
                </a:solidFill>
              </a:rPr>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4419602" y="381000"/>
            <a:ext cx="4515730" cy="110799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6600" b="1" dirty="0" err="1">
                <a:ln w="11430"/>
                <a:solidFill>
                  <a:srgbClr val="00B050"/>
                </a:solidFill>
                <a:effectLst>
                  <a:outerShdw blurRad="50800" dist="39000" dir="5460000" algn="tl">
                    <a:srgbClr val="000000">
                      <a:alpha val="38000"/>
                    </a:srgbClr>
                  </a:outerShdw>
                </a:effectLst>
              </a:rPr>
              <a:t>Khởi</a:t>
            </a:r>
            <a:r>
              <a:rPr lang="en-US" sz="6600" b="1" dirty="0">
                <a:ln w="11430"/>
                <a:solidFill>
                  <a:srgbClr val="00B050"/>
                </a:solidFill>
                <a:effectLst>
                  <a:outerShdw blurRad="50800" dist="39000" dir="5460000" algn="tl">
                    <a:srgbClr val="000000">
                      <a:alpha val="38000"/>
                    </a:srgbClr>
                  </a:outerShdw>
                </a:effectLst>
              </a:rPr>
              <a:t> </a:t>
            </a:r>
            <a:r>
              <a:rPr lang="en-US" sz="6600" b="1" dirty="0" err="1">
                <a:ln w="11430"/>
                <a:solidFill>
                  <a:srgbClr val="00B050"/>
                </a:solidFill>
                <a:effectLst>
                  <a:outerShdw blurRad="50800" dist="39000" dir="5460000" algn="tl">
                    <a:srgbClr val="000000">
                      <a:alpha val="38000"/>
                    </a:srgbClr>
                  </a:outerShdw>
                </a:effectLst>
              </a:rPr>
              <a:t>động</a:t>
            </a:r>
            <a:endParaRPr lang="en-US" sz="6600" b="1" dirty="0">
              <a:ln w="11430"/>
              <a:solidFill>
                <a:srgbClr val="00B050"/>
              </a:solidFill>
              <a:effectLst>
                <a:outerShdw blurRad="50800" dist="39000" dir="5460000" algn="tl">
                  <a:srgbClr val="000000">
                    <a:alpha val="38000"/>
                  </a:srgbClr>
                </a:outerShdw>
              </a:effectLst>
            </a:endParaRPr>
          </a:p>
        </p:txBody>
      </p:sp>
      <p:sp>
        <p:nvSpPr>
          <p:cNvPr id="5" name="Cloud 4"/>
          <p:cNvSpPr/>
          <p:nvPr/>
        </p:nvSpPr>
        <p:spPr>
          <a:xfrm>
            <a:off x="1828801" y="1746909"/>
            <a:ext cx="9220200" cy="1682097"/>
          </a:xfrm>
          <a:prstGeom prst="cloud">
            <a:avLst/>
          </a:prstGeom>
          <a:solidFill>
            <a:srgbClr val="D5FF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algn="just">
              <a:buFontTx/>
              <a:buNone/>
            </a:pPr>
            <a:r>
              <a:rPr lang="en-US" sz="2800" dirty="0" err="1" smtClean="0">
                <a:solidFill>
                  <a:srgbClr val="FF0000"/>
                </a:solidFill>
                <a:latin typeface="Times New Roman" panose="02020603050405020304" pitchFamily="18" charset="0"/>
                <a:cs typeface="Times New Roman" panose="02020603050405020304" pitchFamily="18" charset="0"/>
              </a:rPr>
              <a:t>Bài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tập</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đọc</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b="1" i="1" dirty="0" err="1" smtClean="0">
                <a:solidFill>
                  <a:srgbClr val="0070C0"/>
                </a:solidFill>
                <a:latin typeface="Times New Roman" panose="02020603050405020304" pitchFamily="18" charset="0"/>
                <a:cs typeface="Times New Roman" panose="02020603050405020304" pitchFamily="18" charset="0"/>
              </a:rPr>
              <a:t>Thư</a:t>
            </a:r>
            <a:r>
              <a:rPr lang="en-US" sz="2800" b="1" i="1" dirty="0" smtClean="0">
                <a:solidFill>
                  <a:srgbClr val="0070C0"/>
                </a:solidFill>
                <a:latin typeface="Times New Roman" panose="02020603050405020304" pitchFamily="18" charset="0"/>
                <a:cs typeface="Times New Roman" panose="02020603050405020304" pitchFamily="18" charset="0"/>
              </a:rPr>
              <a:t> </a:t>
            </a:r>
            <a:r>
              <a:rPr lang="en-US" sz="2800" b="1" i="1" dirty="0" err="1" smtClean="0">
                <a:solidFill>
                  <a:srgbClr val="0070C0"/>
                </a:solidFill>
                <a:latin typeface="Times New Roman" panose="02020603050405020304" pitchFamily="18" charset="0"/>
                <a:cs typeface="Times New Roman" panose="02020603050405020304" pitchFamily="18" charset="0"/>
              </a:rPr>
              <a:t>thăm</a:t>
            </a:r>
            <a:r>
              <a:rPr lang="en-US" sz="2800" b="1" i="1" dirty="0" smtClean="0">
                <a:solidFill>
                  <a:srgbClr val="0070C0"/>
                </a:solidFill>
                <a:latin typeface="Times New Roman" panose="02020603050405020304" pitchFamily="18" charset="0"/>
                <a:cs typeface="Times New Roman" panose="02020603050405020304" pitchFamily="18" charset="0"/>
              </a:rPr>
              <a:t> </a:t>
            </a:r>
            <a:r>
              <a:rPr lang="en-US" sz="2800" b="1" i="1" dirty="0" err="1" smtClean="0">
                <a:solidFill>
                  <a:srgbClr val="0070C0"/>
                </a:solidFill>
                <a:latin typeface="Times New Roman" panose="02020603050405020304" pitchFamily="18" charset="0"/>
                <a:cs typeface="Times New Roman" panose="02020603050405020304" pitchFamily="18" charset="0"/>
              </a:rPr>
              <a:t>bạn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cho</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biết</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Lương</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viết</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thư</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cho</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Hồng</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để</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làm</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gì</a:t>
            </a:r>
            <a:r>
              <a:rPr lang="en-US" sz="2800" dirty="0" smtClean="0">
                <a:solidFill>
                  <a:srgbClr val="FF0000"/>
                </a:solidFill>
                <a:latin typeface="Times New Roman" panose="02020603050405020304" pitchFamily="18" charset="0"/>
                <a:cs typeface="Times New Roman" panose="02020603050405020304" pitchFamily="18" charset="0"/>
              </a:rPr>
              <a: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6" name="Hình Chữ nhật 8"/>
          <p:cNvSpPr/>
          <p:nvPr/>
        </p:nvSpPr>
        <p:spPr>
          <a:xfrm>
            <a:off x="2171704" y="3686910"/>
            <a:ext cx="8881821" cy="523220"/>
          </a:xfrm>
          <a:prstGeom prst="rect">
            <a:avLst/>
          </a:prstGeom>
        </p:spPr>
        <p:txBody>
          <a:bodyPr wrap="square">
            <a:spAutoFit/>
          </a:bodyPr>
          <a:lstStyle/>
          <a:p>
            <a:pPr lvl="0" algn="just"/>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Nêu</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tác</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dụng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của</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những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dòng</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mở</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đầu</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và</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kết</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thúc</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bức</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thư</a:t>
            </a:r>
            <a:r>
              <a:rPr lang="en-US" sz="2800" dirty="0">
                <a:solidFill>
                  <a:srgbClr val="FF0000"/>
                </a:solidFill>
                <a:latin typeface="Times New Roman" panose="02020603050405020304" pitchFamily="18" charset="0"/>
                <a:cs typeface="Times New Roman" panose="02020603050405020304" pitchFamily="18" charset="0"/>
              </a:rPr>
              <a: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Cloud 6"/>
          <p:cNvSpPr/>
          <p:nvPr/>
        </p:nvSpPr>
        <p:spPr>
          <a:xfrm>
            <a:off x="1833322" y="1746909"/>
            <a:ext cx="9139478" cy="1682097"/>
          </a:xfrm>
          <a:prstGeom prst="cloud">
            <a:avLst/>
          </a:prstGeom>
          <a:solidFill>
            <a:srgbClr val="D5FF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algn="just">
              <a:buFontTx/>
              <a:buNone/>
            </a:pPr>
            <a:r>
              <a:rPr lang="en-US" sz="2800" b="1" dirty="0" err="1" smtClean="0">
                <a:solidFill>
                  <a:srgbClr val="002060"/>
                </a:solidFill>
                <a:latin typeface="Cambria" panose="02040503050406030204" pitchFamily="18" charset="0"/>
                <a:ea typeface="Cambria" panose="02040503050406030204" pitchFamily="18" charset="0"/>
              </a:rPr>
              <a:t>Lương</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viết</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thư</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cho</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Hồng</a:t>
            </a:r>
            <a:r>
              <a:rPr lang="en-US" sz="2800" b="1" dirty="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để</a:t>
            </a:r>
            <a:r>
              <a:rPr lang="en-US" sz="2800" b="1" dirty="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rPr>
              <a:t>chia </a:t>
            </a:r>
            <a:r>
              <a:rPr lang="en-US" sz="2800" b="1" dirty="0" err="1">
                <a:solidFill>
                  <a:srgbClr val="002060"/>
                </a:solidFill>
                <a:latin typeface="Cambria" panose="02040503050406030204" pitchFamily="18" charset="0"/>
                <a:ea typeface="Cambria" panose="02040503050406030204" pitchFamily="18" charset="0"/>
              </a:rPr>
              <a:t>buồn</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với</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bạn</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về</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việc</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bố</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bạn</a:t>
            </a:r>
            <a:r>
              <a:rPr lang="en-US" sz="2800" b="1" dirty="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rPr>
              <a:t>hi </a:t>
            </a:r>
            <a:r>
              <a:rPr lang="en-US" sz="2800" b="1" dirty="0" err="1" smtClean="0">
                <a:solidFill>
                  <a:srgbClr val="002060"/>
                </a:solidFill>
                <a:latin typeface="Cambria" panose="02040503050406030204" pitchFamily="18" charset="0"/>
                <a:ea typeface="Cambria" panose="02040503050406030204" pitchFamily="18" charset="0"/>
              </a:rPr>
              <a:t>sinh</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trong</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khi</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cứu</a:t>
            </a:r>
            <a:r>
              <a:rPr lang="en-US" sz="2800" b="1" dirty="0" smtClean="0">
                <a:solidFill>
                  <a:srgbClr val="002060"/>
                </a:solidFill>
                <a:latin typeface="Cambria" panose="02040503050406030204" pitchFamily="18" charset="0"/>
                <a:ea typeface="Cambria" panose="02040503050406030204" pitchFamily="18" charset="0"/>
              </a:rPr>
              <a:t> người </a:t>
            </a:r>
            <a:r>
              <a:rPr lang="en-US" sz="2800" b="1" dirty="0" err="1" smtClean="0">
                <a:solidFill>
                  <a:srgbClr val="002060"/>
                </a:solidFill>
                <a:latin typeface="Cambria" panose="02040503050406030204" pitchFamily="18" charset="0"/>
                <a:ea typeface="Cambria" panose="02040503050406030204" pitchFamily="18" charset="0"/>
              </a:rPr>
              <a:t>bị</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lũ</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cuốn</a:t>
            </a:r>
            <a:r>
              <a:rPr lang="en-US" sz="2800" b="1" dirty="0" smtClean="0">
                <a:solidFill>
                  <a:srgbClr val="002060"/>
                </a:solidFill>
                <a:latin typeface="Cambria" panose="02040503050406030204" pitchFamily="18" charset="0"/>
                <a:ea typeface="Cambria" panose="02040503050406030204" pitchFamily="18" charset="0"/>
              </a:rPr>
              <a: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8" name="Hình Chữ nhật 8"/>
          <p:cNvSpPr/>
          <p:nvPr/>
        </p:nvSpPr>
        <p:spPr>
          <a:xfrm>
            <a:off x="2306356" y="4419600"/>
            <a:ext cx="8666444" cy="1815882"/>
          </a:xfrm>
          <a:prstGeom prst="rect">
            <a:avLst/>
          </a:prstGeom>
        </p:spPr>
        <p:txBody>
          <a:bodyPr wrap="square">
            <a:spAutoFit/>
          </a:bodyPr>
          <a:lstStyle/>
          <a:p>
            <a:pPr algn="just"/>
            <a:r>
              <a:rPr lang="en-US" sz="2800" dirty="0" smtClean="0">
                <a:solidFill>
                  <a:srgbClr val="FF0000"/>
                </a:solidFill>
                <a:latin typeface="Times New Roman" panose="02020603050405020304" pitchFamily="18" charset="0"/>
                <a:cs typeface="Times New Roman" panose="02020603050405020304" pitchFamily="18" charset="0"/>
              </a:rPr>
              <a:t> - </a:t>
            </a:r>
            <a:r>
              <a:rPr lang="vi-VN" sz="2800" b="1" dirty="0" smtClean="0">
                <a:solidFill>
                  <a:srgbClr val="FF0000"/>
                </a:solidFill>
                <a:latin typeface="Cambria" panose="02040503050406030204" pitchFamily="18" charset="0"/>
                <a:ea typeface="Cambria" panose="02040503050406030204" pitchFamily="18" charset="0"/>
              </a:rPr>
              <a:t>Những dòng mở đầu bức thư </a:t>
            </a:r>
            <a:r>
              <a:rPr lang="vi-VN" sz="2800" dirty="0" smtClean="0">
                <a:solidFill>
                  <a:srgbClr val="002060"/>
                </a:solidFill>
                <a:latin typeface="Cambria" panose="02040503050406030204" pitchFamily="18" charset="0"/>
                <a:ea typeface="Cambria" panose="02040503050406030204" pitchFamily="18" charset="0"/>
              </a:rPr>
              <a:t>cho biết rõ địa điểm, thời gian viết thư, lời chào hỏi người nhận thư.</a:t>
            </a:r>
            <a:r>
              <a:rPr lang="en-US" sz="2800" dirty="0" smtClean="0">
                <a:solidFill>
                  <a:srgbClr val="002060"/>
                </a:solidFill>
                <a:latin typeface="Cambria" panose="02040503050406030204" pitchFamily="18" charset="0"/>
                <a:ea typeface="Cambria" panose="02040503050406030204" pitchFamily="18" charset="0"/>
              </a:rPr>
              <a:t> </a:t>
            </a:r>
            <a:endParaRPr lang="en-US" sz="2800" dirty="0" smtClean="0">
              <a:solidFill>
                <a:srgbClr val="002060"/>
              </a:solidFill>
              <a:latin typeface="Cambria" panose="02040503050406030204" pitchFamily="18" charset="0"/>
              <a:ea typeface="Cambria" panose="02040503050406030204" pitchFamily="18" charset="0"/>
            </a:endParaRPr>
          </a:p>
          <a:p>
            <a:pPr algn="just"/>
            <a:r>
              <a:rPr lang="vi-VN" sz="2800" dirty="0" smtClean="0">
                <a:solidFill>
                  <a:srgbClr val="FF0000"/>
                </a:solidFill>
                <a:latin typeface="Cambria" panose="02040503050406030204" pitchFamily="18" charset="0"/>
                <a:ea typeface="Cambria" panose="02040503050406030204" pitchFamily="18" charset="0"/>
              </a:rPr>
              <a:t>- </a:t>
            </a:r>
            <a:r>
              <a:rPr lang="vi-VN" sz="2800" b="1" dirty="0">
                <a:solidFill>
                  <a:srgbClr val="FF0000"/>
                </a:solidFill>
                <a:latin typeface="Cambria" panose="02040503050406030204" pitchFamily="18" charset="0"/>
                <a:ea typeface="Cambria" panose="02040503050406030204" pitchFamily="18" charset="0"/>
              </a:rPr>
              <a:t>Những dòng cuối bức thư </a:t>
            </a:r>
            <a:r>
              <a:rPr lang="vi-VN" sz="2800" dirty="0">
                <a:solidFill>
                  <a:srgbClr val="002060"/>
                </a:solidFill>
                <a:latin typeface="Cambria" panose="02040503050406030204" pitchFamily="18" charset="0"/>
                <a:ea typeface="Cambria" panose="02040503050406030204" pitchFamily="18" charset="0"/>
              </a:rPr>
              <a:t>ghi lời chúc, lời nhắn nhủ, </a:t>
            </a:r>
            <a:r>
              <a:rPr lang="vi-VN" sz="2800" dirty="0" smtClean="0">
                <a:solidFill>
                  <a:srgbClr val="002060"/>
                </a:solidFill>
                <a:latin typeface="Cambria" panose="02040503050406030204" pitchFamily="18" charset="0"/>
                <a:ea typeface="Cambria" panose="02040503050406030204" pitchFamily="18" charset="0"/>
              </a:rPr>
              <a:t>cám ơn, </a:t>
            </a:r>
            <a:r>
              <a:rPr lang="vi-VN" sz="2800" dirty="0">
                <a:solidFill>
                  <a:srgbClr val="002060"/>
                </a:solidFill>
                <a:latin typeface="Cambria" panose="02040503050406030204" pitchFamily="18" charset="0"/>
                <a:ea typeface="Cambria" panose="02040503050406030204" pitchFamily="18" charset="0"/>
              </a:rPr>
              <a:t>hứa hẹn và kí tên, ghi họ và tên người viết thư</a:t>
            </a:r>
            <a:r>
              <a:rPr lang="vi-VN" sz="2800" dirty="0" smtClean="0">
                <a:solidFill>
                  <a:srgbClr val="002060"/>
                </a:solidFill>
                <a:latin typeface="Cambria" panose="02040503050406030204" pitchFamily="18" charset="0"/>
                <a:ea typeface="Cambria" panose="02040503050406030204" pitchFamily="18" charset="0"/>
              </a:rPr>
              <a:t>.</a:t>
            </a:r>
            <a:endParaRPr lang="en-US" sz="2800" dirty="0" smtClean="0">
              <a:solidFill>
                <a:srgbClr val="002060"/>
              </a:solidFill>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 name="Text Box 6"/>
          <p:cNvSpPr txBox="1">
            <a:spLocks noChangeArrowheads="1"/>
          </p:cNvSpPr>
          <p:nvPr/>
        </p:nvSpPr>
        <p:spPr bwMode="auto">
          <a:xfrm>
            <a:off x="533400" y="836235"/>
            <a:ext cx="11049000" cy="3847207"/>
          </a:xfrm>
          <a:prstGeom prst="rect">
            <a:avLst/>
          </a:prstGeom>
          <a:noFill/>
          <a:ln w="9525">
            <a:noFill/>
            <a:miter lim="800000"/>
          </a:ln>
        </p:spPr>
        <p:txBody>
          <a:bodyPr wrap="square">
            <a:spAutoFit/>
          </a:bodyPr>
          <a:lstStyle/>
          <a:p>
            <a:r>
              <a:rPr lang="en-US" dirty="0">
                <a:solidFill>
                  <a:srgbClr val="FF0000"/>
                </a:solidFill>
                <a:latin typeface=".VnAvant" pitchFamily="34" charset="0"/>
              </a:rPr>
              <a:t>                                        		</a:t>
            </a:r>
            <a:r>
              <a:rPr lang="en-US" sz="3200" dirty="0" smtClean="0">
                <a:solidFill>
                  <a:srgbClr val="FF0000"/>
                </a:solidFill>
                <a:latin typeface="Times New Roman" panose="02020603050405020304" pitchFamily="18" charset="0"/>
                <a:cs typeface="Times New Roman" panose="02020603050405020304" pitchFamily="18" charset="0"/>
              </a:rPr>
              <a:t>TIÊU CHÍ </a:t>
            </a:r>
            <a:r>
              <a:rPr lang="en-US" sz="3200" smtClean="0">
                <a:solidFill>
                  <a:srgbClr val="FF0000"/>
                </a:solidFill>
                <a:latin typeface="Times New Roman" panose="02020603050405020304" pitchFamily="18" charset="0"/>
                <a:cs typeface="Times New Roman" panose="02020603050405020304" pitchFamily="18" charset="0"/>
              </a:rPr>
              <a:t>ĐÁNH GIÁ</a:t>
            </a:r>
            <a:endParaRPr lang="en-US" sz="3200" smtClean="0">
              <a:solidFill>
                <a:srgbClr val="FF0000"/>
              </a:solidFill>
              <a:latin typeface="Times New Roman" panose="02020603050405020304" pitchFamily="18" charset="0"/>
              <a:cs typeface="Times New Roman" panose="02020603050405020304" pitchFamily="18" charset="0"/>
            </a:endParaRPr>
          </a:p>
          <a:p>
            <a:endParaRPr lang="en-US" sz="3200" dirty="0">
              <a:solidFill>
                <a:srgbClr val="FF0000"/>
              </a:solidFill>
              <a:latin typeface="Times New Roman" panose="02020603050405020304" pitchFamily="18" charset="0"/>
              <a:cs typeface="Times New Roman" panose="02020603050405020304" pitchFamily="18" charset="0"/>
            </a:endParaRPr>
          </a:p>
          <a:p>
            <a:pPr marL="514350" indent="-514350">
              <a:buAutoNum type="arabicPeriod"/>
            </a:pPr>
            <a:r>
              <a:rPr lang="en-US" sz="3600" dirty="0" err="1" smtClean="0">
                <a:latin typeface="Times New Roman" panose="02020603050405020304" pitchFamily="18" charset="0"/>
                <a:cs typeface="Times New Roman" panose="02020603050405020304" pitchFamily="18" charset="0"/>
              </a:rPr>
              <a:t>Bố</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cục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đủ</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rõ</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phần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bức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thư</a:t>
            </a:r>
            <a:endParaRPr lang="en-US" sz="3600" dirty="0" smtClean="0">
              <a:latin typeface="Times New Roman" panose="02020603050405020304" pitchFamily="18" charset="0"/>
              <a:cs typeface="Times New Roman" panose="02020603050405020304" pitchFamily="18" charset="0"/>
            </a:endParaRPr>
          </a:p>
          <a:p>
            <a:pPr marL="514350" indent="-514350">
              <a:buAutoNum type="arabicPeriod"/>
            </a:pPr>
            <a:r>
              <a:rPr lang="en-US" sz="3600" dirty="0" err="1" smtClean="0">
                <a:latin typeface="Times New Roman" panose="02020603050405020304" pitchFamily="18" charset="0"/>
                <a:cs typeface="Times New Roman" panose="02020603050405020304" pitchFamily="18" charset="0"/>
              </a:rPr>
              <a:t>Nội</a:t>
            </a:r>
            <a:r>
              <a:rPr lang="en-US" sz="3600" dirty="0" smtClean="0">
                <a:latin typeface="Times New Roman" panose="02020603050405020304" pitchFamily="18" charset="0"/>
                <a:cs typeface="Times New Roman" panose="02020603050405020304" pitchFamily="18" charset="0"/>
              </a:rPr>
              <a:t> dung </a:t>
            </a:r>
            <a:r>
              <a:rPr lang="en-US" sz="3600" dirty="0" err="1" smtClean="0">
                <a:latin typeface="Times New Roman" panose="02020603050405020304" pitchFamily="18" charset="0"/>
                <a:cs typeface="Times New Roman" panose="02020603050405020304" pitchFamily="18" charset="0"/>
              </a:rPr>
              <a:t>nêu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được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lí</a:t>
            </a:r>
            <a:r>
              <a:rPr lang="en-US" sz="3600" dirty="0" smtClean="0">
                <a:latin typeface="Times New Roman" panose="02020603050405020304" pitchFamily="18" charset="0"/>
                <a:cs typeface="Times New Roman" panose="02020603050405020304" pitchFamily="18" charset="0"/>
              </a:rPr>
              <a:t> do, </a:t>
            </a:r>
            <a:r>
              <a:rPr lang="en-US" sz="3600" dirty="0" err="1" smtClean="0">
                <a:latin typeface="Times New Roman" panose="02020603050405020304" pitchFamily="18" charset="0"/>
                <a:cs typeface="Times New Roman" panose="02020603050405020304" pitchFamily="18" charset="0"/>
              </a:rPr>
              <a:t>mục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đích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viết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thư</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nội</a:t>
            </a:r>
            <a:r>
              <a:rPr lang="en-US" sz="3600" dirty="0" smtClean="0">
                <a:latin typeface="Times New Roman" panose="02020603050405020304" pitchFamily="18" charset="0"/>
                <a:cs typeface="Times New Roman" panose="02020603050405020304" pitchFamily="18" charset="0"/>
              </a:rPr>
              <a:t> dung </a:t>
            </a:r>
            <a:r>
              <a:rPr lang="en-US" sz="3600" dirty="0" err="1" smtClean="0">
                <a:latin typeface="Times New Roman" panose="02020603050405020304" pitchFamily="18" charset="0"/>
                <a:cs typeface="Times New Roman" panose="02020603050405020304" pitchFamily="18" charset="0"/>
              </a:rPr>
              <a:t>thăm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hỏi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báo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kể</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về</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tình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hình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trường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lớp</a:t>
            </a:r>
            <a:r>
              <a:rPr lang="en-US" sz="3600" dirty="0" smtClean="0">
                <a:latin typeface="Times New Roman" panose="02020603050405020304" pitchFamily="18" charset="0"/>
                <a:cs typeface="Times New Roman" panose="02020603050405020304" pitchFamily="18" charset="0"/>
              </a:rPr>
              <a:t>.</a:t>
            </a:r>
            <a:endParaRPr lang="en-US" sz="3600" dirty="0" smtClean="0">
              <a:latin typeface="Times New Roman" panose="02020603050405020304" pitchFamily="18" charset="0"/>
              <a:cs typeface="Times New Roman" panose="02020603050405020304" pitchFamily="18" charset="0"/>
            </a:endParaRPr>
          </a:p>
          <a:p>
            <a:pPr marL="514350" indent="-514350">
              <a:buAutoNum type="arabicPeriod"/>
            </a:pPr>
            <a:r>
              <a:rPr lang="en-US" sz="3600" dirty="0" err="1" smtClean="0">
                <a:latin typeface="Times New Roman" panose="02020603050405020304" pitchFamily="18" charset="0"/>
                <a:cs typeface="Times New Roman" panose="02020603050405020304" pitchFamily="18" charset="0"/>
              </a:rPr>
              <a:t>Diễn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đạt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mạch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lạc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xúc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chân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thành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tự</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nhiên</a:t>
            </a:r>
            <a:r>
              <a:rPr lang="en-US" sz="3600" dirty="0" smtClean="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endParaRPr lang="en-US" sz="3600" dirty="0">
              <a:solidFill>
                <a:srgbClr val="00CC00"/>
              </a:solidFill>
              <a:latin typeface=".VnAvan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6" name="Teardrop 5"/>
          <p:cNvSpPr/>
          <p:nvPr/>
        </p:nvSpPr>
        <p:spPr>
          <a:xfrm>
            <a:off x="1645920" y="800100"/>
            <a:ext cx="7920990" cy="762000"/>
          </a:xfrm>
          <a:prstGeom prst="teardrop">
            <a:avLst/>
          </a:prstGeom>
          <a:solidFill>
            <a:srgbClr val="FFC5C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3000" b="1" dirty="0">
                <a:solidFill>
                  <a:srgbClr val="000000"/>
                </a:solidFill>
                <a:cs typeface="Arial" panose="020B0604020202020204" pitchFamily="34" charset="0"/>
              </a:rPr>
              <a:t>YÊU CẦU CẦN ĐẠT</a:t>
            </a:r>
            <a:endParaRPr lang="en-US" sz="3000" b="1" dirty="0">
              <a:solidFill>
                <a:srgbClr val="000000"/>
              </a:solidFill>
              <a:cs typeface="Arial" panose="020B0604020202020204" pitchFamily="34" charset="0"/>
            </a:endParaRPr>
          </a:p>
        </p:txBody>
      </p:sp>
      <p:sp>
        <p:nvSpPr>
          <p:cNvPr id="7" name="Folded Corner 6"/>
          <p:cNvSpPr/>
          <p:nvPr/>
        </p:nvSpPr>
        <p:spPr>
          <a:xfrm>
            <a:off x="925830" y="1866900"/>
            <a:ext cx="10698480" cy="1295400"/>
          </a:xfrm>
          <a:prstGeom prst="foldedCorner">
            <a:avLst/>
          </a:prstGeom>
          <a:solidFill>
            <a:srgbClr val="E7FF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en-US" sz="2500" dirty="0">
                <a:solidFill>
                  <a:srgbClr val="000000"/>
                </a:solidFill>
                <a:cs typeface="Arial" panose="020B0604020202020204" pitchFamily="34" charset="0"/>
              </a:rPr>
              <a:t> </a:t>
            </a:r>
            <a:r>
              <a:rPr lang="en-US" sz="2800" dirty="0" smtClean="0">
                <a:solidFill>
                  <a:srgbClr val="000000"/>
                </a:solidFill>
                <a:cs typeface="Arial" panose="020B0604020202020204" pitchFamily="34" charset="0"/>
              </a:rPr>
              <a:t>1. </a:t>
            </a:r>
            <a:r>
              <a:rPr lang="en-US" sz="2800" dirty="0" err="1" smtClean="0">
                <a:solidFill>
                  <a:srgbClr val="000000"/>
                </a:solidFill>
              </a:rPr>
              <a:t>Nắm</a:t>
            </a:r>
            <a:r>
              <a:rPr lang="en-US" sz="2800" dirty="0" smtClean="0">
                <a:solidFill>
                  <a:srgbClr val="000000"/>
                </a:solidFill>
              </a:rPr>
              <a:t> </a:t>
            </a:r>
            <a:r>
              <a:rPr lang="en-US" sz="2800" dirty="0" err="1">
                <a:solidFill>
                  <a:srgbClr val="000000"/>
                </a:solidFill>
              </a:rPr>
              <a:t>được</a:t>
            </a:r>
            <a:r>
              <a:rPr lang="en-US" sz="2800" dirty="0">
                <a:solidFill>
                  <a:srgbClr val="000000"/>
                </a:solidFill>
              </a:rPr>
              <a:t> </a:t>
            </a:r>
            <a:r>
              <a:rPr lang="en-US" sz="2800" dirty="0" err="1">
                <a:solidFill>
                  <a:srgbClr val="000000"/>
                </a:solidFill>
              </a:rPr>
              <a:t>mục</a:t>
            </a:r>
            <a:r>
              <a:rPr lang="en-US" sz="2800" dirty="0">
                <a:solidFill>
                  <a:srgbClr val="000000"/>
                </a:solidFill>
              </a:rPr>
              <a:t> </a:t>
            </a:r>
            <a:r>
              <a:rPr lang="en-US" sz="2800" dirty="0" err="1">
                <a:solidFill>
                  <a:srgbClr val="000000"/>
                </a:solidFill>
              </a:rPr>
              <a:t>đích</a:t>
            </a:r>
            <a:r>
              <a:rPr lang="en-US" sz="2800" dirty="0">
                <a:solidFill>
                  <a:srgbClr val="000000"/>
                </a:solidFill>
              </a:rPr>
              <a:t> </a:t>
            </a:r>
            <a:r>
              <a:rPr lang="en-US" sz="2800" dirty="0" err="1">
                <a:solidFill>
                  <a:srgbClr val="000000"/>
                </a:solidFill>
              </a:rPr>
              <a:t>của</a:t>
            </a:r>
            <a:r>
              <a:rPr lang="en-US" sz="2800" dirty="0">
                <a:solidFill>
                  <a:srgbClr val="000000"/>
                </a:solidFill>
              </a:rPr>
              <a:t> </a:t>
            </a:r>
            <a:r>
              <a:rPr lang="en-US" sz="2800" dirty="0" err="1">
                <a:solidFill>
                  <a:srgbClr val="000000"/>
                </a:solidFill>
              </a:rPr>
              <a:t>việc</a:t>
            </a:r>
            <a:r>
              <a:rPr lang="en-US" sz="2800" dirty="0">
                <a:solidFill>
                  <a:srgbClr val="000000"/>
                </a:solidFill>
              </a:rPr>
              <a:t> </a:t>
            </a:r>
            <a:r>
              <a:rPr lang="en-US" sz="2800" dirty="0" err="1">
                <a:solidFill>
                  <a:srgbClr val="000000"/>
                </a:solidFill>
              </a:rPr>
              <a:t>viết</a:t>
            </a:r>
            <a:r>
              <a:rPr lang="en-US" sz="2800" dirty="0">
                <a:solidFill>
                  <a:srgbClr val="000000"/>
                </a:solidFill>
              </a:rPr>
              <a:t> </a:t>
            </a:r>
            <a:r>
              <a:rPr lang="en-US" sz="2800" dirty="0" err="1">
                <a:solidFill>
                  <a:srgbClr val="000000"/>
                </a:solidFill>
              </a:rPr>
              <a:t>thư</a:t>
            </a:r>
            <a:r>
              <a:rPr lang="en-US" sz="2800" dirty="0">
                <a:solidFill>
                  <a:srgbClr val="000000"/>
                </a:solidFill>
              </a:rPr>
              <a:t>, </a:t>
            </a:r>
            <a:r>
              <a:rPr lang="en-US" sz="2800" dirty="0" err="1">
                <a:solidFill>
                  <a:srgbClr val="000000"/>
                </a:solidFill>
              </a:rPr>
              <a:t>nội</a:t>
            </a:r>
            <a:r>
              <a:rPr lang="en-US" sz="2800" dirty="0">
                <a:solidFill>
                  <a:srgbClr val="000000"/>
                </a:solidFill>
              </a:rPr>
              <a:t> dung c</a:t>
            </a:r>
            <a:r>
              <a:rPr lang="vi-VN" sz="2800" dirty="0">
                <a:solidFill>
                  <a:srgbClr val="000000"/>
                </a:solidFill>
              </a:rPr>
              <a:t>ơ</a:t>
            </a:r>
            <a:r>
              <a:rPr lang="en-US" sz="2800" dirty="0">
                <a:solidFill>
                  <a:srgbClr val="000000"/>
                </a:solidFill>
              </a:rPr>
              <a:t> </a:t>
            </a:r>
            <a:r>
              <a:rPr lang="en-US" sz="2800" dirty="0" err="1">
                <a:solidFill>
                  <a:srgbClr val="000000"/>
                </a:solidFill>
              </a:rPr>
              <a:t>bản</a:t>
            </a:r>
            <a:r>
              <a:rPr lang="en-US" sz="2800" dirty="0">
                <a:solidFill>
                  <a:srgbClr val="000000"/>
                </a:solidFill>
              </a:rPr>
              <a:t> </a:t>
            </a:r>
            <a:r>
              <a:rPr lang="en-US" sz="2800" dirty="0" err="1">
                <a:solidFill>
                  <a:srgbClr val="000000"/>
                </a:solidFill>
              </a:rPr>
              <a:t>và</a:t>
            </a:r>
            <a:r>
              <a:rPr lang="en-US" sz="2800" dirty="0">
                <a:solidFill>
                  <a:srgbClr val="000000"/>
                </a:solidFill>
              </a:rPr>
              <a:t> </a:t>
            </a:r>
            <a:r>
              <a:rPr lang="en-US" sz="2800" dirty="0" err="1">
                <a:solidFill>
                  <a:srgbClr val="000000"/>
                </a:solidFill>
              </a:rPr>
              <a:t>cấu</a:t>
            </a:r>
            <a:r>
              <a:rPr lang="en-US" sz="2800" dirty="0">
                <a:solidFill>
                  <a:srgbClr val="000000"/>
                </a:solidFill>
              </a:rPr>
              <a:t> </a:t>
            </a:r>
            <a:r>
              <a:rPr lang="en-US" sz="2800" dirty="0" err="1">
                <a:solidFill>
                  <a:srgbClr val="000000"/>
                </a:solidFill>
              </a:rPr>
              <a:t>tạo</a:t>
            </a:r>
            <a:r>
              <a:rPr lang="en-US" sz="2800" dirty="0">
                <a:solidFill>
                  <a:srgbClr val="000000"/>
                </a:solidFill>
              </a:rPr>
              <a:t> </a:t>
            </a:r>
            <a:r>
              <a:rPr lang="en-US" sz="2800" dirty="0" err="1">
                <a:solidFill>
                  <a:srgbClr val="000000"/>
                </a:solidFill>
              </a:rPr>
              <a:t>thông</a:t>
            </a:r>
            <a:r>
              <a:rPr lang="en-US" sz="2800" dirty="0">
                <a:solidFill>
                  <a:srgbClr val="000000"/>
                </a:solidFill>
              </a:rPr>
              <a:t> </a:t>
            </a:r>
            <a:r>
              <a:rPr lang="en-US" sz="2800" dirty="0" err="1">
                <a:solidFill>
                  <a:srgbClr val="000000"/>
                </a:solidFill>
              </a:rPr>
              <a:t>th</a:t>
            </a:r>
            <a:r>
              <a:rPr lang="vi-VN" sz="2800" dirty="0">
                <a:solidFill>
                  <a:srgbClr val="000000"/>
                </a:solidFill>
              </a:rPr>
              <a:t>ường của một bức thư</a:t>
            </a:r>
            <a:r>
              <a:rPr lang="vi-VN" sz="2800" dirty="0" smtClean="0">
                <a:solidFill>
                  <a:srgbClr val="000000"/>
                </a:solidFill>
              </a:rPr>
              <a:t>.</a:t>
            </a:r>
            <a:endParaRPr lang="vi-VN" sz="2800" dirty="0">
              <a:solidFill>
                <a:srgbClr val="000000"/>
              </a:solidFill>
            </a:endParaRPr>
          </a:p>
        </p:txBody>
      </p:sp>
      <p:sp>
        <p:nvSpPr>
          <p:cNvPr id="9" name="Folded Corner 8"/>
          <p:cNvSpPr/>
          <p:nvPr/>
        </p:nvSpPr>
        <p:spPr>
          <a:xfrm>
            <a:off x="897972" y="3581400"/>
            <a:ext cx="10726340" cy="1143000"/>
          </a:xfrm>
          <a:prstGeom prst="foldedCorner">
            <a:avLst/>
          </a:prstGeom>
          <a:solidFill>
            <a:srgbClr val="B9E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0"/>
              </a:spcBef>
              <a:spcAft>
                <a:spcPts val="0"/>
              </a:spcAft>
            </a:pPr>
            <a:endParaRPr lang="en-US" sz="2500" dirty="0" smtClean="0">
              <a:solidFill>
                <a:srgbClr val="000000"/>
              </a:solidFill>
              <a:cs typeface="Arial" panose="020B0604020202020204" pitchFamily="34" charset="0"/>
            </a:endParaRPr>
          </a:p>
          <a:p>
            <a:pPr algn="just"/>
            <a:r>
              <a:rPr lang="en-US" sz="2800" dirty="0" smtClean="0">
                <a:solidFill>
                  <a:srgbClr val="000000"/>
                </a:solidFill>
                <a:cs typeface="Arial" panose="020B0604020202020204" pitchFamily="34" charset="0"/>
              </a:rPr>
              <a:t>2. </a:t>
            </a:r>
            <a:r>
              <a:rPr lang="en-US" sz="2800" dirty="0" err="1" smtClean="0">
                <a:solidFill>
                  <a:srgbClr val="000000"/>
                </a:solidFill>
              </a:rPr>
              <a:t>Vận</a:t>
            </a:r>
            <a:r>
              <a:rPr lang="en-US" sz="2800" dirty="0" smtClean="0">
                <a:solidFill>
                  <a:srgbClr val="000000"/>
                </a:solidFill>
              </a:rPr>
              <a:t> </a:t>
            </a:r>
            <a:r>
              <a:rPr lang="en-US" sz="2800" dirty="0" err="1">
                <a:solidFill>
                  <a:srgbClr val="000000"/>
                </a:solidFill>
              </a:rPr>
              <a:t>dụng</a:t>
            </a:r>
            <a:r>
              <a:rPr lang="en-US" sz="2800" dirty="0">
                <a:solidFill>
                  <a:srgbClr val="000000"/>
                </a:solidFill>
              </a:rPr>
              <a:t> </a:t>
            </a:r>
            <a:r>
              <a:rPr lang="en-US" sz="2800" dirty="0" err="1">
                <a:solidFill>
                  <a:srgbClr val="000000"/>
                </a:solidFill>
              </a:rPr>
              <a:t>kiến</a:t>
            </a:r>
            <a:r>
              <a:rPr lang="en-US" sz="2800" dirty="0">
                <a:solidFill>
                  <a:srgbClr val="000000"/>
                </a:solidFill>
              </a:rPr>
              <a:t> </a:t>
            </a:r>
            <a:r>
              <a:rPr lang="en-US" sz="2800" dirty="0" err="1">
                <a:solidFill>
                  <a:srgbClr val="000000"/>
                </a:solidFill>
              </a:rPr>
              <a:t>thức</a:t>
            </a:r>
            <a:r>
              <a:rPr lang="en-US" sz="2800" dirty="0">
                <a:solidFill>
                  <a:srgbClr val="000000"/>
                </a:solidFill>
              </a:rPr>
              <a:t> </a:t>
            </a:r>
            <a:r>
              <a:rPr lang="en-US" sz="2800" dirty="0" err="1">
                <a:solidFill>
                  <a:srgbClr val="000000"/>
                </a:solidFill>
              </a:rPr>
              <a:t>để</a:t>
            </a:r>
            <a:r>
              <a:rPr lang="en-US" sz="2800" dirty="0">
                <a:solidFill>
                  <a:srgbClr val="000000"/>
                </a:solidFill>
              </a:rPr>
              <a:t> </a:t>
            </a:r>
            <a:r>
              <a:rPr lang="en-US" sz="2800" dirty="0" err="1">
                <a:solidFill>
                  <a:srgbClr val="000000"/>
                </a:solidFill>
              </a:rPr>
              <a:t>viết</a:t>
            </a:r>
            <a:r>
              <a:rPr lang="en-US" sz="2800" dirty="0">
                <a:solidFill>
                  <a:srgbClr val="000000"/>
                </a:solidFill>
              </a:rPr>
              <a:t> </a:t>
            </a:r>
            <a:r>
              <a:rPr lang="en-US" sz="2800" dirty="0" err="1">
                <a:solidFill>
                  <a:srgbClr val="000000"/>
                </a:solidFill>
              </a:rPr>
              <a:t>những</a:t>
            </a:r>
            <a:r>
              <a:rPr lang="en-US" sz="2800" dirty="0">
                <a:solidFill>
                  <a:srgbClr val="000000"/>
                </a:solidFill>
              </a:rPr>
              <a:t> </a:t>
            </a:r>
            <a:r>
              <a:rPr lang="en-US" sz="2800" dirty="0" err="1">
                <a:solidFill>
                  <a:srgbClr val="000000"/>
                </a:solidFill>
              </a:rPr>
              <a:t>bức</a:t>
            </a:r>
            <a:r>
              <a:rPr lang="en-US" sz="2800" dirty="0">
                <a:solidFill>
                  <a:srgbClr val="000000"/>
                </a:solidFill>
              </a:rPr>
              <a:t> </a:t>
            </a:r>
            <a:r>
              <a:rPr lang="en-US" sz="2800" dirty="0" err="1">
                <a:solidFill>
                  <a:srgbClr val="000000"/>
                </a:solidFill>
              </a:rPr>
              <a:t>th</a:t>
            </a:r>
            <a:r>
              <a:rPr lang="vi-VN" sz="2800" dirty="0">
                <a:solidFill>
                  <a:srgbClr val="000000"/>
                </a:solidFill>
              </a:rPr>
              <a:t>ư</a:t>
            </a:r>
            <a:r>
              <a:rPr lang="en-US" sz="2800" dirty="0">
                <a:solidFill>
                  <a:srgbClr val="000000"/>
                </a:solidFill>
              </a:rPr>
              <a:t> </a:t>
            </a:r>
            <a:r>
              <a:rPr lang="en-US" sz="2800" dirty="0" err="1">
                <a:solidFill>
                  <a:srgbClr val="000000"/>
                </a:solidFill>
              </a:rPr>
              <a:t>thăm</a:t>
            </a:r>
            <a:r>
              <a:rPr lang="en-US" sz="2800" dirty="0">
                <a:solidFill>
                  <a:srgbClr val="000000"/>
                </a:solidFill>
              </a:rPr>
              <a:t> </a:t>
            </a:r>
            <a:r>
              <a:rPr lang="en-US" sz="2800" dirty="0" err="1">
                <a:solidFill>
                  <a:srgbClr val="000000"/>
                </a:solidFill>
              </a:rPr>
              <a:t>hỏi</a:t>
            </a:r>
            <a:r>
              <a:rPr lang="en-US" sz="2800" dirty="0">
                <a:solidFill>
                  <a:srgbClr val="000000"/>
                </a:solidFill>
              </a:rPr>
              <a:t>, </a:t>
            </a:r>
            <a:r>
              <a:rPr lang="en-US" sz="2800" dirty="0" err="1">
                <a:solidFill>
                  <a:srgbClr val="000000"/>
                </a:solidFill>
              </a:rPr>
              <a:t>trao</a:t>
            </a:r>
            <a:r>
              <a:rPr lang="en-US" sz="2800" dirty="0">
                <a:solidFill>
                  <a:srgbClr val="000000"/>
                </a:solidFill>
              </a:rPr>
              <a:t> </a:t>
            </a:r>
            <a:r>
              <a:rPr lang="en-US" sz="2800" dirty="0" err="1">
                <a:solidFill>
                  <a:srgbClr val="000000"/>
                </a:solidFill>
              </a:rPr>
              <a:t>đổi</a:t>
            </a:r>
            <a:r>
              <a:rPr lang="en-US" sz="2800" dirty="0">
                <a:solidFill>
                  <a:srgbClr val="000000"/>
                </a:solidFill>
              </a:rPr>
              <a:t> </a:t>
            </a:r>
            <a:r>
              <a:rPr lang="en-US" sz="2800" dirty="0" err="1">
                <a:solidFill>
                  <a:srgbClr val="000000"/>
                </a:solidFill>
              </a:rPr>
              <a:t>thông</a:t>
            </a:r>
            <a:r>
              <a:rPr lang="en-US" sz="2800" dirty="0">
                <a:solidFill>
                  <a:srgbClr val="000000"/>
                </a:solidFill>
              </a:rPr>
              <a:t> tin.</a:t>
            </a:r>
            <a:endParaRPr lang="vi-VN" sz="2800" dirty="0">
              <a:solidFill>
                <a:srgbClr val="000000"/>
              </a:solidFill>
            </a:endParaRPr>
          </a:p>
          <a:p>
            <a:pPr algn="just" eaLnBrk="0" hangingPunct="0">
              <a:defRPr/>
            </a:pPr>
            <a:endParaRPr lang="en-US" sz="2500" dirty="0">
              <a:solidFill>
                <a:srgbClr val="000000"/>
              </a:solidFill>
              <a:cs typeface="Arial" panose="020B0604020202020204" pitchFamily="34" charset="0"/>
            </a:endParaRPr>
          </a:p>
        </p:txBody>
      </p:sp>
      <p:sp>
        <p:nvSpPr>
          <p:cNvPr id="5" name="Freeform 4"/>
          <p:cNvSpPr/>
          <p:nvPr/>
        </p:nvSpPr>
        <p:spPr>
          <a:xfrm>
            <a:off x="228600" y="1981200"/>
            <a:ext cx="620713" cy="584200"/>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1" fmla="*/ 169069 w 397669"/>
              <a:gd name="connsiteY0-2" fmla="*/ 176212 h 289079"/>
              <a:gd name="connsiteX1-3" fmla="*/ 73819 w 397669"/>
              <a:gd name="connsiteY1-4" fmla="*/ 97631 h 289079"/>
              <a:gd name="connsiteX2-5" fmla="*/ 0 w 397669"/>
              <a:gd name="connsiteY2-6" fmla="*/ 169068 h 289079"/>
              <a:gd name="connsiteX3-7" fmla="*/ 126206 w 397669"/>
              <a:gd name="connsiteY3-8" fmla="*/ 280987 h 289079"/>
              <a:gd name="connsiteX4-9" fmla="*/ 219075 w 397669"/>
              <a:gd name="connsiteY4-10" fmla="*/ 273843 h 289079"/>
              <a:gd name="connsiteX5-11" fmla="*/ 397669 w 397669"/>
              <a:gd name="connsiteY5-12" fmla="*/ 35718 h 289079"/>
              <a:gd name="connsiteX6-13" fmla="*/ 376237 w 397669"/>
              <a:gd name="connsiteY6-14" fmla="*/ 0 h 289079"/>
              <a:gd name="connsiteX7-15" fmla="*/ 169069 w 397669"/>
              <a:gd name="connsiteY7-16" fmla="*/ 176212 h 289079"/>
              <a:gd name="connsiteX0-17" fmla="*/ 169069 w 397669"/>
              <a:gd name="connsiteY0-18" fmla="*/ 176212 h 297100"/>
              <a:gd name="connsiteX1-19" fmla="*/ 73819 w 397669"/>
              <a:gd name="connsiteY1-20" fmla="*/ 97631 h 297100"/>
              <a:gd name="connsiteX2-21" fmla="*/ 0 w 397669"/>
              <a:gd name="connsiteY2-22" fmla="*/ 169068 h 297100"/>
              <a:gd name="connsiteX3-23" fmla="*/ 126206 w 397669"/>
              <a:gd name="connsiteY3-24" fmla="*/ 280987 h 297100"/>
              <a:gd name="connsiteX4-25" fmla="*/ 219075 w 397669"/>
              <a:gd name="connsiteY4-26" fmla="*/ 273843 h 297100"/>
              <a:gd name="connsiteX5-27" fmla="*/ 397669 w 397669"/>
              <a:gd name="connsiteY5-28" fmla="*/ 35718 h 297100"/>
              <a:gd name="connsiteX6-29" fmla="*/ 376237 w 397669"/>
              <a:gd name="connsiteY6-30" fmla="*/ 0 h 297100"/>
              <a:gd name="connsiteX7-31" fmla="*/ 169069 w 397669"/>
              <a:gd name="connsiteY7-32" fmla="*/ 176212 h 297100"/>
              <a:gd name="connsiteX0-33" fmla="*/ 177436 w 406036"/>
              <a:gd name="connsiteY0-34" fmla="*/ 176212 h 297100"/>
              <a:gd name="connsiteX1-35" fmla="*/ 82186 w 406036"/>
              <a:gd name="connsiteY1-36" fmla="*/ 97631 h 297100"/>
              <a:gd name="connsiteX2-37" fmla="*/ 8367 w 406036"/>
              <a:gd name="connsiteY2-38" fmla="*/ 169068 h 297100"/>
              <a:gd name="connsiteX3-39" fmla="*/ 134573 w 406036"/>
              <a:gd name="connsiteY3-40" fmla="*/ 280987 h 297100"/>
              <a:gd name="connsiteX4-41" fmla="*/ 227442 w 406036"/>
              <a:gd name="connsiteY4-42" fmla="*/ 273843 h 297100"/>
              <a:gd name="connsiteX5-43" fmla="*/ 406036 w 406036"/>
              <a:gd name="connsiteY5-44" fmla="*/ 35718 h 297100"/>
              <a:gd name="connsiteX6-45" fmla="*/ 384604 w 406036"/>
              <a:gd name="connsiteY6-46" fmla="*/ 0 h 297100"/>
              <a:gd name="connsiteX7-47" fmla="*/ 177436 w 406036"/>
              <a:gd name="connsiteY7-48" fmla="*/ 176212 h 297100"/>
              <a:gd name="connsiteX0-49" fmla="*/ 179971 w 408571"/>
              <a:gd name="connsiteY0-50" fmla="*/ 176212 h 297100"/>
              <a:gd name="connsiteX1-51" fmla="*/ 84721 w 408571"/>
              <a:gd name="connsiteY1-52" fmla="*/ 97631 h 297100"/>
              <a:gd name="connsiteX2-53" fmla="*/ 10902 w 408571"/>
              <a:gd name="connsiteY2-54" fmla="*/ 169068 h 297100"/>
              <a:gd name="connsiteX3-55" fmla="*/ 137108 w 408571"/>
              <a:gd name="connsiteY3-56" fmla="*/ 280987 h 297100"/>
              <a:gd name="connsiteX4-57" fmla="*/ 229977 w 408571"/>
              <a:gd name="connsiteY4-58" fmla="*/ 273843 h 297100"/>
              <a:gd name="connsiteX5-59" fmla="*/ 408571 w 408571"/>
              <a:gd name="connsiteY5-60" fmla="*/ 35718 h 297100"/>
              <a:gd name="connsiteX6-61" fmla="*/ 387139 w 408571"/>
              <a:gd name="connsiteY6-62" fmla="*/ 0 h 297100"/>
              <a:gd name="connsiteX7-63" fmla="*/ 179971 w 408571"/>
              <a:gd name="connsiteY7-64" fmla="*/ 176212 h 297100"/>
              <a:gd name="connsiteX0-65" fmla="*/ 179971 w 408571"/>
              <a:gd name="connsiteY0-66" fmla="*/ 176212 h 297100"/>
              <a:gd name="connsiteX1-67" fmla="*/ 84721 w 408571"/>
              <a:gd name="connsiteY1-68" fmla="*/ 97631 h 297100"/>
              <a:gd name="connsiteX2-69" fmla="*/ 10902 w 408571"/>
              <a:gd name="connsiteY2-70" fmla="*/ 169068 h 297100"/>
              <a:gd name="connsiteX3-71" fmla="*/ 137108 w 408571"/>
              <a:gd name="connsiteY3-72" fmla="*/ 280987 h 297100"/>
              <a:gd name="connsiteX4-73" fmla="*/ 229977 w 408571"/>
              <a:gd name="connsiteY4-74" fmla="*/ 273843 h 297100"/>
              <a:gd name="connsiteX5-75" fmla="*/ 408571 w 408571"/>
              <a:gd name="connsiteY5-76" fmla="*/ 35718 h 297100"/>
              <a:gd name="connsiteX6-77" fmla="*/ 387139 w 408571"/>
              <a:gd name="connsiteY6-78" fmla="*/ 0 h 297100"/>
              <a:gd name="connsiteX7-79" fmla="*/ 179971 w 408571"/>
              <a:gd name="connsiteY7-80" fmla="*/ 176212 h 297100"/>
              <a:gd name="connsiteX0-81" fmla="*/ 179971 w 408571"/>
              <a:gd name="connsiteY0-82" fmla="*/ 176212 h 297100"/>
              <a:gd name="connsiteX1-83" fmla="*/ 84721 w 408571"/>
              <a:gd name="connsiteY1-84" fmla="*/ 97631 h 297100"/>
              <a:gd name="connsiteX2-85" fmla="*/ 10902 w 408571"/>
              <a:gd name="connsiteY2-86" fmla="*/ 169068 h 297100"/>
              <a:gd name="connsiteX3-87" fmla="*/ 137108 w 408571"/>
              <a:gd name="connsiteY3-88" fmla="*/ 280987 h 297100"/>
              <a:gd name="connsiteX4-89" fmla="*/ 229977 w 408571"/>
              <a:gd name="connsiteY4-90" fmla="*/ 273843 h 297100"/>
              <a:gd name="connsiteX5-91" fmla="*/ 408571 w 408571"/>
              <a:gd name="connsiteY5-92" fmla="*/ 35718 h 297100"/>
              <a:gd name="connsiteX6-93" fmla="*/ 387139 w 408571"/>
              <a:gd name="connsiteY6-94" fmla="*/ 0 h 297100"/>
              <a:gd name="connsiteX7-95" fmla="*/ 179971 w 408571"/>
              <a:gd name="connsiteY7-96" fmla="*/ 176212 h 297100"/>
              <a:gd name="connsiteX0-97" fmla="*/ 179971 w 408571"/>
              <a:gd name="connsiteY0-98" fmla="*/ 176212 h 297100"/>
              <a:gd name="connsiteX1-99" fmla="*/ 84721 w 408571"/>
              <a:gd name="connsiteY1-100" fmla="*/ 97631 h 297100"/>
              <a:gd name="connsiteX2-101" fmla="*/ 10902 w 408571"/>
              <a:gd name="connsiteY2-102" fmla="*/ 169068 h 297100"/>
              <a:gd name="connsiteX3-103" fmla="*/ 137108 w 408571"/>
              <a:gd name="connsiteY3-104" fmla="*/ 280987 h 297100"/>
              <a:gd name="connsiteX4-105" fmla="*/ 229977 w 408571"/>
              <a:gd name="connsiteY4-106" fmla="*/ 273843 h 297100"/>
              <a:gd name="connsiteX5-107" fmla="*/ 408571 w 408571"/>
              <a:gd name="connsiteY5-108" fmla="*/ 35718 h 297100"/>
              <a:gd name="connsiteX6-109" fmla="*/ 387139 w 408571"/>
              <a:gd name="connsiteY6-110" fmla="*/ 0 h 297100"/>
              <a:gd name="connsiteX7-111" fmla="*/ 179971 w 408571"/>
              <a:gd name="connsiteY7-112" fmla="*/ 176212 h 297100"/>
              <a:gd name="connsiteX0-113" fmla="*/ 179971 w 408571"/>
              <a:gd name="connsiteY0-114" fmla="*/ 176212 h 297100"/>
              <a:gd name="connsiteX1-115" fmla="*/ 84721 w 408571"/>
              <a:gd name="connsiteY1-116" fmla="*/ 97631 h 297100"/>
              <a:gd name="connsiteX2-117" fmla="*/ 10902 w 408571"/>
              <a:gd name="connsiteY2-118" fmla="*/ 169068 h 297100"/>
              <a:gd name="connsiteX3-119" fmla="*/ 137108 w 408571"/>
              <a:gd name="connsiteY3-120" fmla="*/ 280987 h 297100"/>
              <a:gd name="connsiteX4-121" fmla="*/ 229977 w 408571"/>
              <a:gd name="connsiteY4-122" fmla="*/ 273843 h 297100"/>
              <a:gd name="connsiteX5-123" fmla="*/ 408571 w 408571"/>
              <a:gd name="connsiteY5-124" fmla="*/ 35718 h 297100"/>
              <a:gd name="connsiteX6-125" fmla="*/ 387139 w 408571"/>
              <a:gd name="connsiteY6-126" fmla="*/ 0 h 297100"/>
              <a:gd name="connsiteX7-127" fmla="*/ 179971 w 408571"/>
              <a:gd name="connsiteY7-128" fmla="*/ 176212 h 297100"/>
              <a:gd name="connsiteX0-129" fmla="*/ 179971 w 425397"/>
              <a:gd name="connsiteY0-130" fmla="*/ 176212 h 297100"/>
              <a:gd name="connsiteX1-131" fmla="*/ 84721 w 425397"/>
              <a:gd name="connsiteY1-132" fmla="*/ 97631 h 297100"/>
              <a:gd name="connsiteX2-133" fmla="*/ 10902 w 425397"/>
              <a:gd name="connsiteY2-134" fmla="*/ 169068 h 297100"/>
              <a:gd name="connsiteX3-135" fmla="*/ 137108 w 425397"/>
              <a:gd name="connsiteY3-136" fmla="*/ 280987 h 297100"/>
              <a:gd name="connsiteX4-137" fmla="*/ 229977 w 425397"/>
              <a:gd name="connsiteY4-138" fmla="*/ 273843 h 297100"/>
              <a:gd name="connsiteX5-139" fmla="*/ 408571 w 425397"/>
              <a:gd name="connsiteY5-140" fmla="*/ 35718 h 297100"/>
              <a:gd name="connsiteX6-141" fmla="*/ 387139 w 425397"/>
              <a:gd name="connsiteY6-142" fmla="*/ 0 h 297100"/>
              <a:gd name="connsiteX7-143" fmla="*/ 179971 w 425397"/>
              <a:gd name="connsiteY7-144" fmla="*/ 176212 h 297100"/>
              <a:gd name="connsiteX0-145" fmla="*/ 179971 w 445220"/>
              <a:gd name="connsiteY0-146" fmla="*/ 184370 h 305258"/>
              <a:gd name="connsiteX1-147" fmla="*/ 84721 w 445220"/>
              <a:gd name="connsiteY1-148" fmla="*/ 105789 h 305258"/>
              <a:gd name="connsiteX2-149" fmla="*/ 10902 w 445220"/>
              <a:gd name="connsiteY2-150" fmla="*/ 177226 h 305258"/>
              <a:gd name="connsiteX3-151" fmla="*/ 137108 w 445220"/>
              <a:gd name="connsiteY3-152" fmla="*/ 289145 h 305258"/>
              <a:gd name="connsiteX4-153" fmla="*/ 229977 w 445220"/>
              <a:gd name="connsiteY4-154" fmla="*/ 282001 h 305258"/>
              <a:gd name="connsiteX5-155" fmla="*/ 408571 w 445220"/>
              <a:gd name="connsiteY5-156" fmla="*/ 43876 h 305258"/>
              <a:gd name="connsiteX6-157" fmla="*/ 387139 w 445220"/>
              <a:gd name="connsiteY6-158" fmla="*/ 8158 h 305258"/>
              <a:gd name="connsiteX7-159" fmla="*/ 179971 w 445220"/>
              <a:gd name="connsiteY7-160" fmla="*/ 184370 h 30525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solidFill>
                <a:prstClr val="white"/>
              </a:solidFill>
            </a:endParaRPr>
          </a:p>
        </p:txBody>
      </p:sp>
      <p:sp>
        <p:nvSpPr>
          <p:cNvPr id="8" name="Freeform 7"/>
          <p:cNvSpPr/>
          <p:nvPr/>
        </p:nvSpPr>
        <p:spPr>
          <a:xfrm>
            <a:off x="152400" y="3810000"/>
            <a:ext cx="682625" cy="622300"/>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1" fmla="*/ 169069 w 397669"/>
              <a:gd name="connsiteY0-2" fmla="*/ 176212 h 289079"/>
              <a:gd name="connsiteX1-3" fmla="*/ 73819 w 397669"/>
              <a:gd name="connsiteY1-4" fmla="*/ 97631 h 289079"/>
              <a:gd name="connsiteX2-5" fmla="*/ 0 w 397669"/>
              <a:gd name="connsiteY2-6" fmla="*/ 169068 h 289079"/>
              <a:gd name="connsiteX3-7" fmla="*/ 126206 w 397669"/>
              <a:gd name="connsiteY3-8" fmla="*/ 280987 h 289079"/>
              <a:gd name="connsiteX4-9" fmla="*/ 219075 w 397669"/>
              <a:gd name="connsiteY4-10" fmla="*/ 273843 h 289079"/>
              <a:gd name="connsiteX5-11" fmla="*/ 397669 w 397669"/>
              <a:gd name="connsiteY5-12" fmla="*/ 35718 h 289079"/>
              <a:gd name="connsiteX6-13" fmla="*/ 376237 w 397669"/>
              <a:gd name="connsiteY6-14" fmla="*/ 0 h 289079"/>
              <a:gd name="connsiteX7-15" fmla="*/ 169069 w 397669"/>
              <a:gd name="connsiteY7-16" fmla="*/ 176212 h 289079"/>
              <a:gd name="connsiteX0-17" fmla="*/ 169069 w 397669"/>
              <a:gd name="connsiteY0-18" fmla="*/ 176212 h 297100"/>
              <a:gd name="connsiteX1-19" fmla="*/ 73819 w 397669"/>
              <a:gd name="connsiteY1-20" fmla="*/ 97631 h 297100"/>
              <a:gd name="connsiteX2-21" fmla="*/ 0 w 397669"/>
              <a:gd name="connsiteY2-22" fmla="*/ 169068 h 297100"/>
              <a:gd name="connsiteX3-23" fmla="*/ 126206 w 397669"/>
              <a:gd name="connsiteY3-24" fmla="*/ 280987 h 297100"/>
              <a:gd name="connsiteX4-25" fmla="*/ 219075 w 397669"/>
              <a:gd name="connsiteY4-26" fmla="*/ 273843 h 297100"/>
              <a:gd name="connsiteX5-27" fmla="*/ 397669 w 397669"/>
              <a:gd name="connsiteY5-28" fmla="*/ 35718 h 297100"/>
              <a:gd name="connsiteX6-29" fmla="*/ 376237 w 397669"/>
              <a:gd name="connsiteY6-30" fmla="*/ 0 h 297100"/>
              <a:gd name="connsiteX7-31" fmla="*/ 169069 w 397669"/>
              <a:gd name="connsiteY7-32" fmla="*/ 176212 h 297100"/>
              <a:gd name="connsiteX0-33" fmla="*/ 177436 w 406036"/>
              <a:gd name="connsiteY0-34" fmla="*/ 176212 h 297100"/>
              <a:gd name="connsiteX1-35" fmla="*/ 82186 w 406036"/>
              <a:gd name="connsiteY1-36" fmla="*/ 97631 h 297100"/>
              <a:gd name="connsiteX2-37" fmla="*/ 8367 w 406036"/>
              <a:gd name="connsiteY2-38" fmla="*/ 169068 h 297100"/>
              <a:gd name="connsiteX3-39" fmla="*/ 134573 w 406036"/>
              <a:gd name="connsiteY3-40" fmla="*/ 280987 h 297100"/>
              <a:gd name="connsiteX4-41" fmla="*/ 227442 w 406036"/>
              <a:gd name="connsiteY4-42" fmla="*/ 273843 h 297100"/>
              <a:gd name="connsiteX5-43" fmla="*/ 406036 w 406036"/>
              <a:gd name="connsiteY5-44" fmla="*/ 35718 h 297100"/>
              <a:gd name="connsiteX6-45" fmla="*/ 384604 w 406036"/>
              <a:gd name="connsiteY6-46" fmla="*/ 0 h 297100"/>
              <a:gd name="connsiteX7-47" fmla="*/ 177436 w 406036"/>
              <a:gd name="connsiteY7-48" fmla="*/ 176212 h 297100"/>
              <a:gd name="connsiteX0-49" fmla="*/ 179971 w 408571"/>
              <a:gd name="connsiteY0-50" fmla="*/ 176212 h 297100"/>
              <a:gd name="connsiteX1-51" fmla="*/ 84721 w 408571"/>
              <a:gd name="connsiteY1-52" fmla="*/ 97631 h 297100"/>
              <a:gd name="connsiteX2-53" fmla="*/ 10902 w 408571"/>
              <a:gd name="connsiteY2-54" fmla="*/ 169068 h 297100"/>
              <a:gd name="connsiteX3-55" fmla="*/ 137108 w 408571"/>
              <a:gd name="connsiteY3-56" fmla="*/ 280987 h 297100"/>
              <a:gd name="connsiteX4-57" fmla="*/ 229977 w 408571"/>
              <a:gd name="connsiteY4-58" fmla="*/ 273843 h 297100"/>
              <a:gd name="connsiteX5-59" fmla="*/ 408571 w 408571"/>
              <a:gd name="connsiteY5-60" fmla="*/ 35718 h 297100"/>
              <a:gd name="connsiteX6-61" fmla="*/ 387139 w 408571"/>
              <a:gd name="connsiteY6-62" fmla="*/ 0 h 297100"/>
              <a:gd name="connsiteX7-63" fmla="*/ 179971 w 408571"/>
              <a:gd name="connsiteY7-64" fmla="*/ 176212 h 297100"/>
              <a:gd name="connsiteX0-65" fmla="*/ 179971 w 408571"/>
              <a:gd name="connsiteY0-66" fmla="*/ 176212 h 297100"/>
              <a:gd name="connsiteX1-67" fmla="*/ 84721 w 408571"/>
              <a:gd name="connsiteY1-68" fmla="*/ 97631 h 297100"/>
              <a:gd name="connsiteX2-69" fmla="*/ 10902 w 408571"/>
              <a:gd name="connsiteY2-70" fmla="*/ 169068 h 297100"/>
              <a:gd name="connsiteX3-71" fmla="*/ 137108 w 408571"/>
              <a:gd name="connsiteY3-72" fmla="*/ 280987 h 297100"/>
              <a:gd name="connsiteX4-73" fmla="*/ 229977 w 408571"/>
              <a:gd name="connsiteY4-74" fmla="*/ 273843 h 297100"/>
              <a:gd name="connsiteX5-75" fmla="*/ 408571 w 408571"/>
              <a:gd name="connsiteY5-76" fmla="*/ 35718 h 297100"/>
              <a:gd name="connsiteX6-77" fmla="*/ 387139 w 408571"/>
              <a:gd name="connsiteY6-78" fmla="*/ 0 h 297100"/>
              <a:gd name="connsiteX7-79" fmla="*/ 179971 w 408571"/>
              <a:gd name="connsiteY7-80" fmla="*/ 176212 h 297100"/>
              <a:gd name="connsiteX0-81" fmla="*/ 179971 w 408571"/>
              <a:gd name="connsiteY0-82" fmla="*/ 176212 h 297100"/>
              <a:gd name="connsiteX1-83" fmla="*/ 84721 w 408571"/>
              <a:gd name="connsiteY1-84" fmla="*/ 97631 h 297100"/>
              <a:gd name="connsiteX2-85" fmla="*/ 10902 w 408571"/>
              <a:gd name="connsiteY2-86" fmla="*/ 169068 h 297100"/>
              <a:gd name="connsiteX3-87" fmla="*/ 137108 w 408571"/>
              <a:gd name="connsiteY3-88" fmla="*/ 280987 h 297100"/>
              <a:gd name="connsiteX4-89" fmla="*/ 229977 w 408571"/>
              <a:gd name="connsiteY4-90" fmla="*/ 273843 h 297100"/>
              <a:gd name="connsiteX5-91" fmla="*/ 408571 w 408571"/>
              <a:gd name="connsiteY5-92" fmla="*/ 35718 h 297100"/>
              <a:gd name="connsiteX6-93" fmla="*/ 387139 w 408571"/>
              <a:gd name="connsiteY6-94" fmla="*/ 0 h 297100"/>
              <a:gd name="connsiteX7-95" fmla="*/ 179971 w 408571"/>
              <a:gd name="connsiteY7-96" fmla="*/ 176212 h 297100"/>
              <a:gd name="connsiteX0-97" fmla="*/ 179971 w 408571"/>
              <a:gd name="connsiteY0-98" fmla="*/ 176212 h 297100"/>
              <a:gd name="connsiteX1-99" fmla="*/ 84721 w 408571"/>
              <a:gd name="connsiteY1-100" fmla="*/ 97631 h 297100"/>
              <a:gd name="connsiteX2-101" fmla="*/ 10902 w 408571"/>
              <a:gd name="connsiteY2-102" fmla="*/ 169068 h 297100"/>
              <a:gd name="connsiteX3-103" fmla="*/ 137108 w 408571"/>
              <a:gd name="connsiteY3-104" fmla="*/ 280987 h 297100"/>
              <a:gd name="connsiteX4-105" fmla="*/ 229977 w 408571"/>
              <a:gd name="connsiteY4-106" fmla="*/ 273843 h 297100"/>
              <a:gd name="connsiteX5-107" fmla="*/ 408571 w 408571"/>
              <a:gd name="connsiteY5-108" fmla="*/ 35718 h 297100"/>
              <a:gd name="connsiteX6-109" fmla="*/ 387139 w 408571"/>
              <a:gd name="connsiteY6-110" fmla="*/ 0 h 297100"/>
              <a:gd name="connsiteX7-111" fmla="*/ 179971 w 408571"/>
              <a:gd name="connsiteY7-112" fmla="*/ 176212 h 297100"/>
              <a:gd name="connsiteX0-113" fmla="*/ 179971 w 408571"/>
              <a:gd name="connsiteY0-114" fmla="*/ 176212 h 297100"/>
              <a:gd name="connsiteX1-115" fmla="*/ 84721 w 408571"/>
              <a:gd name="connsiteY1-116" fmla="*/ 97631 h 297100"/>
              <a:gd name="connsiteX2-117" fmla="*/ 10902 w 408571"/>
              <a:gd name="connsiteY2-118" fmla="*/ 169068 h 297100"/>
              <a:gd name="connsiteX3-119" fmla="*/ 137108 w 408571"/>
              <a:gd name="connsiteY3-120" fmla="*/ 280987 h 297100"/>
              <a:gd name="connsiteX4-121" fmla="*/ 229977 w 408571"/>
              <a:gd name="connsiteY4-122" fmla="*/ 273843 h 297100"/>
              <a:gd name="connsiteX5-123" fmla="*/ 408571 w 408571"/>
              <a:gd name="connsiteY5-124" fmla="*/ 35718 h 297100"/>
              <a:gd name="connsiteX6-125" fmla="*/ 387139 w 408571"/>
              <a:gd name="connsiteY6-126" fmla="*/ 0 h 297100"/>
              <a:gd name="connsiteX7-127" fmla="*/ 179971 w 408571"/>
              <a:gd name="connsiteY7-128" fmla="*/ 176212 h 297100"/>
              <a:gd name="connsiteX0-129" fmla="*/ 179971 w 425397"/>
              <a:gd name="connsiteY0-130" fmla="*/ 176212 h 297100"/>
              <a:gd name="connsiteX1-131" fmla="*/ 84721 w 425397"/>
              <a:gd name="connsiteY1-132" fmla="*/ 97631 h 297100"/>
              <a:gd name="connsiteX2-133" fmla="*/ 10902 w 425397"/>
              <a:gd name="connsiteY2-134" fmla="*/ 169068 h 297100"/>
              <a:gd name="connsiteX3-135" fmla="*/ 137108 w 425397"/>
              <a:gd name="connsiteY3-136" fmla="*/ 280987 h 297100"/>
              <a:gd name="connsiteX4-137" fmla="*/ 229977 w 425397"/>
              <a:gd name="connsiteY4-138" fmla="*/ 273843 h 297100"/>
              <a:gd name="connsiteX5-139" fmla="*/ 408571 w 425397"/>
              <a:gd name="connsiteY5-140" fmla="*/ 35718 h 297100"/>
              <a:gd name="connsiteX6-141" fmla="*/ 387139 w 425397"/>
              <a:gd name="connsiteY6-142" fmla="*/ 0 h 297100"/>
              <a:gd name="connsiteX7-143" fmla="*/ 179971 w 425397"/>
              <a:gd name="connsiteY7-144" fmla="*/ 176212 h 297100"/>
              <a:gd name="connsiteX0-145" fmla="*/ 179971 w 445220"/>
              <a:gd name="connsiteY0-146" fmla="*/ 184370 h 305258"/>
              <a:gd name="connsiteX1-147" fmla="*/ 84721 w 445220"/>
              <a:gd name="connsiteY1-148" fmla="*/ 105789 h 305258"/>
              <a:gd name="connsiteX2-149" fmla="*/ 10902 w 445220"/>
              <a:gd name="connsiteY2-150" fmla="*/ 177226 h 305258"/>
              <a:gd name="connsiteX3-151" fmla="*/ 137108 w 445220"/>
              <a:gd name="connsiteY3-152" fmla="*/ 289145 h 305258"/>
              <a:gd name="connsiteX4-153" fmla="*/ 229977 w 445220"/>
              <a:gd name="connsiteY4-154" fmla="*/ 282001 h 305258"/>
              <a:gd name="connsiteX5-155" fmla="*/ 408571 w 445220"/>
              <a:gd name="connsiteY5-156" fmla="*/ 43876 h 305258"/>
              <a:gd name="connsiteX6-157" fmla="*/ 387139 w 445220"/>
              <a:gd name="connsiteY6-158" fmla="*/ 8158 h 305258"/>
              <a:gd name="connsiteX7-159" fmla="*/ 179971 w 445220"/>
              <a:gd name="connsiteY7-160" fmla="*/ 184370 h 30525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281546" y="0"/>
            <a:ext cx="92583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5400" b="1" dirty="0">
                <a:solidFill>
                  <a:schemeClr val="tx1"/>
                </a:solidFill>
              </a:rPr>
              <a:t>Vận </a:t>
            </a:r>
            <a:r>
              <a:rPr lang="vi-VN" sz="5400" b="1" dirty="0" smtClean="0">
                <a:solidFill>
                  <a:schemeClr val="tx1"/>
                </a:solidFill>
              </a:rPr>
              <a:t>dụng</a:t>
            </a:r>
            <a:r>
              <a:rPr lang="en-US" sz="5400" b="1" dirty="0" smtClean="0">
                <a:solidFill>
                  <a:schemeClr val="tx1"/>
                </a:solidFill>
              </a:rPr>
              <a:t>, </a:t>
            </a:r>
            <a:r>
              <a:rPr lang="en-US" sz="5400" b="1" dirty="0" err="1" smtClean="0">
                <a:solidFill>
                  <a:schemeClr val="tx1"/>
                </a:solidFill>
              </a:rPr>
              <a:t>kết</a:t>
            </a:r>
            <a:r>
              <a:rPr lang="en-US" sz="5400" b="1" dirty="0" smtClean="0">
                <a:solidFill>
                  <a:schemeClr val="tx1"/>
                </a:solidFill>
              </a:rPr>
              <a:t> </a:t>
            </a:r>
            <a:r>
              <a:rPr lang="en-US" sz="5400" b="1" dirty="0" err="1" smtClean="0">
                <a:solidFill>
                  <a:schemeClr val="tx1"/>
                </a:solidFill>
              </a:rPr>
              <a:t>nối</a:t>
            </a:r>
            <a:endParaRPr lang="vi-VN" sz="5400" b="1" dirty="0">
              <a:solidFill>
                <a:schemeClr val="tx1"/>
              </a:solidFill>
            </a:endParaRPr>
          </a:p>
        </p:txBody>
      </p:sp>
      <p:sp>
        <p:nvSpPr>
          <p:cNvPr id="5" name="Rectangle: Rounded Corners 4"/>
          <p:cNvSpPr/>
          <p:nvPr/>
        </p:nvSpPr>
        <p:spPr>
          <a:xfrm>
            <a:off x="1811483" y="1121599"/>
            <a:ext cx="8763000" cy="595745"/>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rPr>
              <a:t>Một bức thư thông thường gồm mấy phần?</a:t>
            </a:r>
            <a:endParaRPr lang="vi-VN" sz="2800" dirty="0">
              <a:solidFill>
                <a:schemeClr val="tx1"/>
              </a:solidFill>
            </a:endParaRPr>
          </a:p>
        </p:txBody>
      </p:sp>
      <p:sp>
        <p:nvSpPr>
          <p:cNvPr id="7" name="Rectangle: Rounded Corners 6"/>
          <p:cNvSpPr/>
          <p:nvPr/>
        </p:nvSpPr>
        <p:spPr>
          <a:xfrm>
            <a:off x="1811483" y="1905000"/>
            <a:ext cx="8763000" cy="685800"/>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rPr>
              <a:t>Khi viết thư cần xưng hô như thế nào?</a:t>
            </a:r>
            <a:endParaRPr lang="vi-VN" sz="2800" dirty="0">
              <a:solidFill>
                <a:schemeClr val="tx1"/>
              </a:solidFill>
            </a:endParaRPr>
          </a:p>
        </p:txBody>
      </p:sp>
      <p:sp>
        <p:nvSpPr>
          <p:cNvPr id="6" name="Rectangle: Rounded Corners 6"/>
          <p:cNvSpPr/>
          <p:nvPr/>
        </p:nvSpPr>
        <p:spPr>
          <a:xfrm>
            <a:off x="1790701" y="2743201"/>
            <a:ext cx="8763000" cy="533400"/>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 </a:t>
            </a:r>
            <a:r>
              <a:rPr lang="en-US" sz="2800" dirty="0" err="1" smtClean="0">
                <a:solidFill>
                  <a:schemeClr val="tx1"/>
                </a:solidFill>
              </a:rPr>
              <a:t>Hoàn</a:t>
            </a:r>
            <a:r>
              <a:rPr lang="en-US" sz="2800" dirty="0" smtClean="0">
                <a:solidFill>
                  <a:schemeClr val="tx1"/>
                </a:solidFill>
              </a:rPr>
              <a:t> </a:t>
            </a:r>
            <a:r>
              <a:rPr lang="en-US" sz="2800" dirty="0" err="1" smtClean="0">
                <a:solidFill>
                  <a:schemeClr val="tx1"/>
                </a:solidFill>
              </a:rPr>
              <a:t>thành</a:t>
            </a:r>
            <a:r>
              <a:rPr lang="en-US" sz="2800" dirty="0" smtClean="0">
                <a:solidFill>
                  <a:schemeClr val="tx1"/>
                </a:solidFill>
              </a:rPr>
              <a:t> </a:t>
            </a:r>
            <a:r>
              <a:rPr lang="en-US" sz="2800" dirty="0" err="1" smtClean="0">
                <a:solidFill>
                  <a:schemeClr val="tx1"/>
                </a:solidFill>
              </a:rPr>
              <a:t>bức</a:t>
            </a:r>
            <a:r>
              <a:rPr lang="en-US" sz="2800" dirty="0" smtClean="0">
                <a:solidFill>
                  <a:schemeClr val="tx1"/>
                </a:solidFill>
              </a:rPr>
              <a:t> </a:t>
            </a:r>
            <a:r>
              <a:rPr lang="en-US" sz="2800" dirty="0" err="1" smtClean="0">
                <a:solidFill>
                  <a:schemeClr val="tx1"/>
                </a:solidFill>
              </a:rPr>
              <a:t>thư</a:t>
            </a:r>
            <a:r>
              <a:rPr lang="en-US" sz="2800" dirty="0" smtClean="0">
                <a:solidFill>
                  <a:schemeClr val="tx1"/>
                </a:solidFill>
              </a:rPr>
              <a:t> </a:t>
            </a:r>
            <a:r>
              <a:rPr lang="en-US" sz="2800" dirty="0" err="1" smtClean="0">
                <a:solidFill>
                  <a:schemeClr val="tx1"/>
                </a:solidFill>
              </a:rPr>
              <a:t>và</a:t>
            </a:r>
            <a:r>
              <a:rPr lang="en-US" sz="2800" dirty="0" smtClean="0">
                <a:solidFill>
                  <a:schemeClr val="tx1"/>
                </a:solidFill>
              </a:rPr>
              <a:t> </a:t>
            </a:r>
            <a:r>
              <a:rPr lang="en-US" sz="2800" dirty="0" err="1" smtClean="0">
                <a:solidFill>
                  <a:schemeClr val="tx1"/>
                </a:solidFill>
              </a:rPr>
              <a:t>gửi</a:t>
            </a:r>
            <a:r>
              <a:rPr lang="en-US" sz="2800" dirty="0" smtClean="0">
                <a:solidFill>
                  <a:schemeClr val="tx1"/>
                </a:solidFill>
              </a:rPr>
              <a:t> </a:t>
            </a:r>
            <a:r>
              <a:rPr lang="en-US" sz="2800" dirty="0" err="1" smtClean="0">
                <a:solidFill>
                  <a:schemeClr val="tx1"/>
                </a:solidFill>
              </a:rPr>
              <a:t>cho</a:t>
            </a:r>
            <a:r>
              <a:rPr lang="en-US" sz="2800" dirty="0" smtClean="0">
                <a:solidFill>
                  <a:schemeClr val="tx1"/>
                </a:solidFill>
              </a:rPr>
              <a:t> </a:t>
            </a:r>
            <a:r>
              <a:rPr lang="en-US" sz="2800" dirty="0" err="1" smtClean="0">
                <a:solidFill>
                  <a:schemeClr val="tx1"/>
                </a:solidFill>
              </a:rPr>
              <a:t>bạn</a:t>
            </a:r>
            <a:r>
              <a:rPr lang="en-US" sz="2800" dirty="0" smtClean="0">
                <a:solidFill>
                  <a:schemeClr val="tx1"/>
                </a:solidFill>
              </a:rPr>
              <a:t>.</a:t>
            </a:r>
            <a:endParaRPr lang="vi-VN" sz="2800" dirty="0">
              <a:solidFill>
                <a:schemeClr val="tx1"/>
              </a:solidFill>
            </a:endParaRPr>
          </a:p>
        </p:txBody>
      </p:sp>
      <p:sp>
        <p:nvSpPr>
          <p:cNvPr id="8" name="Rectangle: Rounded Corners 6"/>
          <p:cNvSpPr/>
          <p:nvPr/>
        </p:nvSpPr>
        <p:spPr>
          <a:xfrm>
            <a:off x="1143000" y="4648200"/>
            <a:ext cx="10134600" cy="2175164"/>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u="sng" dirty="0" err="1" smtClean="0">
                <a:solidFill>
                  <a:schemeClr val="tx1"/>
                </a:solidFill>
              </a:rPr>
              <a:t>Chuẩn</a:t>
            </a:r>
            <a:r>
              <a:rPr lang="en-US" sz="2800" b="1" u="sng" dirty="0" smtClean="0">
                <a:solidFill>
                  <a:schemeClr val="tx1"/>
                </a:solidFill>
              </a:rPr>
              <a:t> </a:t>
            </a:r>
            <a:r>
              <a:rPr lang="en-US" sz="2800" b="1" u="sng" dirty="0" err="1" smtClean="0">
                <a:solidFill>
                  <a:schemeClr val="tx1"/>
                </a:solidFill>
              </a:rPr>
              <a:t>bị</a:t>
            </a:r>
            <a:r>
              <a:rPr lang="en-US" sz="2800" b="1" u="sng" dirty="0" smtClean="0">
                <a:solidFill>
                  <a:schemeClr val="tx1"/>
                </a:solidFill>
              </a:rPr>
              <a:t> </a:t>
            </a:r>
            <a:r>
              <a:rPr lang="en-US" sz="2800" b="1" u="sng" dirty="0" err="1" smtClean="0">
                <a:solidFill>
                  <a:schemeClr val="tx1"/>
                </a:solidFill>
              </a:rPr>
              <a:t>bài</a:t>
            </a:r>
            <a:r>
              <a:rPr lang="en-US" sz="2800" b="1" u="sng" dirty="0" smtClean="0">
                <a:solidFill>
                  <a:schemeClr val="tx1"/>
                </a:solidFill>
              </a:rPr>
              <a:t> </a:t>
            </a:r>
            <a:r>
              <a:rPr lang="en-US" sz="2800" b="1" u="sng" dirty="0" err="1" smtClean="0">
                <a:solidFill>
                  <a:schemeClr val="tx1"/>
                </a:solidFill>
              </a:rPr>
              <a:t>sau</a:t>
            </a:r>
            <a:r>
              <a:rPr lang="en-US" sz="2800" dirty="0" smtClean="0">
                <a:solidFill>
                  <a:schemeClr val="tx1"/>
                </a:solidFill>
              </a:rPr>
              <a:t>: 1.Ghi </a:t>
            </a:r>
            <a:r>
              <a:rPr lang="en-US" sz="2800" dirty="0" err="1" smtClean="0">
                <a:solidFill>
                  <a:schemeClr val="tx1"/>
                </a:solidFill>
              </a:rPr>
              <a:t>lại</a:t>
            </a:r>
            <a:r>
              <a:rPr lang="en-US" sz="2800" dirty="0" smtClean="0">
                <a:solidFill>
                  <a:schemeClr val="tx1"/>
                </a:solidFill>
              </a:rPr>
              <a:t> </a:t>
            </a:r>
            <a:r>
              <a:rPr lang="en-US" sz="2800" dirty="0" err="1" smtClean="0">
                <a:solidFill>
                  <a:schemeClr val="tx1"/>
                </a:solidFill>
              </a:rPr>
              <a:t>những</a:t>
            </a:r>
            <a:r>
              <a:rPr lang="en-US" sz="2800" dirty="0" smtClean="0">
                <a:solidFill>
                  <a:schemeClr val="tx1"/>
                </a:solidFill>
              </a:rPr>
              <a:t> </a:t>
            </a:r>
            <a:r>
              <a:rPr lang="en-US" sz="2800" dirty="0" err="1" smtClean="0">
                <a:solidFill>
                  <a:schemeClr val="tx1"/>
                </a:solidFill>
              </a:rPr>
              <a:t>sự</a:t>
            </a:r>
            <a:r>
              <a:rPr lang="en-US" sz="2800" dirty="0" smtClean="0">
                <a:solidFill>
                  <a:schemeClr val="tx1"/>
                </a:solidFill>
              </a:rPr>
              <a:t> </a:t>
            </a:r>
            <a:r>
              <a:rPr lang="en-US" sz="2800" dirty="0" err="1" smtClean="0">
                <a:solidFill>
                  <a:schemeClr val="tx1"/>
                </a:solidFill>
              </a:rPr>
              <a:t>việc</a:t>
            </a:r>
            <a:r>
              <a:rPr lang="en-US" sz="2800" dirty="0" smtClean="0">
                <a:solidFill>
                  <a:schemeClr val="tx1"/>
                </a:solidFill>
              </a:rPr>
              <a:t> </a:t>
            </a:r>
            <a:r>
              <a:rPr lang="en-US" sz="2800" dirty="0" err="1" smtClean="0">
                <a:solidFill>
                  <a:schemeClr val="tx1"/>
                </a:solidFill>
              </a:rPr>
              <a:t>chính</a:t>
            </a:r>
            <a:r>
              <a:rPr lang="en-US" sz="2800" dirty="0" smtClean="0">
                <a:solidFill>
                  <a:schemeClr val="tx1"/>
                </a:solidFill>
              </a:rPr>
              <a:t> </a:t>
            </a:r>
            <a:r>
              <a:rPr lang="en-US" sz="2800" dirty="0" err="1" smtClean="0">
                <a:solidFill>
                  <a:schemeClr val="tx1"/>
                </a:solidFill>
              </a:rPr>
              <a:t>trong</a:t>
            </a:r>
            <a:r>
              <a:rPr lang="en-US" sz="2800" dirty="0" smtClean="0">
                <a:solidFill>
                  <a:schemeClr val="tx1"/>
                </a:solidFill>
              </a:rPr>
              <a:t> </a:t>
            </a:r>
            <a:r>
              <a:rPr lang="en-US" sz="2800" dirty="0" err="1" smtClean="0">
                <a:solidFill>
                  <a:schemeClr val="tx1"/>
                </a:solidFill>
              </a:rPr>
              <a:t>truyện</a:t>
            </a:r>
            <a:r>
              <a:rPr lang="en-US" sz="2800" dirty="0" smtClean="0">
                <a:solidFill>
                  <a:schemeClr val="tx1"/>
                </a:solidFill>
              </a:rPr>
              <a:t> </a:t>
            </a:r>
            <a:r>
              <a:rPr lang="en-US" sz="2800" b="1" i="1" dirty="0" err="1" smtClean="0">
                <a:solidFill>
                  <a:srgbClr val="0070C0"/>
                </a:solidFill>
              </a:rPr>
              <a:t>Dế</a:t>
            </a:r>
            <a:r>
              <a:rPr lang="en-US" sz="2800" b="1" i="1" dirty="0" smtClean="0">
                <a:solidFill>
                  <a:srgbClr val="0070C0"/>
                </a:solidFill>
              </a:rPr>
              <a:t> </a:t>
            </a:r>
            <a:r>
              <a:rPr lang="en-US" sz="2800" b="1" i="1" dirty="0" err="1" smtClean="0">
                <a:solidFill>
                  <a:srgbClr val="0070C0"/>
                </a:solidFill>
              </a:rPr>
              <a:t>Mèn</a:t>
            </a:r>
            <a:r>
              <a:rPr lang="en-US" sz="2800" b="1" i="1" dirty="0" smtClean="0">
                <a:solidFill>
                  <a:srgbClr val="0070C0"/>
                </a:solidFill>
              </a:rPr>
              <a:t> </a:t>
            </a:r>
            <a:r>
              <a:rPr lang="en-US" sz="2800" b="1" i="1" dirty="0" err="1" smtClean="0">
                <a:solidFill>
                  <a:srgbClr val="0070C0"/>
                </a:solidFill>
              </a:rPr>
              <a:t>bênh</a:t>
            </a:r>
            <a:r>
              <a:rPr lang="en-US" sz="2800" b="1" i="1" dirty="0" smtClean="0">
                <a:solidFill>
                  <a:srgbClr val="0070C0"/>
                </a:solidFill>
              </a:rPr>
              <a:t> </a:t>
            </a:r>
            <a:r>
              <a:rPr lang="en-US" sz="2800" b="1" i="1" dirty="0" err="1" smtClean="0">
                <a:solidFill>
                  <a:srgbClr val="0070C0"/>
                </a:solidFill>
              </a:rPr>
              <a:t>vực</a:t>
            </a:r>
            <a:r>
              <a:rPr lang="en-US" sz="2800" b="1" i="1" dirty="0" smtClean="0">
                <a:solidFill>
                  <a:srgbClr val="0070C0"/>
                </a:solidFill>
              </a:rPr>
              <a:t> </a:t>
            </a:r>
            <a:r>
              <a:rPr lang="en-US" sz="2800" b="1" i="1" dirty="0" err="1" smtClean="0">
                <a:solidFill>
                  <a:srgbClr val="0070C0"/>
                </a:solidFill>
              </a:rPr>
              <a:t>kẻ</a:t>
            </a:r>
            <a:r>
              <a:rPr lang="en-US" sz="2800" b="1" i="1" dirty="0" smtClean="0">
                <a:solidFill>
                  <a:srgbClr val="0070C0"/>
                </a:solidFill>
              </a:rPr>
              <a:t> </a:t>
            </a:r>
            <a:r>
              <a:rPr lang="en-US" sz="2800" b="1" i="1" dirty="0" err="1" smtClean="0">
                <a:solidFill>
                  <a:srgbClr val="0070C0"/>
                </a:solidFill>
              </a:rPr>
              <a:t>yếu</a:t>
            </a:r>
            <a:r>
              <a:rPr lang="en-US" sz="2800" dirty="0" smtClean="0">
                <a:solidFill>
                  <a:schemeClr val="tx1"/>
                </a:solidFill>
              </a:rPr>
              <a:t>.</a:t>
            </a:r>
            <a:endParaRPr lang="en-US" sz="2800" dirty="0" smtClean="0">
              <a:solidFill>
                <a:schemeClr val="tx1"/>
              </a:solidFill>
            </a:endParaRPr>
          </a:p>
          <a:p>
            <a:pPr algn="just"/>
            <a:r>
              <a:rPr lang="en-US" sz="2800" dirty="0" smtClean="0">
                <a:solidFill>
                  <a:schemeClr val="tx1"/>
                </a:solidFill>
              </a:rPr>
              <a:t>2. </a:t>
            </a:r>
            <a:r>
              <a:rPr lang="en-US" sz="2800" dirty="0" err="1" smtClean="0">
                <a:solidFill>
                  <a:schemeClr val="tx1"/>
                </a:solidFill>
              </a:rPr>
              <a:t>Tìm</a:t>
            </a:r>
            <a:r>
              <a:rPr lang="en-US" sz="2800" dirty="0" smtClean="0">
                <a:solidFill>
                  <a:schemeClr val="tx1"/>
                </a:solidFill>
              </a:rPr>
              <a:t> </a:t>
            </a:r>
            <a:r>
              <a:rPr lang="en-US" sz="2800" dirty="0" err="1" smtClean="0">
                <a:solidFill>
                  <a:schemeClr val="tx1"/>
                </a:solidFill>
              </a:rPr>
              <a:t>hiểu</a:t>
            </a:r>
            <a:r>
              <a:rPr lang="en-US" sz="2800" dirty="0" smtClean="0">
                <a:solidFill>
                  <a:schemeClr val="tx1"/>
                </a:solidFill>
              </a:rPr>
              <a:t> </a:t>
            </a:r>
            <a:r>
              <a:rPr lang="en-US" sz="2800" dirty="0" err="1" smtClean="0">
                <a:solidFill>
                  <a:schemeClr val="tx1"/>
                </a:solidFill>
              </a:rPr>
              <a:t>truyện</a:t>
            </a:r>
            <a:r>
              <a:rPr lang="en-US" sz="2800" dirty="0" smtClean="0">
                <a:solidFill>
                  <a:schemeClr val="tx1"/>
                </a:solidFill>
              </a:rPr>
              <a:t> </a:t>
            </a:r>
            <a:r>
              <a:rPr lang="en-US" sz="2800" b="1" dirty="0" err="1" smtClean="0">
                <a:solidFill>
                  <a:schemeClr val="tx1">
                    <a:lumMod val="95000"/>
                    <a:lumOff val="5000"/>
                  </a:schemeClr>
                </a:solidFill>
              </a:rPr>
              <a:t>Cây</a:t>
            </a:r>
            <a:r>
              <a:rPr lang="en-US" sz="2800" b="1" dirty="0" smtClean="0">
                <a:solidFill>
                  <a:schemeClr val="tx1">
                    <a:lumMod val="95000"/>
                    <a:lumOff val="5000"/>
                  </a:schemeClr>
                </a:solidFill>
              </a:rPr>
              <a:t> </a:t>
            </a:r>
            <a:r>
              <a:rPr lang="en-US" sz="2800" b="1" dirty="0" err="1" smtClean="0">
                <a:solidFill>
                  <a:schemeClr val="tx1">
                    <a:lumMod val="95000"/>
                    <a:lumOff val="5000"/>
                  </a:schemeClr>
                </a:solidFill>
              </a:rPr>
              <a:t>khế</a:t>
            </a:r>
            <a:r>
              <a:rPr lang="en-US" sz="2800" dirty="0" smtClean="0">
                <a:solidFill>
                  <a:schemeClr val="tx1"/>
                </a:solidFill>
              </a:rPr>
              <a:t>, </a:t>
            </a:r>
            <a:r>
              <a:rPr lang="en-US" sz="2800" dirty="0" err="1" smtClean="0">
                <a:solidFill>
                  <a:schemeClr val="tx1"/>
                </a:solidFill>
              </a:rPr>
              <a:t>sắp</a:t>
            </a:r>
            <a:r>
              <a:rPr lang="en-US" sz="2800" dirty="0" smtClean="0">
                <a:solidFill>
                  <a:schemeClr val="tx1"/>
                </a:solidFill>
              </a:rPr>
              <a:t> </a:t>
            </a:r>
            <a:r>
              <a:rPr lang="en-US" sz="2800" dirty="0" err="1" smtClean="0">
                <a:solidFill>
                  <a:schemeClr val="tx1"/>
                </a:solidFill>
              </a:rPr>
              <a:t>xếp</a:t>
            </a:r>
            <a:r>
              <a:rPr lang="en-US" sz="2800" dirty="0" smtClean="0">
                <a:solidFill>
                  <a:schemeClr val="tx1"/>
                </a:solidFill>
              </a:rPr>
              <a:t> </a:t>
            </a:r>
            <a:r>
              <a:rPr lang="en-US" sz="2800" dirty="0" err="1" smtClean="0">
                <a:solidFill>
                  <a:schemeClr val="tx1"/>
                </a:solidFill>
              </a:rPr>
              <a:t>các</a:t>
            </a:r>
            <a:r>
              <a:rPr lang="en-US" sz="2800" dirty="0" smtClean="0">
                <a:solidFill>
                  <a:schemeClr val="tx1"/>
                </a:solidFill>
              </a:rPr>
              <a:t> </a:t>
            </a:r>
            <a:r>
              <a:rPr lang="en-US" sz="2800" dirty="0" err="1" smtClean="0">
                <a:solidFill>
                  <a:schemeClr val="tx1"/>
                </a:solidFill>
              </a:rPr>
              <a:t>sự</a:t>
            </a:r>
            <a:r>
              <a:rPr lang="en-US" sz="2800" dirty="0" smtClean="0">
                <a:solidFill>
                  <a:schemeClr val="tx1"/>
                </a:solidFill>
              </a:rPr>
              <a:t> </a:t>
            </a:r>
            <a:r>
              <a:rPr lang="en-US" sz="2800" dirty="0" err="1" smtClean="0">
                <a:solidFill>
                  <a:schemeClr val="tx1"/>
                </a:solidFill>
              </a:rPr>
              <a:t>việc</a:t>
            </a:r>
            <a:r>
              <a:rPr lang="en-US" sz="2800" dirty="0" smtClean="0">
                <a:solidFill>
                  <a:schemeClr val="tx1"/>
                </a:solidFill>
              </a:rPr>
              <a:t> </a:t>
            </a:r>
            <a:r>
              <a:rPr lang="en-US" sz="2800" dirty="0" err="1" smtClean="0">
                <a:solidFill>
                  <a:schemeClr val="tx1"/>
                </a:solidFill>
              </a:rPr>
              <a:t>theo</a:t>
            </a:r>
            <a:r>
              <a:rPr lang="en-US" sz="2800" dirty="0" smtClean="0">
                <a:solidFill>
                  <a:schemeClr val="tx1"/>
                </a:solidFill>
              </a:rPr>
              <a:t> </a:t>
            </a:r>
            <a:r>
              <a:rPr lang="en-US" sz="2800" dirty="0" err="1" smtClean="0">
                <a:solidFill>
                  <a:schemeClr val="tx1"/>
                </a:solidFill>
              </a:rPr>
              <a:t>trình</a:t>
            </a:r>
            <a:r>
              <a:rPr lang="en-US" sz="2800" dirty="0" smtClean="0">
                <a:solidFill>
                  <a:schemeClr val="tx1"/>
                </a:solidFill>
              </a:rPr>
              <a:t> </a:t>
            </a:r>
            <a:r>
              <a:rPr lang="en-US" sz="2800" dirty="0" err="1" smtClean="0">
                <a:solidFill>
                  <a:schemeClr val="tx1"/>
                </a:solidFill>
              </a:rPr>
              <a:t>tự</a:t>
            </a:r>
            <a:r>
              <a:rPr lang="en-US" sz="2800" dirty="0" smtClean="0">
                <a:solidFill>
                  <a:schemeClr val="tx1"/>
                </a:solidFill>
              </a:rPr>
              <a:t> </a:t>
            </a:r>
            <a:r>
              <a:rPr lang="en-US" sz="2800" dirty="0" err="1" smtClean="0">
                <a:solidFill>
                  <a:schemeClr val="tx1"/>
                </a:solidFill>
              </a:rPr>
              <a:t>hợp</a:t>
            </a:r>
            <a:r>
              <a:rPr lang="en-US" sz="2800" dirty="0" smtClean="0">
                <a:solidFill>
                  <a:schemeClr val="tx1"/>
                </a:solidFill>
              </a:rPr>
              <a:t> </a:t>
            </a:r>
            <a:r>
              <a:rPr lang="en-US" sz="2800" dirty="0" err="1" smtClean="0">
                <a:solidFill>
                  <a:schemeClr val="tx1"/>
                </a:solidFill>
              </a:rPr>
              <a:t>lí</a:t>
            </a:r>
            <a:r>
              <a:rPr lang="en-US" sz="2800" dirty="0" smtClean="0">
                <a:solidFill>
                  <a:schemeClr val="tx1"/>
                </a:solidFill>
              </a:rPr>
              <a:t> </a:t>
            </a:r>
            <a:r>
              <a:rPr lang="en-US" sz="2800" dirty="0" err="1" smtClean="0">
                <a:solidFill>
                  <a:schemeClr val="tx1"/>
                </a:solidFill>
              </a:rPr>
              <a:t>và</a:t>
            </a:r>
            <a:r>
              <a:rPr lang="en-US" sz="2800" dirty="0" smtClean="0">
                <a:solidFill>
                  <a:schemeClr val="tx1"/>
                </a:solidFill>
              </a:rPr>
              <a:t> </a:t>
            </a:r>
            <a:r>
              <a:rPr lang="en-US" sz="2800" dirty="0" err="1" smtClean="0">
                <a:solidFill>
                  <a:schemeClr val="tx1"/>
                </a:solidFill>
              </a:rPr>
              <a:t>tập</a:t>
            </a:r>
            <a:r>
              <a:rPr lang="en-US" sz="2800" dirty="0" smtClean="0">
                <a:solidFill>
                  <a:schemeClr val="tx1"/>
                </a:solidFill>
              </a:rPr>
              <a:t> </a:t>
            </a:r>
            <a:r>
              <a:rPr lang="en-US" sz="2800" dirty="0" err="1" smtClean="0">
                <a:solidFill>
                  <a:schemeClr val="tx1"/>
                </a:solidFill>
              </a:rPr>
              <a:t>kể</a:t>
            </a:r>
            <a:r>
              <a:rPr lang="en-US" sz="2800" dirty="0" smtClean="0">
                <a:solidFill>
                  <a:schemeClr val="tx1"/>
                </a:solidFill>
              </a:rPr>
              <a:t> </a:t>
            </a:r>
            <a:r>
              <a:rPr lang="en-US" sz="2800" dirty="0" err="1" smtClean="0">
                <a:solidFill>
                  <a:schemeClr val="tx1"/>
                </a:solidFill>
              </a:rPr>
              <a:t>lại</a:t>
            </a:r>
            <a:r>
              <a:rPr lang="en-US" sz="2800" dirty="0" smtClean="0">
                <a:solidFill>
                  <a:schemeClr val="tx1"/>
                </a:solidFill>
              </a:rPr>
              <a:t> </a:t>
            </a:r>
            <a:r>
              <a:rPr lang="en-US" sz="2800" dirty="0" err="1" smtClean="0">
                <a:solidFill>
                  <a:schemeClr val="tx1"/>
                </a:solidFill>
              </a:rPr>
              <a:t>câu</a:t>
            </a:r>
            <a:r>
              <a:rPr lang="en-US" sz="2800" dirty="0" smtClean="0">
                <a:solidFill>
                  <a:schemeClr val="tx1"/>
                </a:solidFill>
              </a:rPr>
              <a:t> </a:t>
            </a:r>
            <a:r>
              <a:rPr lang="en-US" sz="2800" dirty="0" err="1" smtClean="0">
                <a:solidFill>
                  <a:schemeClr val="tx1"/>
                </a:solidFill>
              </a:rPr>
              <a:t>chuyện</a:t>
            </a:r>
            <a:r>
              <a:rPr lang="en-US" sz="2800" dirty="0" smtClean="0">
                <a:solidFill>
                  <a:schemeClr val="tx1"/>
                </a:solidFill>
              </a:rPr>
              <a:t> </a:t>
            </a:r>
            <a:r>
              <a:rPr lang="en-US" sz="2800" dirty="0" err="1" smtClean="0">
                <a:solidFill>
                  <a:schemeClr val="tx1"/>
                </a:solidFill>
              </a:rPr>
              <a:t>đó</a:t>
            </a:r>
            <a:r>
              <a:rPr lang="en-US" sz="2800" dirty="0" smtClean="0">
                <a:solidFill>
                  <a:schemeClr val="tx1"/>
                </a:solidFill>
              </a:rPr>
              <a:t> </a:t>
            </a:r>
            <a:r>
              <a:rPr lang="en-US" sz="2800" dirty="0" err="1" smtClean="0">
                <a:solidFill>
                  <a:schemeClr val="tx1"/>
                </a:solidFill>
              </a:rPr>
              <a:t>theo</a:t>
            </a:r>
            <a:r>
              <a:rPr lang="en-US" sz="2800" dirty="0" smtClean="0">
                <a:solidFill>
                  <a:schemeClr val="tx1"/>
                </a:solidFill>
              </a:rPr>
              <a:t> </a:t>
            </a:r>
            <a:r>
              <a:rPr lang="en-US" sz="2800" dirty="0" err="1" smtClean="0">
                <a:solidFill>
                  <a:schemeClr val="tx1"/>
                </a:solidFill>
              </a:rPr>
              <a:t>mục</a:t>
            </a:r>
            <a:r>
              <a:rPr lang="en-US" sz="2800" dirty="0" smtClean="0">
                <a:solidFill>
                  <a:schemeClr val="tx1"/>
                </a:solidFill>
              </a:rPr>
              <a:t> III </a:t>
            </a:r>
            <a:r>
              <a:rPr lang="en-US" sz="2800" b="1" dirty="0" err="1">
                <a:solidFill>
                  <a:schemeClr val="tx1"/>
                </a:solidFill>
              </a:rPr>
              <a:t>L</a:t>
            </a:r>
            <a:r>
              <a:rPr lang="en-US" sz="2800" b="1" dirty="0" err="1" smtClean="0">
                <a:solidFill>
                  <a:schemeClr val="tx1"/>
                </a:solidFill>
              </a:rPr>
              <a:t>uyện</a:t>
            </a:r>
            <a:r>
              <a:rPr lang="en-US" sz="2800" b="1" dirty="0" smtClean="0">
                <a:solidFill>
                  <a:schemeClr val="tx1"/>
                </a:solidFill>
              </a:rPr>
              <a:t> </a:t>
            </a:r>
            <a:r>
              <a:rPr lang="en-US" sz="2800" b="1" dirty="0" err="1" smtClean="0">
                <a:solidFill>
                  <a:schemeClr val="tx1"/>
                </a:solidFill>
              </a:rPr>
              <a:t>tập</a:t>
            </a:r>
            <a:r>
              <a:rPr lang="en-US" sz="2800" b="1" dirty="0" smtClean="0">
                <a:solidFill>
                  <a:schemeClr val="tx1"/>
                </a:solidFill>
              </a:rPr>
              <a:t> </a:t>
            </a:r>
            <a:r>
              <a:rPr lang="en-US" sz="2800" dirty="0" err="1" smtClean="0">
                <a:solidFill>
                  <a:schemeClr val="tx1"/>
                </a:solidFill>
              </a:rPr>
              <a:t>trang</a:t>
            </a:r>
            <a:r>
              <a:rPr lang="en-US" sz="2800" dirty="0" smtClean="0">
                <a:solidFill>
                  <a:schemeClr val="tx1"/>
                </a:solidFill>
              </a:rPr>
              <a:t> 43 </a:t>
            </a:r>
            <a:r>
              <a:rPr lang="en-US" sz="2800" dirty="0" err="1" smtClean="0">
                <a:solidFill>
                  <a:schemeClr val="tx1"/>
                </a:solidFill>
              </a:rPr>
              <a:t>sách</a:t>
            </a:r>
            <a:r>
              <a:rPr lang="en-US" sz="2800" dirty="0" smtClean="0">
                <a:solidFill>
                  <a:schemeClr val="tx1"/>
                </a:solidFill>
              </a:rPr>
              <a:t> </a:t>
            </a:r>
            <a:r>
              <a:rPr lang="en-US" sz="2800" dirty="0" err="1" smtClean="0">
                <a:solidFill>
                  <a:schemeClr val="tx1"/>
                </a:solidFill>
              </a:rPr>
              <a:t>giáo</a:t>
            </a:r>
            <a:r>
              <a:rPr lang="en-US" sz="2800" dirty="0" smtClean="0">
                <a:solidFill>
                  <a:schemeClr val="tx1"/>
                </a:solidFill>
              </a:rPr>
              <a:t> </a:t>
            </a:r>
            <a:r>
              <a:rPr lang="en-US" sz="2800" dirty="0" err="1" smtClean="0">
                <a:solidFill>
                  <a:schemeClr val="tx1"/>
                </a:solidFill>
              </a:rPr>
              <a:t>khoa</a:t>
            </a:r>
            <a:r>
              <a:rPr lang="en-US" sz="2800" dirty="0" smtClean="0">
                <a:solidFill>
                  <a:schemeClr val="tx1"/>
                </a:solidFill>
              </a:rPr>
              <a:t> </a:t>
            </a:r>
            <a:r>
              <a:rPr lang="en-US" sz="2800" dirty="0" err="1" smtClean="0">
                <a:solidFill>
                  <a:schemeClr val="tx1"/>
                </a:solidFill>
              </a:rPr>
              <a:t>Tiếng</a:t>
            </a:r>
            <a:r>
              <a:rPr lang="en-US" sz="2800" dirty="0" smtClean="0">
                <a:solidFill>
                  <a:schemeClr val="tx1"/>
                </a:solidFill>
              </a:rPr>
              <a:t> </a:t>
            </a:r>
            <a:r>
              <a:rPr lang="en-US" sz="2800" dirty="0" err="1" smtClean="0">
                <a:solidFill>
                  <a:schemeClr val="tx1"/>
                </a:solidFill>
              </a:rPr>
              <a:t>Việt</a:t>
            </a:r>
            <a:r>
              <a:rPr lang="en-US" sz="2800" dirty="0" smtClean="0">
                <a:solidFill>
                  <a:schemeClr val="tx1"/>
                </a:solidFill>
              </a:rPr>
              <a:t>.</a:t>
            </a:r>
            <a:endParaRPr lang="vi-VN" sz="2800" dirty="0">
              <a:solidFill>
                <a:schemeClr val="tx1"/>
              </a:solidFill>
            </a:endParaRPr>
          </a:p>
        </p:txBody>
      </p:sp>
      <p:sp>
        <p:nvSpPr>
          <p:cNvPr id="9" name="Rectangle: Rounded Corners 6"/>
          <p:cNvSpPr/>
          <p:nvPr/>
        </p:nvSpPr>
        <p:spPr>
          <a:xfrm>
            <a:off x="1219200" y="3464256"/>
            <a:ext cx="10134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rPr>
              <a:t>Vận dụng bài học để viết những bức </a:t>
            </a:r>
            <a:r>
              <a:rPr lang="vi-VN" sz="2800" dirty="0" smtClean="0">
                <a:solidFill>
                  <a:schemeClr val="tx1"/>
                </a:solidFill>
              </a:rPr>
              <a:t>th</a:t>
            </a:r>
            <a:r>
              <a:rPr lang="en-US" sz="2800" dirty="0" smtClean="0">
                <a:solidFill>
                  <a:schemeClr val="tx1"/>
                </a:solidFill>
              </a:rPr>
              <a:t>ư</a:t>
            </a:r>
            <a:r>
              <a:rPr lang="vi-VN" sz="2800" dirty="0" smtClean="0">
                <a:solidFill>
                  <a:schemeClr val="tx1"/>
                </a:solidFill>
              </a:rPr>
              <a:t> </a:t>
            </a:r>
            <a:r>
              <a:rPr lang="vi-VN" sz="2800" dirty="0">
                <a:solidFill>
                  <a:schemeClr val="tx1"/>
                </a:solidFill>
              </a:rPr>
              <a:t>thăm hỏi, động viên các y bác sĩ trên tuyến đầu chống dịch </a:t>
            </a:r>
            <a:r>
              <a:rPr lang="vi-VN" sz="2800" dirty="0" smtClean="0">
                <a:solidFill>
                  <a:schemeClr val="tx1"/>
                </a:solidFill>
              </a:rPr>
              <a:t>Covid</a:t>
            </a:r>
            <a:r>
              <a:rPr lang="en-US" sz="2800" dirty="0" smtClean="0">
                <a:solidFill>
                  <a:schemeClr val="tx1"/>
                </a:solidFill>
              </a:rPr>
              <a:t>-</a:t>
            </a:r>
            <a:r>
              <a:rPr lang="vi-VN" sz="2800" dirty="0" smtClean="0">
                <a:solidFill>
                  <a:schemeClr val="tx1"/>
                </a:solidFill>
              </a:rPr>
              <a:t> </a:t>
            </a:r>
            <a:r>
              <a:rPr lang="vi-VN" sz="2800" dirty="0">
                <a:solidFill>
                  <a:schemeClr val="tx1"/>
                </a:solidFill>
              </a:rPr>
              <a:t>19</a:t>
            </a:r>
            <a:endParaRPr lang="vi-VN"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6"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p>
        </p:txBody>
      </p:sp>
      <p:sp>
        <p:nvSpPr>
          <p:cNvPr id="11267" name="Rectangle 3"/>
          <p:cNvSpPr>
            <a:spLocks noGrp="1" noChangeArrowheads="1"/>
          </p:cNvSpPr>
          <p:nvPr>
            <p:ph type="body" idx="1"/>
          </p:nvPr>
        </p:nvSpPr>
        <p:spPr/>
        <p:txBody>
          <a:bodyPr/>
          <a:lstStyle/>
          <a:p>
            <a:pPr eaLnBrk="1" hangingPunct="1"/>
            <a:endParaRPr lang="en-US"/>
          </a:p>
        </p:txBody>
      </p:sp>
      <p:pic>
        <p:nvPicPr>
          <p:cNvPr id="11268" name="Picture 4" descr="DRAGFLY"/>
          <p:cNvPicPr>
            <a:picLocks noChangeAspect="1" noChangeArrowheads="1"/>
          </p:cNvPicPr>
          <p:nvPr/>
        </p:nvPicPr>
        <p:blipFill>
          <a:blip r:embed="rId1"/>
          <a:srcRect/>
          <a:stretch>
            <a:fillRect/>
          </a:stretch>
        </p:blipFill>
        <p:spPr bwMode="auto">
          <a:xfrm>
            <a:off x="37911" y="-140525"/>
            <a:ext cx="12447270" cy="6915150"/>
          </a:xfrm>
          <a:prstGeom prst="rect">
            <a:avLst/>
          </a:prstGeom>
          <a:noFill/>
          <a:ln w="9525">
            <a:noFill/>
            <a:miter lim="800000"/>
            <a:headEnd/>
            <a:tailEnd/>
          </a:ln>
        </p:spPr>
      </p:pic>
      <p:sp>
        <p:nvSpPr>
          <p:cNvPr id="11269" name="Oval 5"/>
          <p:cNvSpPr>
            <a:spLocks noChangeArrowheads="1"/>
          </p:cNvSpPr>
          <p:nvPr/>
        </p:nvSpPr>
        <p:spPr bwMode="auto">
          <a:xfrm rot="315852">
            <a:off x="4526280" y="152400"/>
            <a:ext cx="5760720" cy="1295400"/>
          </a:xfrm>
          <a:prstGeom prst="ellipse">
            <a:avLst/>
          </a:prstGeom>
          <a:solidFill>
            <a:srgbClr val="E5FCFF"/>
          </a:solidFill>
          <a:ln w="9525">
            <a:noFill/>
            <a:round/>
          </a:ln>
        </p:spPr>
        <p:txBody>
          <a:bodyPr wrap="none" anchor="ctr"/>
          <a:lstStyle/>
          <a:p>
            <a:pPr eaLnBrk="0" hangingPunct="0"/>
            <a:endParaRPr lang="en-US"/>
          </a:p>
        </p:txBody>
      </p:sp>
      <p:sp>
        <p:nvSpPr>
          <p:cNvPr id="11270" name="Oval 6"/>
          <p:cNvSpPr>
            <a:spLocks noChangeArrowheads="1"/>
          </p:cNvSpPr>
          <p:nvPr/>
        </p:nvSpPr>
        <p:spPr bwMode="auto">
          <a:xfrm rot="19515944">
            <a:off x="9669780" y="781053"/>
            <a:ext cx="2160270" cy="2582863"/>
          </a:xfrm>
          <a:prstGeom prst="ellipse">
            <a:avLst/>
          </a:prstGeom>
          <a:solidFill>
            <a:srgbClr val="E5FCFF"/>
          </a:solidFill>
          <a:ln w="9525">
            <a:noFill/>
            <a:round/>
          </a:ln>
        </p:spPr>
        <p:txBody>
          <a:bodyPr wrap="none" anchor="ctr"/>
          <a:lstStyle/>
          <a:p>
            <a:pPr eaLnBrk="0" hangingPunct="0"/>
            <a:endParaRPr lang="en-US"/>
          </a:p>
        </p:txBody>
      </p:sp>
      <p:sp>
        <p:nvSpPr>
          <p:cNvPr id="11271" name="Oval 7"/>
          <p:cNvSpPr>
            <a:spLocks noChangeArrowheads="1"/>
          </p:cNvSpPr>
          <p:nvPr/>
        </p:nvSpPr>
        <p:spPr bwMode="auto">
          <a:xfrm rot="2422509">
            <a:off x="617220" y="762004"/>
            <a:ext cx="2160270" cy="2582863"/>
          </a:xfrm>
          <a:prstGeom prst="ellipse">
            <a:avLst/>
          </a:prstGeom>
          <a:solidFill>
            <a:srgbClr val="E5FCFF"/>
          </a:solidFill>
          <a:ln w="9525">
            <a:noFill/>
            <a:round/>
          </a:ln>
        </p:spPr>
        <p:txBody>
          <a:bodyPr wrap="none" anchor="ctr"/>
          <a:lstStyle/>
          <a:p>
            <a:pPr eaLnBrk="0" hangingPunct="0"/>
            <a:endParaRPr lang="en-US"/>
          </a:p>
        </p:txBody>
      </p:sp>
      <p:sp>
        <p:nvSpPr>
          <p:cNvPr id="11272" name="Oval 8"/>
          <p:cNvSpPr>
            <a:spLocks noChangeArrowheads="1"/>
          </p:cNvSpPr>
          <p:nvPr/>
        </p:nvSpPr>
        <p:spPr bwMode="auto">
          <a:xfrm rot="4077132">
            <a:off x="2669024" y="-1605637"/>
            <a:ext cx="1676400" cy="5852874"/>
          </a:xfrm>
          <a:prstGeom prst="ellipse">
            <a:avLst/>
          </a:prstGeom>
          <a:solidFill>
            <a:srgbClr val="E5FCFF"/>
          </a:solidFill>
          <a:ln w="9525">
            <a:noFill/>
            <a:round/>
          </a:ln>
        </p:spPr>
        <p:txBody>
          <a:bodyPr wrap="none" anchor="ctr"/>
          <a:lstStyle/>
          <a:p>
            <a:pPr eaLnBrk="0" hangingPunct="0"/>
            <a:endParaRPr lang="en-US"/>
          </a:p>
        </p:txBody>
      </p:sp>
      <p:pic>
        <p:nvPicPr>
          <p:cNvPr id="11273" name="Picture 9" descr="AG00130_"/>
          <p:cNvPicPr>
            <a:picLocks noChangeAspect="1" noChangeArrowheads="1" noCrop="1"/>
          </p:cNvPicPr>
          <p:nvPr/>
        </p:nvPicPr>
        <p:blipFill>
          <a:blip r:embed="rId2"/>
          <a:srcRect/>
          <a:stretch>
            <a:fillRect/>
          </a:stretch>
        </p:blipFill>
        <p:spPr bwMode="auto">
          <a:xfrm rot="3505735">
            <a:off x="276225" y="2813685"/>
            <a:ext cx="647700" cy="582930"/>
          </a:xfrm>
          <a:prstGeom prst="rect">
            <a:avLst/>
          </a:prstGeom>
          <a:noFill/>
          <a:ln w="9525">
            <a:noFill/>
            <a:miter lim="800000"/>
            <a:headEnd/>
            <a:tailEnd/>
          </a:ln>
        </p:spPr>
      </p:pic>
      <p:pic>
        <p:nvPicPr>
          <p:cNvPr id="11274" name="Picture 92" descr="frogCLR"/>
          <p:cNvPicPr>
            <a:picLocks noChangeAspect="1" noChangeArrowheads="1" noCrop="1"/>
          </p:cNvPicPr>
          <p:nvPr/>
        </p:nvPicPr>
        <p:blipFill>
          <a:blip r:embed="rId3"/>
          <a:srcRect/>
          <a:stretch>
            <a:fillRect/>
          </a:stretch>
        </p:blipFill>
        <p:spPr bwMode="auto">
          <a:xfrm>
            <a:off x="7612380" y="6096000"/>
            <a:ext cx="1543050" cy="685800"/>
          </a:xfrm>
          <a:prstGeom prst="rect">
            <a:avLst/>
          </a:prstGeom>
          <a:noFill/>
          <a:ln w="9525">
            <a:noFill/>
            <a:miter lim="800000"/>
            <a:headEnd/>
            <a:tailEnd/>
          </a:ln>
        </p:spPr>
      </p:pic>
      <p:pic>
        <p:nvPicPr>
          <p:cNvPr id="11275" name="Picture 92" descr="frogCLR"/>
          <p:cNvPicPr>
            <a:picLocks noChangeAspect="1" noChangeArrowheads="1" noCrop="1"/>
          </p:cNvPicPr>
          <p:nvPr/>
        </p:nvPicPr>
        <p:blipFill>
          <a:blip r:embed="rId3"/>
          <a:srcRect/>
          <a:stretch>
            <a:fillRect/>
          </a:stretch>
        </p:blipFill>
        <p:spPr bwMode="auto">
          <a:xfrm rot="21110468">
            <a:off x="3600450" y="6248400"/>
            <a:ext cx="1543050" cy="685800"/>
          </a:xfrm>
          <a:prstGeom prst="rect">
            <a:avLst/>
          </a:prstGeom>
          <a:noFill/>
          <a:ln w="9525">
            <a:noFill/>
            <a:miter lim="800000"/>
            <a:headEnd/>
            <a:tailEnd/>
          </a:ln>
        </p:spPr>
      </p:pic>
      <p:sp>
        <p:nvSpPr>
          <p:cNvPr id="11276" name="WordArt 12"/>
          <p:cNvSpPr>
            <a:spLocks noChangeArrowheads="1" noChangeShapeType="1" noTextEdit="1"/>
          </p:cNvSpPr>
          <p:nvPr/>
        </p:nvSpPr>
        <p:spPr bwMode="auto">
          <a:xfrm>
            <a:off x="2438400" y="2105086"/>
            <a:ext cx="8362950" cy="942914"/>
          </a:xfrm>
          <a:prstGeom prst="rect">
            <a:avLst/>
          </a:prstGeom>
        </p:spPr>
        <p:txBody>
          <a:bodyPr wrap="none" fromWordArt="1">
            <a:prstTxWarp prst="textPlain">
              <a:avLst>
                <a:gd name="adj" fmla="val 50000"/>
              </a:avLst>
            </a:prstTxWarp>
          </a:bodyPr>
          <a:lstStyle/>
          <a:p>
            <a:pPr algn="ctr"/>
            <a:r>
              <a:rPr lang="vi-VN" sz="3600" b="1" kern="10" dirty="0">
                <a:ln w="9525">
                  <a:solidFill>
                    <a:srgbClr val="000000"/>
                  </a:solidFill>
                  <a:round/>
                </a:ln>
                <a:solidFill>
                  <a:srgbClr val="0000FF"/>
                </a:solidFill>
                <a:latin typeface="Times New Roman" panose="02020603050405020304"/>
                <a:cs typeface="Times New Roman" panose="02020603050405020304"/>
              </a:rPr>
              <a:t>Chào tạm biệt các </a:t>
            </a:r>
            <a:r>
              <a:rPr lang="vi-VN" sz="3600" b="1" kern="10" dirty="0" smtClean="0">
                <a:ln w="9525">
                  <a:solidFill>
                    <a:srgbClr val="000000"/>
                  </a:solidFill>
                  <a:round/>
                </a:ln>
                <a:solidFill>
                  <a:srgbClr val="0000FF"/>
                </a:solidFill>
                <a:latin typeface="Times New Roman" panose="02020603050405020304"/>
                <a:cs typeface="Times New Roman" panose="02020603050405020304"/>
              </a:rPr>
              <a:t>em</a:t>
            </a:r>
            <a:r>
              <a:rPr lang="en-US" sz="3600" b="1" kern="10" dirty="0" smtClean="0">
                <a:ln w="9525">
                  <a:solidFill>
                    <a:srgbClr val="000000"/>
                  </a:solidFill>
                  <a:round/>
                </a:ln>
                <a:solidFill>
                  <a:srgbClr val="0000FF"/>
                </a:solidFill>
                <a:latin typeface="Times New Roman" panose="02020603050405020304"/>
                <a:cs typeface="Times New Roman" panose="02020603050405020304"/>
              </a:rPr>
              <a:t>!</a:t>
            </a:r>
            <a:endParaRPr lang="en-US" sz="3600" b="1" kern="10" dirty="0">
              <a:ln w="9525">
                <a:solidFill>
                  <a:srgbClr val="000000"/>
                </a:solidFill>
                <a:round/>
              </a:ln>
              <a:solidFill>
                <a:srgbClr val="0000FF"/>
              </a:solidFill>
              <a:latin typeface="Times New Roman" panose="02020603050405020304"/>
              <a:cs typeface="Times New Roman" panose="0202060305040502030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2362202" y="457206"/>
            <a:ext cx="7619999" cy="646331"/>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3600" b="1" dirty="0" err="1" smtClean="0">
                <a:ln w="11430"/>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Chủ</a:t>
            </a:r>
            <a:r>
              <a:rPr lang="en-US" sz="3600" b="1" dirty="0" smtClean="0">
                <a:ln w="11430"/>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nhật</a:t>
            </a:r>
            <a:r>
              <a:rPr lang="en-US" sz="3600" b="1" dirty="0" smtClean="0">
                <a:ln w="11430"/>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ngày</a:t>
            </a:r>
            <a:r>
              <a:rPr lang="en-US" sz="3600" b="1" dirty="0" smtClean="0">
                <a:ln w="11430"/>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26 </a:t>
            </a:r>
            <a:r>
              <a:rPr lang="en-US" sz="3600" b="1" dirty="0" err="1" smtClean="0">
                <a:ln w="11430"/>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tháng</a:t>
            </a:r>
            <a:r>
              <a:rPr lang="en-US" sz="3600" b="1" dirty="0" smtClean="0">
                <a:ln w="11430"/>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9 </a:t>
            </a:r>
            <a:r>
              <a:rPr lang="en-US" sz="3600" b="1" dirty="0" err="1" smtClean="0">
                <a:ln w="11430"/>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năm</a:t>
            </a:r>
            <a:r>
              <a:rPr lang="en-US" sz="3600" b="1" dirty="0" smtClean="0">
                <a:ln w="11430"/>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2021</a:t>
            </a:r>
            <a:endParaRPr lang="en-US" sz="3600" b="1" dirty="0">
              <a:ln w="11430"/>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sp>
        <p:nvSpPr>
          <p:cNvPr id="3" name="Rectangle 2"/>
          <p:cNvSpPr/>
          <p:nvPr/>
        </p:nvSpPr>
        <p:spPr>
          <a:xfrm>
            <a:off x="3009899" y="1856532"/>
            <a:ext cx="6477000" cy="1200329"/>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7200" b="1" dirty="0" err="1" smtClean="0">
                <a:ln w="11430"/>
                <a:solidFill>
                  <a:srgbClr val="FF0000"/>
                </a:solidFill>
              </a:rPr>
              <a:t>Viết</a:t>
            </a:r>
            <a:r>
              <a:rPr lang="en-US" sz="7200" b="1" dirty="0" smtClean="0">
                <a:ln w="11430"/>
                <a:solidFill>
                  <a:srgbClr val="FF0000"/>
                </a:solidFill>
              </a:rPr>
              <a:t> </a:t>
            </a:r>
            <a:r>
              <a:rPr lang="en-US" sz="7200" b="1" dirty="0" err="1" smtClean="0">
                <a:ln w="11430"/>
                <a:solidFill>
                  <a:srgbClr val="FF0000"/>
                </a:solidFill>
              </a:rPr>
              <a:t>thư</a:t>
            </a:r>
            <a:r>
              <a:rPr lang="en-US" sz="7200" b="1" dirty="0" smtClean="0">
                <a:ln w="11430"/>
                <a:solidFill>
                  <a:srgbClr val="FF0000"/>
                </a:solidFill>
              </a:rPr>
              <a:t> (34)</a:t>
            </a:r>
            <a:endParaRPr lang="en-US" sz="7200" b="1" dirty="0">
              <a:ln w="11430"/>
              <a:solidFill>
                <a:srgbClr val="FF0000"/>
              </a:solidFill>
            </a:endParaRPr>
          </a:p>
        </p:txBody>
      </p:sp>
      <p:sp>
        <p:nvSpPr>
          <p:cNvPr id="4" name="Rectangle 3"/>
          <p:cNvSpPr/>
          <p:nvPr/>
        </p:nvSpPr>
        <p:spPr>
          <a:xfrm>
            <a:off x="2892136" y="1176349"/>
            <a:ext cx="6477000" cy="70788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4000" b="1" dirty="0" err="1">
                <a:ln w="11430"/>
                <a:solidFill>
                  <a:srgbClr val="00B050"/>
                </a:solidFill>
                <a:effectLst>
                  <a:outerShdw blurRad="50800" dist="39000" dir="5460000" algn="tl">
                    <a:srgbClr val="000000">
                      <a:alpha val="38000"/>
                    </a:srgbClr>
                  </a:outerShdw>
                </a:effectLst>
              </a:rPr>
              <a:t>Tập</a:t>
            </a:r>
            <a:r>
              <a:rPr lang="en-US" sz="4000" b="1" dirty="0">
                <a:ln w="11430"/>
                <a:solidFill>
                  <a:srgbClr val="00B050"/>
                </a:solidFill>
                <a:effectLst>
                  <a:outerShdw blurRad="50800" dist="39000" dir="5460000" algn="tl">
                    <a:srgbClr val="000000">
                      <a:alpha val="38000"/>
                    </a:srgbClr>
                  </a:outerShdw>
                </a:effectLst>
              </a:rPr>
              <a:t> </a:t>
            </a:r>
            <a:r>
              <a:rPr lang="en-US" sz="4000" b="1" dirty="0" err="1">
                <a:ln w="11430"/>
                <a:solidFill>
                  <a:srgbClr val="00B050"/>
                </a:solidFill>
                <a:effectLst>
                  <a:outerShdw blurRad="50800" dist="39000" dir="5460000" algn="tl">
                    <a:srgbClr val="000000">
                      <a:alpha val="38000"/>
                    </a:srgbClr>
                  </a:outerShdw>
                </a:effectLst>
              </a:rPr>
              <a:t>làm</a:t>
            </a:r>
            <a:r>
              <a:rPr lang="en-US" sz="4000" b="1" dirty="0">
                <a:ln w="11430"/>
                <a:solidFill>
                  <a:srgbClr val="00B050"/>
                </a:solidFill>
                <a:effectLst>
                  <a:outerShdw blurRad="50800" dist="39000" dir="5460000" algn="tl">
                    <a:srgbClr val="000000">
                      <a:alpha val="38000"/>
                    </a:srgbClr>
                  </a:outerShdw>
                </a:effectLst>
              </a:rPr>
              <a:t> </a:t>
            </a:r>
            <a:r>
              <a:rPr lang="en-US" sz="4000" b="1" dirty="0" err="1">
                <a:ln w="11430"/>
                <a:solidFill>
                  <a:srgbClr val="00B050"/>
                </a:solidFill>
                <a:effectLst>
                  <a:outerShdw blurRad="50800" dist="39000" dir="5460000" algn="tl">
                    <a:srgbClr val="000000">
                      <a:alpha val="38000"/>
                    </a:srgbClr>
                  </a:outerShdw>
                </a:effectLst>
              </a:rPr>
              <a:t>văn</a:t>
            </a:r>
            <a:endParaRPr lang="en-US" sz="4000" b="1" dirty="0">
              <a:ln w="11430"/>
              <a:solidFill>
                <a:srgbClr val="00B05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6" name="Teardrop 5"/>
          <p:cNvSpPr/>
          <p:nvPr/>
        </p:nvSpPr>
        <p:spPr>
          <a:xfrm>
            <a:off x="1645920" y="800100"/>
            <a:ext cx="7920990" cy="762000"/>
          </a:xfrm>
          <a:prstGeom prst="teardrop">
            <a:avLst/>
          </a:prstGeom>
          <a:solidFill>
            <a:srgbClr val="FFC5C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3000" b="1" dirty="0">
                <a:solidFill>
                  <a:srgbClr val="000000"/>
                </a:solidFill>
                <a:cs typeface="Arial" panose="020B0604020202020204" pitchFamily="34" charset="0"/>
              </a:rPr>
              <a:t>YÊU CẦU CẦN ĐẠT</a:t>
            </a:r>
            <a:endParaRPr lang="en-US" sz="3000" b="1" dirty="0">
              <a:solidFill>
                <a:srgbClr val="000000"/>
              </a:solidFill>
              <a:cs typeface="Arial" panose="020B0604020202020204" pitchFamily="34" charset="0"/>
            </a:endParaRPr>
          </a:p>
        </p:txBody>
      </p:sp>
      <p:sp>
        <p:nvSpPr>
          <p:cNvPr id="7" name="Folded Corner 6"/>
          <p:cNvSpPr/>
          <p:nvPr/>
        </p:nvSpPr>
        <p:spPr>
          <a:xfrm>
            <a:off x="925830" y="1866900"/>
            <a:ext cx="10698480" cy="1295400"/>
          </a:xfrm>
          <a:prstGeom prst="foldedCorner">
            <a:avLst/>
          </a:prstGeom>
          <a:solidFill>
            <a:srgbClr val="E7FF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just"/>
            <a:r>
              <a:rPr lang="en-US" sz="2500" dirty="0">
                <a:solidFill>
                  <a:srgbClr val="000000"/>
                </a:solidFill>
                <a:cs typeface="Arial" panose="020B0604020202020204" pitchFamily="34" charset="0"/>
              </a:rPr>
              <a:t> </a:t>
            </a:r>
            <a:r>
              <a:rPr lang="en-US" sz="2800" dirty="0" smtClean="0">
                <a:solidFill>
                  <a:srgbClr val="000000"/>
                </a:solidFill>
                <a:cs typeface="Arial" panose="020B0604020202020204" pitchFamily="34" charset="0"/>
              </a:rPr>
              <a:t>1. </a:t>
            </a:r>
            <a:r>
              <a:rPr lang="en-US" sz="2800" dirty="0" err="1" smtClean="0">
                <a:solidFill>
                  <a:srgbClr val="000000"/>
                </a:solidFill>
              </a:rPr>
              <a:t>Nắm</a:t>
            </a:r>
            <a:r>
              <a:rPr lang="en-US" sz="2800" dirty="0" smtClean="0">
                <a:solidFill>
                  <a:srgbClr val="000000"/>
                </a:solidFill>
              </a:rPr>
              <a:t> </a:t>
            </a:r>
            <a:r>
              <a:rPr lang="en-US" sz="2800" dirty="0" err="1">
                <a:solidFill>
                  <a:srgbClr val="000000"/>
                </a:solidFill>
              </a:rPr>
              <a:t>được</a:t>
            </a:r>
            <a:r>
              <a:rPr lang="en-US" sz="2800" dirty="0">
                <a:solidFill>
                  <a:srgbClr val="000000"/>
                </a:solidFill>
              </a:rPr>
              <a:t> </a:t>
            </a:r>
            <a:r>
              <a:rPr lang="en-US" sz="2800" dirty="0" err="1">
                <a:solidFill>
                  <a:srgbClr val="000000"/>
                </a:solidFill>
              </a:rPr>
              <a:t>mục</a:t>
            </a:r>
            <a:r>
              <a:rPr lang="en-US" sz="2800" dirty="0">
                <a:solidFill>
                  <a:srgbClr val="000000"/>
                </a:solidFill>
              </a:rPr>
              <a:t> </a:t>
            </a:r>
            <a:r>
              <a:rPr lang="en-US" sz="2800" dirty="0" err="1">
                <a:solidFill>
                  <a:srgbClr val="000000"/>
                </a:solidFill>
              </a:rPr>
              <a:t>đích</a:t>
            </a:r>
            <a:r>
              <a:rPr lang="en-US" sz="2800" dirty="0">
                <a:solidFill>
                  <a:srgbClr val="000000"/>
                </a:solidFill>
              </a:rPr>
              <a:t> </a:t>
            </a:r>
            <a:r>
              <a:rPr lang="en-US" sz="2800" dirty="0" err="1">
                <a:solidFill>
                  <a:srgbClr val="000000"/>
                </a:solidFill>
              </a:rPr>
              <a:t>của</a:t>
            </a:r>
            <a:r>
              <a:rPr lang="en-US" sz="2800" dirty="0">
                <a:solidFill>
                  <a:srgbClr val="000000"/>
                </a:solidFill>
              </a:rPr>
              <a:t> </a:t>
            </a:r>
            <a:r>
              <a:rPr lang="en-US" sz="2800" dirty="0" err="1">
                <a:solidFill>
                  <a:srgbClr val="000000"/>
                </a:solidFill>
              </a:rPr>
              <a:t>việc</a:t>
            </a:r>
            <a:r>
              <a:rPr lang="en-US" sz="2800" dirty="0">
                <a:solidFill>
                  <a:srgbClr val="000000"/>
                </a:solidFill>
              </a:rPr>
              <a:t> </a:t>
            </a:r>
            <a:r>
              <a:rPr lang="en-US" sz="2800" dirty="0" err="1">
                <a:solidFill>
                  <a:srgbClr val="000000"/>
                </a:solidFill>
              </a:rPr>
              <a:t>viết</a:t>
            </a:r>
            <a:r>
              <a:rPr lang="en-US" sz="2800" dirty="0">
                <a:solidFill>
                  <a:srgbClr val="000000"/>
                </a:solidFill>
              </a:rPr>
              <a:t> </a:t>
            </a:r>
            <a:r>
              <a:rPr lang="en-US" sz="2800" dirty="0" err="1">
                <a:solidFill>
                  <a:srgbClr val="000000"/>
                </a:solidFill>
              </a:rPr>
              <a:t>thư</a:t>
            </a:r>
            <a:r>
              <a:rPr lang="en-US" sz="2800" dirty="0">
                <a:solidFill>
                  <a:srgbClr val="000000"/>
                </a:solidFill>
              </a:rPr>
              <a:t>, </a:t>
            </a:r>
            <a:r>
              <a:rPr lang="en-US" sz="2800" dirty="0" err="1">
                <a:solidFill>
                  <a:srgbClr val="000000"/>
                </a:solidFill>
              </a:rPr>
              <a:t>nội</a:t>
            </a:r>
            <a:r>
              <a:rPr lang="en-US" sz="2800" dirty="0">
                <a:solidFill>
                  <a:srgbClr val="000000"/>
                </a:solidFill>
              </a:rPr>
              <a:t> dung c</a:t>
            </a:r>
            <a:r>
              <a:rPr lang="vi-VN" sz="2800" dirty="0">
                <a:solidFill>
                  <a:srgbClr val="000000"/>
                </a:solidFill>
              </a:rPr>
              <a:t>ơ</a:t>
            </a:r>
            <a:r>
              <a:rPr lang="en-US" sz="2800" dirty="0">
                <a:solidFill>
                  <a:srgbClr val="000000"/>
                </a:solidFill>
              </a:rPr>
              <a:t> </a:t>
            </a:r>
            <a:r>
              <a:rPr lang="en-US" sz="2800" dirty="0" err="1">
                <a:solidFill>
                  <a:srgbClr val="000000"/>
                </a:solidFill>
              </a:rPr>
              <a:t>bản</a:t>
            </a:r>
            <a:r>
              <a:rPr lang="en-US" sz="2800" dirty="0">
                <a:solidFill>
                  <a:srgbClr val="000000"/>
                </a:solidFill>
              </a:rPr>
              <a:t> </a:t>
            </a:r>
            <a:r>
              <a:rPr lang="en-US" sz="2800" dirty="0" err="1">
                <a:solidFill>
                  <a:srgbClr val="000000"/>
                </a:solidFill>
              </a:rPr>
              <a:t>và</a:t>
            </a:r>
            <a:r>
              <a:rPr lang="en-US" sz="2800" dirty="0">
                <a:solidFill>
                  <a:srgbClr val="000000"/>
                </a:solidFill>
              </a:rPr>
              <a:t> </a:t>
            </a:r>
            <a:r>
              <a:rPr lang="en-US" sz="2800" dirty="0" err="1">
                <a:solidFill>
                  <a:srgbClr val="000000"/>
                </a:solidFill>
              </a:rPr>
              <a:t>cấu</a:t>
            </a:r>
            <a:r>
              <a:rPr lang="en-US" sz="2800" dirty="0">
                <a:solidFill>
                  <a:srgbClr val="000000"/>
                </a:solidFill>
              </a:rPr>
              <a:t> </a:t>
            </a:r>
            <a:r>
              <a:rPr lang="en-US" sz="2800" dirty="0" err="1">
                <a:solidFill>
                  <a:srgbClr val="000000"/>
                </a:solidFill>
              </a:rPr>
              <a:t>tạo</a:t>
            </a:r>
            <a:r>
              <a:rPr lang="en-US" sz="2800" dirty="0">
                <a:solidFill>
                  <a:srgbClr val="000000"/>
                </a:solidFill>
              </a:rPr>
              <a:t> </a:t>
            </a:r>
            <a:r>
              <a:rPr lang="en-US" sz="2800" dirty="0" err="1">
                <a:solidFill>
                  <a:srgbClr val="000000"/>
                </a:solidFill>
              </a:rPr>
              <a:t>thông</a:t>
            </a:r>
            <a:r>
              <a:rPr lang="en-US" sz="2800" dirty="0">
                <a:solidFill>
                  <a:srgbClr val="000000"/>
                </a:solidFill>
              </a:rPr>
              <a:t> </a:t>
            </a:r>
            <a:r>
              <a:rPr lang="en-US" sz="2800" dirty="0" err="1">
                <a:solidFill>
                  <a:srgbClr val="000000"/>
                </a:solidFill>
              </a:rPr>
              <a:t>th</a:t>
            </a:r>
            <a:r>
              <a:rPr lang="vi-VN" sz="2800" dirty="0">
                <a:solidFill>
                  <a:srgbClr val="000000"/>
                </a:solidFill>
              </a:rPr>
              <a:t>ường của một bức thư</a:t>
            </a:r>
            <a:r>
              <a:rPr lang="vi-VN" sz="2800" dirty="0" smtClean="0">
                <a:solidFill>
                  <a:srgbClr val="000000"/>
                </a:solidFill>
              </a:rPr>
              <a:t>.</a:t>
            </a:r>
            <a:endParaRPr lang="vi-VN" sz="2800" dirty="0">
              <a:solidFill>
                <a:srgbClr val="000000"/>
              </a:solidFill>
            </a:endParaRPr>
          </a:p>
        </p:txBody>
      </p:sp>
      <p:sp>
        <p:nvSpPr>
          <p:cNvPr id="9" name="Folded Corner 8"/>
          <p:cNvSpPr/>
          <p:nvPr/>
        </p:nvSpPr>
        <p:spPr>
          <a:xfrm>
            <a:off x="897972" y="3581400"/>
            <a:ext cx="10726340" cy="1143000"/>
          </a:xfrm>
          <a:prstGeom prst="foldedCorner">
            <a:avLst/>
          </a:prstGeom>
          <a:solidFill>
            <a:srgbClr val="B9E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endParaRPr lang="en-US" sz="2500" dirty="0" smtClean="0">
              <a:solidFill>
                <a:srgbClr val="000000"/>
              </a:solidFill>
              <a:cs typeface="Arial" panose="020B0604020202020204" pitchFamily="34" charset="0"/>
            </a:endParaRPr>
          </a:p>
          <a:p>
            <a:pPr lvl="0" algn="just"/>
            <a:r>
              <a:rPr lang="en-US" sz="2800" dirty="0" smtClean="0">
                <a:solidFill>
                  <a:srgbClr val="000000"/>
                </a:solidFill>
                <a:cs typeface="Arial" panose="020B0604020202020204" pitchFamily="34" charset="0"/>
              </a:rPr>
              <a:t>2. </a:t>
            </a:r>
            <a:r>
              <a:rPr lang="en-US" sz="2800" dirty="0" err="1" smtClean="0">
                <a:solidFill>
                  <a:srgbClr val="000000"/>
                </a:solidFill>
              </a:rPr>
              <a:t>Vận</a:t>
            </a:r>
            <a:r>
              <a:rPr lang="en-US" sz="2800" dirty="0" smtClean="0">
                <a:solidFill>
                  <a:srgbClr val="000000"/>
                </a:solidFill>
              </a:rPr>
              <a:t> </a:t>
            </a:r>
            <a:r>
              <a:rPr lang="en-US" sz="2800" dirty="0" err="1">
                <a:solidFill>
                  <a:srgbClr val="000000"/>
                </a:solidFill>
              </a:rPr>
              <a:t>dụng</a:t>
            </a:r>
            <a:r>
              <a:rPr lang="en-US" sz="2800" dirty="0">
                <a:solidFill>
                  <a:srgbClr val="000000"/>
                </a:solidFill>
              </a:rPr>
              <a:t> </a:t>
            </a:r>
            <a:r>
              <a:rPr lang="en-US" sz="2800" dirty="0" err="1">
                <a:solidFill>
                  <a:srgbClr val="000000"/>
                </a:solidFill>
              </a:rPr>
              <a:t>kiến</a:t>
            </a:r>
            <a:r>
              <a:rPr lang="en-US" sz="2800" dirty="0">
                <a:solidFill>
                  <a:srgbClr val="000000"/>
                </a:solidFill>
              </a:rPr>
              <a:t> </a:t>
            </a:r>
            <a:r>
              <a:rPr lang="en-US" sz="2800" dirty="0" err="1">
                <a:solidFill>
                  <a:srgbClr val="000000"/>
                </a:solidFill>
              </a:rPr>
              <a:t>thức</a:t>
            </a:r>
            <a:r>
              <a:rPr lang="en-US" sz="2800" dirty="0">
                <a:solidFill>
                  <a:srgbClr val="000000"/>
                </a:solidFill>
              </a:rPr>
              <a:t> </a:t>
            </a:r>
            <a:r>
              <a:rPr lang="en-US" sz="2800" dirty="0" err="1">
                <a:solidFill>
                  <a:srgbClr val="000000"/>
                </a:solidFill>
              </a:rPr>
              <a:t>để</a:t>
            </a:r>
            <a:r>
              <a:rPr lang="en-US" sz="2800" dirty="0">
                <a:solidFill>
                  <a:srgbClr val="000000"/>
                </a:solidFill>
              </a:rPr>
              <a:t> </a:t>
            </a:r>
            <a:r>
              <a:rPr lang="en-US" sz="2800" dirty="0" err="1">
                <a:solidFill>
                  <a:srgbClr val="000000"/>
                </a:solidFill>
              </a:rPr>
              <a:t>viết</a:t>
            </a:r>
            <a:r>
              <a:rPr lang="en-US" sz="2800" dirty="0">
                <a:solidFill>
                  <a:srgbClr val="000000"/>
                </a:solidFill>
              </a:rPr>
              <a:t> </a:t>
            </a:r>
            <a:r>
              <a:rPr lang="en-US" sz="2800" dirty="0" err="1">
                <a:solidFill>
                  <a:srgbClr val="000000"/>
                </a:solidFill>
              </a:rPr>
              <a:t>những</a:t>
            </a:r>
            <a:r>
              <a:rPr lang="en-US" sz="2800" dirty="0">
                <a:solidFill>
                  <a:srgbClr val="000000"/>
                </a:solidFill>
              </a:rPr>
              <a:t> </a:t>
            </a:r>
            <a:r>
              <a:rPr lang="en-US" sz="2800" dirty="0" err="1">
                <a:solidFill>
                  <a:srgbClr val="000000"/>
                </a:solidFill>
              </a:rPr>
              <a:t>bức</a:t>
            </a:r>
            <a:r>
              <a:rPr lang="en-US" sz="2800" dirty="0">
                <a:solidFill>
                  <a:srgbClr val="000000"/>
                </a:solidFill>
              </a:rPr>
              <a:t> </a:t>
            </a:r>
            <a:r>
              <a:rPr lang="en-US" sz="2800" dirty="0" err="1">
                <a:solidFill>
                  <a:srgbClr val="000000"/>
                </a:solidFill>
              </a:rPr>
              <a:t>th</a:t>
            </a:r>
            <a:r>
              <a:rPr lang="vi-VN" sz="2800" dirty="0">
                <a:solidFill>
                  <a:srgbClr val="000000"/>
                </a:solidFill>
              </a:rPr>
              <a:t>ư</a:t>
            </a:r>
            <a:r>
              <a:rPr lang="en-US" sz="2800" dirty="0">
                <a:solidFill>
                  <a:srgbClr val="000000"/>
                </a:solidFill>
              </a:rPr>
              <a:t> </a:t>
            </a:r>
            <a:r>
              <a:rPr lang="en-US" sz="2800" dirty="0" err="1">
                <a:solidFill>
                  <a:srgbClr val="000000"/>
                </a:solidFill>
              </a:rPr>
              <a:t>thăm</a:t>
            </a:r>
            <a:r>
              <a:rPr lang="en-US" sz="2800" dirty="0">
                <a:solidFill>
                  <a:srgbClr val="000000"/>
                </a:solidFill>
              </a:rPr>
              <a:t> </a:t>
            </a:r>
            <a:r>
              <a:rPr lang="en-US" sz="2800" dirty="0" err="1">
                <a:solidFill>
                  <a:srgbClr val="000000"/>
                </a:solidFill>
              </a:rPr>
              <a:t>hỏi</a:t>
            </a:r>
            <a:r>
              <a:rPr lang="en-US" sz="2800" dirty="0">
                <a:solidFill>
                  <a:srgbClr val="000000"/>
                </a:solidFill>
              </a:rPr>
              <a:t>, </a:t>
            </a:r>
            <a:r>
              <a:rPr lang="en-US" sz="2800" dirty="0" err="1">
                <a:solidFill>
                  <a:srgbClr val="000000"/>
                </a:solidFill>
              </a:rPr>
              <a:t>trao</a:t>
            </a:r>
            <a:r>
              <a:rPr lang="en-US" sz="2800" dirty="0">
                <a:solidFill>
                  <a:srgbClr val="000000"/>
                </a:solidFill>
              </a:rPr>
              <a:t> </a:t>
            </a:r>
            <a:r>
              <a:rPr lang="en-US" sz="2800" dirty="0" err="1">
                <a:solidFill>
                  <a:srgbClr val="000000"/>
                </a:solidFill>
              </a:rPr>
              <a:t>đổi</a:t>
            </a:r>
            <a:r>
              <a:rPr lang="en-US" sz="2800" dirty="0">
                <a:solidFill>
                  <a:srgbClr val="000000"/>
                </a:solidFill>
              </a:rPr>
              <a:t> </a:t>
            </a:r>
            <a:r>
              <a:rPr lang="en-US" sz="2800" dirty="0" err="1">
                <a:solidFill>
                  <a:srgbClr val="000000"/>
                </a:solidFill>
              </a:rPr>
              <a:t>thông</a:t>
            </a:r>
            <a:r>
              <a:rPr lang="en-US" sz="2800" dirty="0">
                <a:solidFill>
                  <a:srgbClr val="000000"/>
                </a:solidFill>
              </a:rPr>
              <a:t> tin.</a:t>
            </a:r>
            <a:endParaRPr lang="vi-VN" sz="2800" dirty="0">
              <a:solidFill>
                <a:srgbClr val="000000"/>
              </a:solidFill>
            </a:endParaRPr>
          </a:p>
          <a:p>
            <a:pPr algn="just" eaLnBrk="0" hangingPunct="0">
              <a:defRPr/>
            </a:pPr>
            <a:endParaRPr lang="en-US" sz="2500" dirty="0">
              <a:solidFill>
                <a:srgbClr val="00000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61999" y="500393"/>
            <a:ext cx="2057400" cy="523220"/>
          </a:xfrm>
          <a:prstGeom prst="rect">
            <a:avLst/>
          </a:prstGeom>
          <a:noFill/>
          <a:ln w="9525">
            <a:noFill/>
            <a:miter lim="800000"/>
          </a:ln>
        </p:spPr>
        <p:txBody>
          <a:bodyPr wrap="square">
            <a:spAutoFit/>
          </a:bodyPr>
          <a:lstStyle/>
          <a:p>
            <a:pPr>
              <a:spcBef>
                <a:spcPct val="50000"/>
              </a:spcBef>
            </a:pPr>
            <a:r>
              <a:rPr lang="en-US" sz="2800" b="1" dirty="0">
                <a:solidFill>
                  <a:srgbClr val="FF0000"/>
                </a:solidFill>
                <a:latin typeface="Times New Roman" panose="02020603050405020304" pitchFamily="18" charset="0"/>
                <a:cs typeface="Times New Roman" panose="02020603050405020304" pitchFamily="18" charset="0"/>
              </a:rPr>
              <a:t>I. </a:t>
            </a:r>
            <a:r>
              <a:rPr lang="en-US" sz="2800" b="1" dirty="0" err="1">
                <a:solidFill>
                  <a:srgbClr val="FF0000"/>
                </a:solidFill>
                <a:latin typeface="Times New Roman" panose="02020603050405020304" pitchFamily="18" charset="0"/>
                <a:cs typeface="Times New Roman" panose="02020603050405020304" pitchFamily="18" charset="0"/>
              </a:rPr>
              <a:t>Nhận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xét</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Text Box 5"/>
          <p:cNvSpPr txBox="1">
            <a:spLocks noChangeArrowheads="1"/>
          </p:cNvSpPr>
          <p:nvPr/>
        </p:nvSpPr>
        <p:spPr bwMode="auto">
          <a:xfrm>
            <a:off x="792480" y="1752603"/>
            <a:ext cx="10637519" cy="2277547"/>
          </a:xfrm>
          <a:prstGeom prst="rect">
            <a:avLst/>
          </a:prstGeom>
          <a:noFill/>
          <a:ln w="9525">
            <a:noFill/>
            <a:miter lim="800000"/>
          </a:ln>
        </p:spPr>
        <p:txBody>
          <a:bodyPr wrap="square">
            <a:spAutoFit/>
          </a:bodyPr>
          <a:lstStyle/>
          <a:p>
            <a:pPr indent="-342900" algn="ctr">
              <a:spcBef>
                <a:spcPts val="1200"/>
              </a:spcBef>
            </a:pPr>
            <a:r>
              <a:rPr lang="en-US" sz="2800" dirty="0" err="1">
                <a:solidFill>
                  <a:srgbClr val="0000FF"/>
                </a:solidFill>
                <a:latin typeface="Times New Roman" panose="02020603050405020304" pitchFamily="18" charset="0"/>
                <a:cs typeface="Times New Roman" panose="02020603050405020304" pitchFamily="18" charset="0"/>
              </a:rPr>
              <a:t>Dựa</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vào</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bài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tập</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đọc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Thư</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thăm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bạn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trả</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lời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các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câu</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hỏi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sau</a:t>
            </a:r>
            <a:r>
              <a:rPr lang="en-US" sz="2800" dirty="0">
                <a:solidFill>
                  <a:srgbClr val="0000FF"/>
                </a:solidFill>
                <a:latin typeface="Times New Roman" panose="02020603050405020304" pitchFamily="18" charset="0"/>
                <a:cs typeface="Times New Roman" panose="02020603050405020304" pitchFamily="18" charset="0"/>
              </a:rPr>
              <a:t>:</a:t>
            </a:r>
            <a:endParaRPr lang="en-US" sz="2800" dirty="0">
              <a:solidFill>
                <a:srgbClr val="0000FF"/>
              </a:solidFill>
              <a:latin typeface="Times New Roman" panose="02020603050405020304" pitchFamily="18" charset="0"/>
              <a:cs typeface="Times New Roman" panose="02020603050405020304" pitchFamily="18" charset="0"/>
            </a:endParaRPr>
          </a:p>
          <a:p>
            <a:pPr indent="-342900">
              <a:spcBef>
                <a:spcPts val="1200"/>
              </a:spcBef>
              <a:buFontTx/>
              <a:buAutoNum type="arabicPeriod"/>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indent="-342900">
              <a:spcBef>
                <a:spcPts val="1200"/>
              </a:spcBef>
              <a:buFontTx/>
              <a:buAutoNum type="arabicPeriod"/>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indent="-342900">
              <a:spcBef>
                <a:spcPts val="1200"/>
              </a:spcBef>
              <a:buFontTx/>
              <a:buAutoNum type="arabicPeriod"/>
            </a:pP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bức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thư</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thường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mở</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đầu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thúc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như</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thế</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a:t>
            </a:r>
            <a:endParaRPr lang="en-US" altLang="en-US" sz="2800" dirty="0">
              <a:latin typeface="Times New Roman" panose="02020603050405020304" pitchFamily="18" charset="0"/>
            </a:endParaRPr>
          </a:p>
        </p:txBody>
      </p:sp>
      <p:pic>
        <p:nvPicPr>
          <p:cNvPr id="4" name="Picture 15" descr="nhomdoi"/>
          <p:cNvPicPr>
            <a:picLocks noChangeAspect="1" noChangeArrowheads="1"/>
          </p:cNvPicPr>
          <p:nvPr/>
        </p:nvPicPr>
        <p:blipFill>
          <a:blip r:embed="rId1"/>
          <a:srcRect/>
          <a:stretch>
            <a:fillRect/>
          </a:stretch>
        </p:blipFill>
        <p:spPr bwMode="auto">
          <a:xfrm>
            <a:off x="9502849" y="76200"/>
            <a:ext cx="239364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Hình Chữ nhật 1"/>
          <p:cNvSpPr/>
          <p:nvPr/>
        </p:nvSpPr>
        <p:spPr>
          <a:xfrm>
            <a:off x="914400" y="1676400"/>
            <a:ext cx="10134600" cy="1077218"/>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hỏi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báo</a:t>
            </a:r>
            <a:r>
              <a:rPr lang="en-US" sz="3200" dirty="0">
                <a:latin typeface="Times New Roman" panose="02020603050405020304" pitchFamily="18" charset="0"/>
                <a:cs typeface="Times New Roman" panose="02020603050405020304" pitchFamily="18" charset="0"/>
              </a:rPr>
              <a:t> tin </a:t>
            </a:r>
            <a:r>
              <a:rPr lang="en-US" sz="3200" dirty="0" err="1">
                <a:latin typeface="Times New Roman" panose="02020603050405020304" pitchFamily="18" charset="0"/>
                <a:cs typeface="Times New Roman" panose="02020603050405020304" pitchFamily="18" charset="0"/>
              </a:rPr>
              <a:t>tức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đổi</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kiến</a:t>
            </a:r>
            <a:r>
              <a:rPr lang="en-US" sz="3200" dirty="0">
                <a:latin typeface="Times New Roman" panose="02020603050405020304" pitchFamily="18" charset="0"/>
                <a:cs typeface="Times New Roman" panose="02020603050405020304" pitchFamily="18" charset="0"/>
              </a:rPr>
              <a:t> hay </a:t>
            </a:r>
            <a:r>
              <a:rPr lang="en-US" sz="3200" dirty="0" err="1">
                <a:latin typeface="Times New Roman" panose="02020603050405020304" pitchFamily="18" charset="0"/>
                <a:cs typeface="Times New Roman" panose="02020603050405020304" pitchFamily="18" charset="0"/>
              </a:rPr>
              <a:t>bày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tỏ</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6" name="Hình Chữ nhật 2"/>
          <p:cNvSpPr/>
          <p:nvPr/>
        </p:nvSpPr>
        <p:spPr>
          <a:xfrm>
            <a:off x="649458" y="838203"/>
            <a:ext cx="5486400" cy="584775"/>
          </a:xfrm>
          <a:prstGeom prst="rect">
            <a:avLst/>
          </a:prstGeom>
        </p:spPr>
        <p:txBody>
          <a:bodyPr wrap="square">
            <a:spAutoFit/>
          </a:bodyPr>
          <a:lstStyle/>
          <a:p>
            <a:pPr indent="-342900">
              <a:spcBef>
                <a:spcPts val="1200"/>
              </a:spcBef>
            </a:pPr>
            <a:r>
              <a:rPr lang="en-US" sz="3200" dirty="0">
                <a:latin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cs typeface="Times New Roman" panose="02020603050405020304" pitchFamily="18" charset="0"/>
              </a:rPr>
              <a:t>1. </a:t>
            </a:r>
            <a:r>
              <a:rPr lang="en-US" sz="3200" dirty="0" err="1">
                <a:solidFill>
                  <a:srgbClr val="FF0000"/>
                </a:solidFill>
                <a:latin typeface="Times New Roman" panose="02020603050405020304" pitchFamily="18" charset="0"/>
                <a:cs typeface="Times New Roman" panose="02020603050405020304" pitchFamily="18" charset="0"/>
              </a:rPr>
              <a:t>Người</a:t>
            </a:r>
            <a:r>
              <a:rPr lang="en-US" sz="3200" dirty="0">
                <a:solidFill>
                  <a:srgbClr val="FF0000"/>
                </a:solidFill>
                <a:latin typeface="Times New Roman" panose="02020603050405020304" pitchFamily="18" charset="0"/>
                <a:cs typeface="Times New Roman" panose="02020603050405020304" pitchFamily="18" charset="0"/>
              </a:rPr>
              <a:t> ta </a:t>
            </a:r>
            <a:r>
              <a:rPr lang="en-US" sz="3200" dirty="0" err="1">
                <a:solidFill>
                  <a:srgbClr val="FF0000"/>
                </a:solidFill>
                <a:latin typeface="Times New Roman" panose="02020603050405020304" pitchFamily="18" charset="0"/>
                <a:cs typeface="Times New Roman" panose="02020603050405020304" pitchFamily="18" charset="0"/>
              </a:rPr>
              <a:t>viết</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thư</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để</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làm</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gì</a:t>
            </a:r>
            <a:r>
              <a:rPr lang="en-US" sz="3200" dirty="0">
                <a:solidFill>
                  <a:srgbClr val="FF0000"/>
                </a:solidFill>
                <a:latin typeface="Times New Roman" panose="02020603050405020304" pitchFamily="18" charset="0"/>
                <a:cs typeface="Times New Roman" panose="02020603050405020304" pitchFamily="18" charset="0"/>
              </a:rPr>
              <a:t>?</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7" name="Hình Chữ nhật 2"/>
          <p:cNvSpPr/>
          <p:nvPr/>
        </p:nvSpPr>
        <p:spPr>
          <a:xfrm>
            <a:off x="843422" y="2895600"/>
            <a:ext cx="11043778" cy="1077218"/>
          </a:xfrm>
          <a:prstGeom prst="rect">
            <a:avLst/>
          </a:prstGeom>
        </p:spPr>
        <p:txBody>
          <a:bodyPr wrap="square">
            <a:spAutoFit/>
          </a:bodyPr>
          <a:lstStyle/>
          <a:p>
            <a:pPr indent="-342900">
              <a:spcBef>
                <a:spcPts val="1200"/>
              </a:spcBef>
            </a:pPr>
            <a:r>
              <a:rPr lang="en-US" sz="3200" dirty="0">
                <a:latin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cs typeface="Times New Roman" panose="02020603050405020304" pitchFamily="18" charset="0"/>
              </a:rPr>
              <a:t>2. </a:t>
            </a:r>
            <a:r>
              <a:rPr lang="en-US" sz="3200" dirty="0" err="1">
                <a:solidFill>
                  <a:srgbClr val="FF0000"/>
                </a:solidFill>
                <a:latin typeface="Times New Roman" panose="02020603050405020304" pitchFamily="18" charset="0"/>
                <a:cs typeface="Times New Roman" panose="02020603050405020304" pitchFamily="18" charset="0"/>
              </a:rPr>
              <a:t>Để</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thực</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hiện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mục</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đích</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trên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một</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bức</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thư</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cần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có</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những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nội</a:t>
            </a:r>
            <a:r>
              <a:rPr lang="en-US" sz="3200" dirty="0">
                <a:solidFill>
                  <a:srgbClr val="FF0000"/>
                </a:solidFill>
                <a:latin typeface="Times New Roman" panose="02020603050405020304" pitchFamily="18" charset="0"/>
                <a:cs typeface="Times New Roman" panose="02020603050405020304" pitchFamily="18" charset="0"/>
              </a:rPr>
              <a:t> dung </a:t>
            </a:r>
            <a:r>
              <a:rPr lang="en-US" sz="3200" dirty="0" err="1">
                <a:solidFill>
                  <a:srgbClr val="FF0000"/>
                </a:solidFill>
                <a:latin typeface="Times New Roman" panose="02020603050405020304" pitchFamily="18" charset="0"/>
                <a:cs typeface="Times New Roman" panose="02020603050405020304" pitchFamily="18" charset="0"/>
              </a:rPr>
              <a:t>gì</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Cùng</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quan</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sát</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và</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tìm</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hiểu</a:t>
            </a:r>
            <a:r>
              <a:rPr lang="en-US" sz="3200" dirty="0" smtClean="0">
                <a:solidFill>
                  <a:srgbClr val="FF0000"/>
                </a:solidFill>
                <a:latin typeface="Times New Roman" panose="02020603050405020304" pitchFamily="18" charset="0"/>
                <a:cs typeface="Times New Roman" panose="02020603050405020304" pitchFamily="18" charset="0"/>
              </a:rPr>
              <a:t> qua </a:t>
            </a:r>
            <a:r>
              <a:rPr lang="en-US" sz="3200" dirty="0" err="1" smtClean="0">
                <a:solidFill>
                  <a:srgbClr val="FF0000"/>
                </a:solidFill>
                <a:latin typeface="Times New Roman" panose="02020603050405020304" pitchFamily="18" charset="0"/>
                <a:cs typeface="Times New Roman" panose="02020603050405020304" pitchFamily="18" charset="0"/>
              </a:rPr>
              <a:t>bài</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b="1" i="1" dirty="0" err="1" smtClean="0">
                <a:solidFill>
                  <a:srgbClr val="FF0000"/>
                </a:solidFill>
                <a:latin typeface="Times New Roman" panose="02020603050405020304" pitchFamily="18" charset="0"/>
                <a:cs typeface="Times New Roman" panose="02020603050405020304" pitchFamily="18" charset="0"/>
              </a:rPr>
              <a:t>Thư</a:t>
            </a:r>
            <a:r>
              <a:rPr lang="en-US" sz="3200" b="1" i="1" dirty="0" smtClean="0">
                <a:solidFill>
                  <a:srgbClr val="FF0000"/>
                </a:solidFill>
                <a:latin typeface="Times New Roman" panose="02020603050405020304" pitchFamily="18" charset="0"/>
                <a:cs typeface="Times New Roman" panose="02020603050405020304" pitchFamily="18" charset="0"/>
              </a:rPr>
              <a:t> </a:t>
            </a:r>
            <a:r>
              <a:rPr lang="en-US" sz="3200" b="1" i="1" dirty="0" err="1" smtClean="0">
                <a:solidFill>
                  <a:srgbClr val="FF0000"/>
                </a:solidFill>
                <a:latin typeface="Times New Roman" panose="02020603050405020304" pitchFamily="18" charset="0"/>
                <a:cs typeface="Times New Roman" panose="02020603050405020304" pitchFamily="18" charset="0"/>
              </a:rPr>
              <a:t>thăm</a:t>
            </a:r>
            <a:r>
              <a:rPr lang="en-US" sz="3200" b="1" i="1" dirty="0" smtClean="0">
                <a:solidFill>
                  <a:srgbClr val="FF0000"/>
                </a:solidFill>
                <a:latin typeface="Times New Roman" panose="02020603050405020304" pitchFamily="18" charset="0"/>
                <a:cs typeface="Times New Roman" panose="02020603050405020304" pitchFamily="18" charset="0"/>
              </a:rPr>
              <a:t> </a:t>
            </a:r>
            <a:r>
              <a:rPr lang="en-US" sz="3200" b="1" i="1" dirty="0" err="1" smtClean="0">
                <a:solidFill>
                  <a:srgbClr val="FF0000"/>
                </a:solidFill>
                <a:latin typeface="Times New Roman" panose="02020603050405020304" pitchFamily="18" charset="0"/>
                <a:cs typeface="Times New Roman" panose="02020603050405020304" pitchFamily="18" charset="0"/>
              </a:rPr>
              <a:t>bạn</a:t>
            </a:r>
            <a:r>
              <a:rPr lang="en-US" sz="3200" b="1" i="1" dirty="0" smtClean="0">
                <a:solidFill>
                  <a:srgbClr val="FF0000"/>
                </a:solidFill>
                <a:latin typeface="Times New Roman" panose="02020603050405020304" pitchFamily="18" charset="0"/>
                <a:cs typeface="Times New Roman" panose="02020603050405020304" pitchFamily="18" charset="0"/>
              </a:rPr>
              <a:t>.</a:t>
            </a:r>
            <a:endParaRPr lang="en-US" sz="3200" b="1" i="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52342" y="364644"/>
            <a:ext cx="7578641" cy="7140416"/>
          </a:xfrm>
          <a:prstGeom prst="rect">
            <a:avLst/>
          </a:prstGeom>
          <a:noFill/>
          <a:ln w="9525">
            <a:noFill/>
            <a:miter lim="800000"/>
          </a:ln>
        </p:spPr>
        <p:txBody>
          <a:bodyPr wrap="square">
            <a:spAutoFit/>
          </a:bodyPr>
          <a:lstStyle/>
          <a:p>
            <a:pPr>
              <a:lnSpc>
                <a:spcPct val="110000"/>
              </a:lnSpc>
              <a:spcBef>
                <a:spcPts val="600"/>
              </a:spcBef>
            </a:pP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Hòa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 5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8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2000</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mến</a:t>
            </a:r>
            <a:r>
              <a:rPr lang="en-US"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Mình là Quách Tuấn Lương, học sinh lớp 4B Trường Tiểu học Cù Chính Lan, thị xã Hoà Bình. Hôm nay, đọc báo Thiếu niên Tiền phong, mình rất xúc động được biết ba của Hồng đã hi sinh trong trận lũ lụt vừa rồi. Mình gửi bức thư này chia buồn với bạn.</a:t>
            </a:r>
            <a:endParaRPr lang="vi-VN"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Hồng </a:t>
            </a:r>
            <a:r>
              <a:rPr lang="vi-VN" sz="2000" dirty="0" smtClean="0">
                <a:latin typeface="Times New Roman" panose="02020603050405020304" pitchFamily="18" charset="0"/>
                <a:cs typeface="Times New Roman" panose="02020603050405020304" pitchFamily="18" charset="0"/>
              </a:rPr>
              <a:t>ơi!</a:t>
            </a:r>
            <a:endParaRPr lang="vi-VN"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Mình hiểu Hồng đau đớn và thiệt thòi như thế nào khi ba Hồng đã ra đi mãi mãi. Nhưng chắc là Hồng cũng tự hào về tấm gương dũng cảm của ba xả ân cứu người giữa dòng nước lũ. Mình tin rằng theo gương ba, Hồng sẽ vượt qua nỗi đau này. Bên cạnh Hồng còn có má, có cô bác và những người bạn mới như mình.</a:t>
            </a:r>
            <a:endParaRPr lang="vi-VN"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Mấy ngày nay, ở địa phương mình và khắp thị xã đang có phong trào quyên góp ủng hộ đồng bào khắc phục thiên tai. Trường mình cũng vừa tổ chức góp đồ dùng học tập giúp các bạn vùng lũ lụt. Riêng mình gửi tặng Hồng toàn bộ số tiền mình bỏ ống từ mấy năm nay. Hồng nhận cho mình nhé.</a:t>
            </a:r>
            <a:endParaRPr lang="vi-VN"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Chúc Hồng khỏe. Mong nhận được thư bạn.</a:t>
            </a:r>
            <a:endParaRPr lang="vi-VN"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Hồng</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Quách Tuấn Lương </a:t>
            </a:r>
            <a:endParaRPr lang="vi-VN" sz="2000" dirty="0">
              <a:latin typeface="Times New Roman" panose="02020603050405020304" pitchFamily="18" charset="0"/>
              <a:cs typeface="Times New Roman" panose="02020603050405020304" pitchFamily="18" charset="0"/>
            </a:endParaRPr>
          </a:p>
          <a:p>
            <a:pPr>
              <a:lnSpc>
                <a:spcPct val="130000"/>
              </a:lnSpc>
              <a:spcBef>
                <a:spcPct val="50000"/>
              </a:spcBef>
            </a:pPr>
            <a:endParaRPr lang="en-US" sz="2000" dirty="0">
              <a:solidFill>
                <a:srgbClr val="00CC00"/>
              </a:solidFill>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rot="5400000">
            <a:off x="4671061" y="3504648"/>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8023863" y="308704"/>
            <a:ext cx="2071429" cy="461665"/>
          </a:xfrm>
          <a:prstGeom prst="rect">
            <a:avLst/>
          </a:prstGeom>
          <a:noFill/>
          <a:ln w="9525">
            <a:noFill/>
            <a:miter lim="800000"/>
          </a:ln>
        </p:spPr>
        <p:txBody>
          <a:bodyPr wrap="square">
            <a:spAutoFit/>
          </a:bodyPr>
          <a:lstStyle/>
          <a:p>
            <a:r>
              <a:rPr lang="en-US" sz="2400" b="1" dirty="0" err="1">
                <a:solidFill>
                  <a:srgbClr val="FF0000"/>
                </a:solidFill>
                <a:latin typeface="Times New Roman" panose="02020603050405020304" pitchFamily="18" charset="0"/>
                <a:cs typeface="Times New Roman" panose="02020603050405020304" pitchFamily="18" charset="0"/>
              </a:rPr>
              <a:t>Phần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đầu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thư</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5" name="TextBox 14"/>
          <p:cNvSpPr txBox="1">
            <a:spLocks noChangeArrowheads="1"/>
          </p:cNvSpPr>
          <p:nvPr/>
        </p:nvSpPr>
        <p:spPr bwMode="auto">
          <a:xfrm>
            <a:off x="8093198" y="1824335"/>
            <a:ext cx="1929280" cy="461665"/>
          </a:xfrm>
          <a:prstGeom prst="rect">
            <a:avLst/>
          </a:prstGeom>
          <a:noFill/>
          <a:ln w="9525">
            <a:noFill/>
            <a:miter lim="800000"/>
          </a:ln>
        </p:spPr>
        <p:txBody>
          <a:bodyPr wrap="square">
            <a:spAutoFit/>
          </a:bodyPr>
          <a:lstStyle/>
          <a:p>
            <a:r>
              <a:rPr lang="en-US" sz="2400" b="1" dirty="0" err="1">
                <a:solidFill>
                  <a:srgbClr val="FF0000"/>
                </a:solidFill>
                <a:latin typeface="Times New Roman" panose="02020603050405020304" pitchFamily="18" charset="0"/>
                <a:cs typeface="Times New Roman" panose="02020603050405020304" pitchFamily="18" charset="0"/>
              </a:rPr>
              <a:t>Phần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chính</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a:spLocks noChangeArrowheads="1"/>
          </p:cNvSpPr>
          <p:nvPr/>
        </p:nvSpPr>
        <p:spPr bwMode="auto">
          <a:xfrm>
            <a:off x="8243458" y="5486400"/>
            <a:ext cx="2028119" cy="461665"/>
          </a:xfrm>
          <a:prstGeom prst="rect">
            <a:avLst/>
          </a:prstGeom>
          <a:noFill/>
          <a:ln w="9525">
            <a:noFill/>
            <a:miter lim="800000"/>
          </a:ln>
        </p:spPr>
        <p:txBody>
          <a:bodyPr wrap="none">
            <a:spAutoFit/>
          </a:bodyPr>
          <a:lstStyle/>
          <a:p>
            <a:r>
              <a:rPr lang="en-US" sz="2400" b="1" dirty="0" err="1">
                <a:solidFill>
                  <a:srgbClr val="FF0000"/>
                </a:solidFill>
                <a:latin typeface="Times New Roman" panose="02020603050405020304" pitchFamily="18" charset="0"/>
                <a:cs typeface="Times New Roman" panose="02020603050405020304" pitchFamily="18" charset="0"/>
              </a:rPr>
              <a:t>Phần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cuối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thư</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7" name="TextBox 16"/>
          <p:cNvSpPr txBox="1">
            <a:spLocks noChangeArrowheads="1"/>
          </p:cNvSpPr>
          <p:nvPr/>
        </p:nvSpPr>
        <p:spPr bwMode="auto">
          <a:xfrm>
            <a:off x="8229600" y="769203"/>
            <a:ext cx="4114800" cy="830997"/>
          </a:xfrm>
          <a:prstGeom prst="rect">
            <a:avLst/>
          </a:prstGeom>
          <a:noFill/>
          <a:ln w="9525">
            <a:noFill/>
            <a:miter lim="800000"/>
          </a:ln>
        </p:spPr>
        <p:txBody>
          <a:bodyPr>
            <a:spAutoFit/>
          </a:bodyPr>
          <a:lstStyle/>
          <a:p>
            <a:r>
              <a:rPr lang="en-US" sz="2000" dirty="0" smtClean="0">
                <a:solidFill>
                  <a:srgbClr val="0000FF"/>
                </a:solidFill>
                <a:latin typeface="Times New Roman" panose="02020603050405020304" pitchFamily="18" charset="0"/>
                <a:cs typeface="Times New Roman" panose="02020603050405020304" pitchFamily="18" charset="0"/>
              </a:rPr>
              <a:t> </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Địa</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điểm</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thời</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gian</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viết</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thư</a:t>
            </a:r>
            <a:r>
              <a:rPr lang="en-US" sz="2400" dirty="0" smtClean="0">
                <a:solidFill>
                  <a:srgbClr val="0000FF"/>
                </a:solidFill>
                <a:latin typeface="Times New Roman" panose="02020603050405020304" pitchFamily="18" charset="0"/>
                <a:cs typeface="Times New Roman" panose="02020603050405020304" pitchFamily="18" charset="0"/>
              </a:rPr>
              <a:t>.</a:t>
            </a:r>
            <a:endParaRPr lang="en-US" sz="2400" dirty="0">
              <a:solidFill>
                <a:srgbClr val="0000FF"/>
              </a:solidFill>
              <a:latin typeface="Times New Roman" panose="02020603050405020304" pitchFamily="18" charset="0"/>
              <a:cs typeface="Times New Roman" panose="02020603050405020304" pitchFamily="18" charset="0"/>
            </a:endParaRPr>
          </a:p>
          <a:p>
            <a:r>
              <a:rPr lang="en-US" sz="2400" dirty="0">
                <a:solidFill>
                  <a:srgbClr val="0000FF"/>
                </a:solidFill>
                <a:latin typeface="Times New Roman" panose="02020603050405020304" pitchFamily="18" charset="0"/>
                <a:cs typeface="Times New Roman" panose="02020603050405020304" pitchFamily="18" charset="0"/>
              </a:rPr>
              <a:t> </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Lời</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thưa</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gửi</a:t>
            </a:r>
            <a:r>
              <a:rPr lang="en-US" sz="2400" dirty="0" smtClean="0">
                <a:solidFill>
                  <a:srgbClr val="0000FF"/>
                </a:solidFill>
                <a:latin typeface="Times New Roman" panose="02020603050405020304" pitchFamily="18" charset="0"/>
                <a:cs typeface="Times New Roman" panose="02020603050405020304" pitchFamily="18" charset="0"/>
              </a:rPr>
              <a:t>.</a:t>
            </a:r>
            <a:endParaRPr lang="en-US" sz="2400" dirty="0">
              <a:solidFill>
                <a:srgbClr val="0000FF"/>
              </a:solidFill>
              <a:latin typeface="Times New Roman" panose="02020603050405020304" pitchFamily="18" charset="0"/>
              <a:cs typeface="Times New Roman" panose="02020603050405020304" pitchFamily="18" charset="0"/>
            </a:endParaRPr>
          </a:p>
        </p:txBody>
      </p:sp>
      <p:sp>
        <p:nvSpPr>
          <p:cNvPr id="18" name="TextBox 17"/>
          <p:cNvSpPr txBox="1">
            <a:spLocks noChangeArrowheads="1"/>
          </p:cNvSpPr>
          <p:nvPr/>
        </p:nvSpPr>
        <p:spPr bwMode="auto">
          <a:xfrm>
            <a:off x="8077200" y="2281535"/>
            <a:ext cx="4114800" cy="461665"/>
          </a:xfrm>
          <a:prstGeom prst="rect">
            <a:avLst/>
          </a:prstGeom>
          <a:noFill/>
          <a:ln w="9525">
            <a:noFill/>
            <a:miter lim="800000"/>
          </a:ln>
        </p:spPr>
        <p:txBody>
          <a:bodyPr>
            <a:spAutoFit/>
          </a:bodyPr>
          <a:lstStyle/>
          <a:p>
            <a:pPr>
              <a:buFontTx/>
              <a:buChar char="-"/>
            </a:pPr>
            <a:r>
              <a:rPr lang="en-US" sz="2000" dirty="0">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Nêu</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mục</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đích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lí</a:t>
            </a:r>
            <a:r>
              <a:rPr lang="en-US" sz="2400" dirty="0">
                <a:solidFill>
                  <a:srgbClr val="0000FF"/>
                </a:solidFill>
                <a:latin typeface="Times New Roman" panose="02020603050405020304" pitchFamily="18" charset="0"/>
                <a:cs typeface="Times New Roman" panose="02020603050405020304" pitchFamily="18" charset="0"/>
              </a:rPr>
              <a:t> do </a:t>
            </a:r>
            <a:r>
              <a:rPr lang="en-US" sz="2400" dirty="0" err="1">
                <a:solidFill>
                  <a:srgbClr val="0000FF"/>
                </a:solidFill>
                <a:latin typeface="Times New Roman" panose="02020603050405020304" pitchFamily="18" charset="0"/>
                <a:cs typeface="Times New Roman" panose="02020603050405020304" pitchFamily="18" charset="0"/>
              </a:rPr>
              <a:t>viết</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thư</a:t>
            </a:r>
            <a:r>
              <a:rPr lang="en-US" sz="2400" dirty="0" smtClean="0">
                <a:solidFill>
                  <a:srgbClr val="0000FF"/>
                </a:solidFill>
                <a:latin typeface="Times New Roman" panose="02020603050405020304" pitchFamily="18" charset="0"/>
                <a:cs typeface="Times New Roman" panose="02020603050405020304" pitchFamily="18" charset="0"/>
              </a:rPr>
              <a:t>.</a:t>
            </a:r>
            <a:endParaRPr lang="en-US" sz="2400" dirty="0">
              <a:solidFill>
                <a:srgbClr val="0000FF"/>
              </a:solidFill>
              <a:latin typeface="Times New Roman" panose="02020603050405020304" pitchFamily="18" charset="0"/>
              <a:cs typeface="Times New Roman" panose="02020603050405020304" pitchFamily="18" charset="0"/>
            </a:endParaRPr>
          </a:p>
        </p:txBody>
      </p:sp>
      <p:sp>
        <p:nvSpPr>
          <p:cNvPr id="19" name="TextBox 18"/>
          <p:cNvSpPr txBox="1">
            <a:spLocks noChangeArrowheads="1"/>
          </p:cNvSpPr>
          <p:nvPr/>
        </p:nvSpPr>
        <p:spPr bwMode="auto">
          <a:xfrm>
            <a:off x="8037892" y="2938133"/>
            <a:ext cx="4114800" cy="830997"/>
          </a:xfrm>
          <a:prstGeom prst="rect">
            <a:avLst/>
          </a:prstGeom>
          <a:noFill/>
          <a:ln w="9525">
            <a:noFill/>
            <a:miter lim="800000"/>
          </a:ln>
        </p:spPr>
        <p:txBody>
          <a:bodyPr>
            <a:spAutoFit/>
          </a:bodyPr>
          <a:lstStyle/>
          <a:p>
            <a:pPr>
              <a:buFontTx/>
              <a:buChar char="-"/>
            </a:pPr>
            <a:r>
              <a:rPr lang="en-US" sz="2000" dirty="0">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Thăm</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hỏi</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tình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hình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của</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người</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nhận</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thư</a:t>
            </a:r>
            <a:r>
              <a:rPr lang="en-US" sz="2400" dirty="0">
                <a:solidFill>
                  <a:srgbClr val="0000FF"/>
                </a:solidFill>
                <a:latin typeface="Times New Roman" panose="02020603050405020304" pitchFamily="18" charset="0"/>
                <a:cs typeface="Times New Roman" panose="02020603050405020304" pitchFamily="18" charset="0"/>
              </a:rPr>
              <a:t>.</a:t>
            </a:r>
            <a:endParaRPr lang="en-US" sz="2400" dirty="0">
              <a:solidFill>
                <a:srgbClr val="0000FF"/>
              </a:solidFill>
              <a:latin typeface="Times New Roman" panose="02020603050405020304" pitchFamily="18" charset="0"/>
              <a:cs typeface="Times New Roman" panose="02020603050405020304" pitchFamily="18" charset="0"/>
            </a:endParaRPr>
          </a:p>
        </p:txBody>
      </p:sp>
      <p:sp>
        <p:nvSpPr>
          <p:cNvPr id="20" name="TextBox 19"/>
          <p:cNvSpPr txBox="1">
            <a:spLocks noChangeArrowheads="1"/>
          </p:cNvSpPr>
          <p:nvPr/>
        </p:nvSpPr>
        <p:spPr bwMode="auto">
          <a:xfrm>
            <a:off x="8077200" y="3810000"/>
            <a:ext cx="4246723" cy="830997"/>
          </a:xfrm>
          <a:prstGeom prst="rect">
            <a:avLst/>
          </a:prstGeom>
          <a:noFill/>
          <a:ln w="9525">
            <a:noFill/>
            <a:miter lim="800000"/>
          </a:ln>
        </p:spPr>
        <p:txBody>
          <a:bodyPr wrap="square">
            <a:spAutoFit/>
          </a:bodyPr>
          <a:lstStyle/>
          <a:p>
            <a:pPr>
              <a:buFontTx/>
              <a:buChar char="-"/>
            </a:pPr>
            <a:r>
              <a:rPr lang="en-US" sz="2400" dirty="0">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Thông</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báo</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tình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hình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của</a:t>
            </a:r>
            <a:r>
              <a:rPr lang="en-US" sz="2400" dirty="0">
                <a:solidFill>
                  <a:srgbClr val="0000FF"/>
                </a:solidFill>
                <a:latin typeface="Times New Roman" panose="02020603050405020304" pitchFamily="18" charset="0"/>
                <a:cs typeface="Times New Roman" panose="02020603050405020304" pitchFamily="18" charset="0"/>
              </a:rPr>
              <a:t> người </a:t>
            </a:r>
            <a:r>
              <a:rPr lang="en-US" sz="2400" dirty="0" err="1">
                <a:solidFill>
                  <a:srgbClr val="0000FF"/>
                </a:solidFill>
                <a:latin typeface="Times New Roman" panose="02020603050405020304" pitchFamily="18" charset="0"/>
                <a:cs typeface="Times New Roman" panose="02020603050405020304" pitchFamily="18" charset="0"/>
              </a:rPr>
              <a:t>viết</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thư</a:t>
            </a:r>
            <a:r>
              <a:rPr lang="en-US" sz="2400" dirty="0" smtClean="0">
                <a:solidFill>
                  <a:srgbClr val="0000FF"/>
                </a:solidFill>
                <a:latin typeface="Times New Roman" panose="02020603050405020304" pitchFamily="18" charset="0"/>
                <a:cs typeface="Times New Roman" panose="02020603050405020304" pitchFamily="18" charset="0"/>
              </a:rPr>
              <a:t>.</a:t>
            </a:r>
            <a:endParaRPr lang="en-US" sz="2400" dirty="0">
              <a:solidFill>
                <a:srgbClr val="0000FF"/>
              </a:solidFill>
              <a:latin typeface="Times New Roman" panose="02020603050405020304" pitchFamily="18" charset="0"/>
              <a:cs typeface="Times New Roman" panose="02020603050405020304" pitchFamily="18" charset="0"/>
            </a:endParaRPr>
          </a:p>
        </p:txBody>
      </p:sp>
      <p:sp>
        <p:nvSpPr>
          <p:cNvPr id="21" name="TextBox 20"/>
          <p:cNvSpPr txBox="1">
            <a:spLocks noChangeArrowheads="1"/>
          </p:cNvSpPr>
          <p:nvPr/>
        </p:nvSpPr>
        <p:spPr bwMode="auto">
          <a:xfrm>
            <a:off x="8112527" y="4648200"/>
            <a:ext cx="4114800" cy="830997"/>
          </a:xfrm>
          <a:prstGeom prst="rect">
            <a:avLst/>
          </a:prstGeom>
          <a:noFill/>
          <a:ln w="9525">
            <a:noFill/>
            <a:miter lim="800000"/>
          </a:ln>
        </p:spPr>
        <p:txBody>
          <a:bodyPr>
            <a:spAutoFit/>
          </a:bodyPr>
          <a:lstStyle/>
          <a:p>
            <a:pPr algn="just">
              <a:buFontTx/>
              <a:buChar char="-"/>
            </a:pPr>
            <a:r>
              <a:rPr lang="en-US" sz="2400" dirty="0">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Nêu</a:t>
            </a:r>
            <a:r>
              <a:rPr lang="en-US" sz="2400" dirty="0">
                <a:solidFill>
                  <a:srgbClr val="0000FF"/>
                </a:solidFill>
                <a:latin typeface="Times New Roman" panose="02020603050405020304" pitchFamily="18" charset="0"/>
                <a:cs typeface="Times New Roman" panose="02020603050405020304" pitchFamily="18" charset="0"/>
              </a:rPr>
              <a:t> ý </a:t>
            </a:r>
            <a:r>
              <a:rPr lang="en-US" sz="2400" dirty="0" err="1">
                <a:solidFill>
                  <a:srgbClr val="0000FF"/>
                </a:solidFill>
                <a:latin typeface="Times New Roman" panose="02020603050405020304" pitchFamily="18" charset="0"/>
                <a:cs typeface="Times New Roman" panose="02020603050405020304" pitchFamily="18" charset="0"/>
              </a:rPr>
              <a:t>kiến</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trao</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đổi</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hoặc</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bày</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tỏ</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tình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cảm</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với</a:t>
            </a:r>
            <a:r>
              <a:rPr lang="en-US" sz="2400" dirty="0">
                <a:solidFill>
                  <a:srgbClr val="0000FF"/>
                </a:solidFill>
                <a:latin typeface="Times New Roman" panose="02020603050405020304" pitchFamily="18" charset="0"/>
                <a:cs typeface="Times New Roman" panose="02020603050405020304" pitchFamily="18" charset="0"/>
              </a:rPr>
              <a:t> người </a:t>
            </a:r>
            <a:r>
              <a:rPr lang="en-US" sz="2400" dirty="0" err="1">
                <a:solidFill>
                  <a:srgbClr val="0000FF"/>
                </a:solidFill>
                <a:latin typeface="Times New Roman" panose="02020603050405020304" pitchFamily="18" charset="0"/>
                <a:cs typeface="Times New Roman" panose="02020603050405020304" pitchFamily="18" charset="0"/>
              </a:rPr>
              <a:t>nhận</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thư</a:t>
            </a:r>
            <a:r>
              <a:rPr lang="en-US" sz="2400" dirty="0" smtClean="0">
                <a:solidFill>
                  <a:srgbClr val="0000FF"/>
                </a:solidFill>
                <a:latin typeface="Times New Roman" panose="02020603050405020304" pitchFamily="18" charset="0"/>
                <a:cs typeface="Times New Roman" panose="02020603050405020304" pitchFamily="18" charset="0"/>
              </a:rPr>
              <a:t>.</a:t>
            </a:r>
            <a:endParaRPr lang="en-US" sz="2400" dirty="0">
              <a:solidFill>
                <a:srgbClr val="0000FF"/>
              </a:solidFill>
              <a:latin typeface="Times New Roman" panose="02020603050405020304" pitchFamily="18" charset="0"/>
              <a:cs typeface="Times New Roman" panose="02020603050405020304" pitchFamily="18" charset="0"/>
            </a:endParaRPr>
          </a:p>
        </p:txBody>
      </p:sp>
      <p:sp>
        <p:nvSpPr>
          <p:cNvPr id="24" name="TextBox 23"/>
          <p:cNvSpPr txBox="1">
            <a:spLocks noChangeArrowheads="1"/>
          </p:cNvSpPr>
          <p:nvPr/>
        </p:nvSpPr>
        <p:spPr bwMode="auto">
          <a:xfrm>
            <a:off x="8097677" y="5943600"/>
            <a:ext cx="4233864" cy="830997"/>
          </a:xfrm>
          <a:prstGeom prst="rect">
            <a:avLst/>
          </a:prstGeom>
          <a:noFill/>
          <a:ln w="9525">
            <a:noFill/>
            <a:miter lim="800000"/>
          </a:ln>
        </p:spPr>
        <p:txBody>
          <a:bodyPr wrap="square">
            <a:spAutoFit/>
          </a:bodyPr>
          <a:lstStyle/>
          <a:p>
            <a:pPr>
              <a:buFontTx/>
              <a:buChar char="-"/>
            </a:pP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Lời</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chúc</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lời</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cảm</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ơn</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hứa</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hẹn</a:t>
            </a:r>
            <a:r>
              <a:rPr lang="en-US" sz="2400" dirty="0" smtClean="0">
                <a:solidFill>
                  <a:srgbClr val="0000FF"/>
                </a:solidFill>
                <a:latin typeface="Times New Roman" panose="02020603050405020304" pitchFamily="18" charset="0"/>
                <a:cs typeface="Times New Roman" panose="02020603050405020304" pitchFamily="18" charset="0"/>
              </a:rPr>
              <a:t>.</a:t>
            </a:r>
            <a:endParaRPr lang="en-US" sz="2400" dirty="0">
              <a:solidFill>
                <a:srgbClr val="0000FF"/>
              </a:solidFill>
              <a:latin typeface="Times New Roman" panose="02020603050405020304" pitchFamily="18" charset="0"/>
              <a:cs typeface="Times New Roman" panose="02020603050405020304" pitchFamily="18" charset="0"/>
            </a:endParaRPr>
          </a:p>
          <a:p>
            <a:pPr>
              <a:buFontTx/>
              <a:buChar char="-"/>
            </a:pP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Chữ</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kí</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và</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họ</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tên</a:t>
            </a:r>
            <a:r>
              <a:rPr lang="en-US" sz="2400" dirty="0" smtClean="0">
                <a:solidFill>
                  <a:srgbClr val="0000FF"/>
                </a:solidFill>
                <a:latin typeface="Times New Roman" panose="02020603050405020304" pitchFamily="18" charset="0"/>
                <a:cs typeface="Times New Roman" panose="02020603050405020304" pitchFamily="18" charset="0"/>
              </a:rPr>
              <a:t>.</a:t>
            </a:r>
            <a:endParaRPr lang="en-US" sz="2400" dirty="0">
              <a:solidFill>
                <a:srgbClr val="0000FF"/>
              </a:solidFill>
              <a:latin typeface="Times New Roman" panose="02020603050405020304" pitchFamily="18" charset="0"/>
              <a:cs typeface="Times New Roman" panose="02020603050405020304" pitchFamily="18" charset="0"/>
            </a:endParaRPr>
          </a:p>
        </p:txBody>
      </p:sp>
      <p:sp>
        <p:nvSpPr>
          <p:cNvPr id="13" name="TextBox 12"/>
          <p:cNvSpPr txBox="1">
            <a:spLocks noChangeArrowheads="1"/>
          </p:cNvSpPr>
          <p:nvPr/>
        </p:nvSpPr>
        <p:spPr bwMode="auto">
          <a:xfrm>
            <a:off x="7335676" y="757535"/>
            <a:ext cx="4703924" cy="461665"/>
          </a:xfrm>
          <a:prstGeom prst="rect">
            <a:avLst/>
          </a:prstGeom>
          <a:noFill/>
          <a:ln w="9525">
            <a:noFill/>
            <a:miter lim="800000"/>
          </a:ln>
        </p:spPr>
        <p:txBody>
          <a:bodyPr wrap="square">
            <a:spAutoFit/>
          </a:bodyPr>
          <a:lstStyle/>
          <a:p>
            <a:pPr lvl="2"/>
            <a:r>
              <a:rPr lang="en-US" sz="2400" dirty="0" err="1" smtClean="0">
                <a:solidFill>
                  <a:srgbClr val="C00000"/>
                </a:solidFill>
                <a:latin typeface="Times New Roman" panose="02020603050405020304" pitchFamily="18" charset="0"/>
                <a:cs typeface="Times New Roman" panose="02020603050405020304" pitchFamily="18" charset="0"/>
              </a:rPr>
              <a:t>Phần</a:t>
            </a:r>
            <a:r>
              <a:rPr lang="en-US" sz="2400" dirty="0" smtClean="0">
                <a:solidFill>
                  <a:srgbClr val="C00000"/>
                </a:solidFill>
                <a:latin typeface="Times New Roman" panose="02020603050405020304" pitchFamily="18" charset="0"/>
                <a:cs typeface="Times New Roman" panose="02020603050405020304" pitchFamily="18" charset="0"/>
              </a:rPr>
              <a:t> </a:t>
            </a:r>
            <a:r>
              <a:rPr lang="vi-VN" sz="2400" dirty="0">
                <a:solidFill>
                  <a:srgbClr val="C00000"/>
                </a:solidFill>
                <a:latin typeface="Times New Roman" panose="02020603050405020304" pitchFamily="18" charset="0"/>
                <a:cs typeface="Times New Roman" panose="02020603050405020304" pitchFamily="18" charset="0"/>
              </a:rPr>
              <a:t>đầu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a:t>
            </a:r>
            <a:r>
              <a:rPr lang="vi-VN" sz="2400" dirty="0">
                <a:solidFill>
                  <a:srgbClr val="C00000"/>
                </a:solidFill>
                <a:latin typeface="Times New Roman" panose="02020603050405020304" pitchFamily="18" charset="0"/>
                <a:cs typeface="Times New Roman" panose="02020603050405020304" pitchFamily="18" charset="0"/>
              </a:rPr>
              <a:t>ư</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viết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những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gì</a:t>
            </a:r>
            <a:r>
              <a:rPr lang="en-US" sz="2400" dirty="0">
                <a:solidFill>
                  <a:srgbClr val="C00000"/>
                </a:solidFill>
                <a:latin typeface="Times New Roman" panose="02020603050405020304" pitchFamily="18" charset="0"/>
                <a:cs typeface="Times New Roman" panose="02020603050405020304" pitchFamily="18" charset="0"/>
              </a:rPr>
              <a:t>?</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255896" y="366104"/>
            <a:ext cx="7630002" cy="1046440"/>
          </a:xfrm>
          <a:prstGeom prst="rect">
            <a:avLst/>
          </a:prstGeom>
          <a:noFill/>
        </p:spPr>
        <p:txBody>
          <a:bodyPr wrap="square" rtlCol="0">
            <a:spAutoFit/>
          </a:bodyPr>
          <a:lstStyle/>
          <a:p>
            <a:pPr lvl="0">
              <a:lnSpc>
                <a:spcPct val="110000"/>
              </a:lnSpc>
              <a:spcBef>
                <a:spcPts val="600"/>
              </a:spcBef>
            </a:pP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Hòa</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Bình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ngày</a:t>
            </a:r>
            <a:r>
              <a:rPr lang="en-US" sz="2000" dirty="0">
                <a:solidFill>
                  <a:srgbClr val="FF0000"/>
                </a:solidFill>
                <a:latin typeface="Times New Roman" panose="02020603050405020304" pitchFamily="18" charset="0"/>
                <a:cs typeface="Times New Roman" panose="02020603050405020304" pitchFamily="18" charset="0"/>
              </a:rPr>
              <a:t> 5 </a:t>
            </a:r>
            <a:r>
              <a:rPr lang="en-US" sz="2000" dirty="0" err="1">
                <a:solidFill>
                  <a:srgbClr val="FF0000"/>
                </a:solidFill>
                <a:latin typeface="Times New Roman" panose="02020603050405020304" pitchFamily="18" charset="0"/>
                <a:cs typeface="Times New Roman" panose="02020603050405020304" pitchFamily="18" charset="0"/>
              </a:rPr>
              <a:t>tháng</a:t>
            </a:r>
            <a:r>
              <a:rPr lang="en-US" sz="2000" dirty="0">
                <a:solidFill>
                  <a:srgbClr val="FF0000"/>
                </a:solidFill>
                <a:latin typeface="Times New Roman" panose="02020603050405020304" pitchFamily="18" charset="0"/>
                <a:cs typeface="Times New Roman" panose="02020603050405020304" pitchFamily="18" charset="0"/>
              </a:rPr>
              <a:t> 8 </a:t>
            </a:r>
            <a:r>
              <a:rPr lang="en-US" sz="2000" dirty="0" err="1">
                <a:solidFill>
                  <a:srgbClr val="FF0000"/>
                </a:solidFill>
                <a:latin typeface="Times New Roman" panose="02020603050405020304" pitchFamily="18" charset="0"/>
                <a:cs typeface="Times New Roman" panose="02020603050405020304" pitchFamily="18" charset="0"/>
              </a:rPr>
              <a:t>năm</a:t>
            </a:r>
            <a:r>
              <a:rPr lang="en-US" sz="2000" dirty="0">
                <a:solidFill>
                  <a:srgbClr val="FF0000"/>
                </a:solidFill>
                <a:latin typeface="Times New Roman" panose="02020603050405020304" pitchFamily="18" charset="0"/>
                <a:cs typeface="Times New Roman" panose="02020603050405020304" pitchFamily="18" charset="0"/>
              </a:rPr>
              <a:t> 2000</a:t>
            </a:r>
            <a:endParaRPr lang="en-US" sz="2000" dirty="0">
              <a:solidFill>
                <a:srgbClr val="FF0000"/>
              </a:solidFill>
              <a:latin typeface="Times New Roman" panose="02020603050405020304" pitchFamily="18" charset="0"/>
              <a:cs typeface="Times New Roman" panose="02020603050405020304" pitchFamily="18" charset="0"/>
            </a:endParaRPr>
          </a:p>
          <a:p>
            <a:pPr lvl="0"/>
            <a:r>
              <a:rPr lang="en-US" sz="2000" dirty="0">
                <a:solidFill>
                  <a:srgbClr val="FF0000"/>
                </a:solidFill>
                <a:latin typeface="Times New Roman" panose="02020603050405020304" pitchFamily="18" charset="0"/>
                <a:cs typeface="Times New Roman" panose="02020603050405020304" pitchFamily="18" charset="0"/>
              </a:rPr>
              <a:t>        </a:t>
            </a:r>
            <a:endParaRPr lang="en-US" sz="2000" dirty="0">
              <a:solidFill>
                <a:srgbClr val="FF0000"/>
              </a:solidFill>
              <a:latin typeface="Times New Roman" panose="02020603050405020304" pitchFamily="18" charset="0"/>
              <a:cs typeface="Times New Roman" panose="02020603050405020304" pitchFamily="18" charset="0"/>
            </a:endParaRPr>
          </a:p>
          <a:p>
            <a:pPr lvl="0"/>
            <a:r>
              <a:rPr lang="en-US" sz="2000" dirty="0" err="1">
                <a:solidFill>
                  <a:srgbClr val="FF0000"/>
                </a:solidFill>
                <a:latin typeface="Times New Roman" panose="02020603050405020304" pitchFamily="18" charset="0"/>
                <a:cs typeface="Times New Roman" panose="02020603050405020304" pitchFamily="18" charset="0"/>
              </a:rPr>
              <a:t>Bạn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Hồng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thân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mến</a:t>
            </a:r>
            <a:r>
              <a:rPr lang="en-US" sz="2000" dirty="0">
                <a:solidFill>
                  <a:srgbClr val="FF0000"/>
                </a:solidFill>
                <a:latin typeface="Times New Roman" panose="02020603050405020304" pitchFamily="18" charset="0"/>
                <a:cs typeface="Times New Roman" panose="02020603050405020304" pitchFamily="18" charset="0"/>
              </a:rPr>
              <a:t>,</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26" name="Text Box 2"/>
          <p:cNvSpPr txBox="1">
            <a:spLocks noChangeArrowheads="1"/>
          </p:cNvSpPr>
          <p:nvPr/>
        </p:nvSpPr>
        <p:spPr bwMode="auto">
          <a:xfrm>
            <a:off x="255896" y="359181"/>
            <a:ext cx="7578641" cy="2585323"/>
          </a:xfrm>
          <a:prstGeom prst="rect">
            <a:avLst/>
          </a:prstGeom>
          <a:noFill/>
          <a:ln w="9525">
            <a:noFill/>
            <a:miter lim="800000"/>
          </a:ln>
        </p:spPr>
        <p:txBody>
          <a:bodyPr wrap="square">
            <a:spAutoFit/>
          </a:bodyPr>
          <a:lstStyle/>
          <a:p>
            <a:pPr>
              <a:lnSpc>
                <a:spcPct val="110000"/>
              </a:lnSpc>
              <a:spcBef>
                <a:spcPts val="600"/>
              </a:spcBef>
            </a:pPr>
            <a:r>
              <a:rPr lang="en-US" sz="2000" dirty="0" smtClean="0">
                <a:solidFill>
                  <a:srgbClr val="FF0000"/>
                </a:solidFill>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pPr algn="just"/>
            <a:r>
              <a:rPr lang="vi-VN" sz="2000" dirty="0" smtClean="0">
                <a:latin typeface="Times New Roman" panose="02020603050405020304" pitchFamily="18" charset="0"/>
                <a:cs typeface="Times New Roman" panose="02020603050405020304" pitchFamily="18" charset="0"/>
              </a:rPr>
              <a:t>        </a:t>
            </a:r>
            <a:r>
              <a:rPr lang="vi-VN" sz="2000" dirty="0" smtClean="0">
                <a:solidFill>
                  <a:srgbClr val="7030A0"/>
                </a:solidFill>
                <a:latin typeface="Times New Roman" panose="02020603050405020304" pitchFamily="18" charset="0"/>
                <a:cs typeface="Times New Roman" panose="02020603050405020304" pitchFamily="18" charset="0"/>
              </a:rPr>
              <a:t>Mình là Quách Tuấn Lương, học sinh lớp 4B Trường Tiểu học Cù Chính Lan, thị xã Hoà Bình. Hôm nay, đọc báo Thiếu niên Tiền phong, mình rất xúc động được biết ba của Hồng đã hi sinh trong trận lũ lụt vừa rồi. Mình gửi bức thư này chia buồn với bạn.     </a:t>
            </a:r>
            <a:endParaRPr lang="vi-VN" sz="2000" dirty="0">
              <a:solidFill>
                <a:srgbClr val="7030A0"/>
              </a:solidFill>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a:t>
            </a:r>
            <a:endParaRPr lang="en-US" sz="2000" dirty="0">
              <a:solidFill>
                <a:srgbClr val="00CC00"/>
              </a:solidFill>
              <a:latin typeface="Times New Roman" panose="02020603050405020304" pitchFamily="18" charset="0"/>
              <a:cs typeface="Times New Roman" panose="02020603050405020304" pitchFamily="18" charset="0"/>
            </a:endParaRPr>
          </a:p>
        </p:txBody>
      </p:sp>
      <p:sp>
        <p:nvSpPr>
          <p:cNvPr id="27" name="TextBox 26"/>
          <p:cNvSpPr txBox="1">
            <a:spLocks noChangeArrowheads="1"/>
          </p:cNvSpPr>
          <p:nvPr/>
        </p:nvSpPr>
        <p:spPr bwMode="auto">
          <a:xfrm>
            <a:off x="7155182" y="1709916"/>
            <a:ext cx="5168741" cy="1261884"/>
          </a:xfrm>
          <a:prstGeom prst="rect">
            <a:avLst/>
          </a:prstGeom>
          <a:noFill/>
          <a:ln w="9525">
            <a:noFill/>
            <a:miter lim="800000"/>
          </a:ln>
        </p:spPr>
        <p:txBody>
          <a:bodyPr wrap="square">
            <a:spAutoFit/>
          </a:bodyPr>
          <a:lstStyle/>
          <a:p>
            <a:pPr lvl="2" algn="just"/>
            <a:r>
              <a:rPr lang="en-US" sz="2800" dirty="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Đoạn</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thư</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từ</a:t>
            </a:r>
            <a:r>
              <a:rPr lang="en-US" sz="2400" dirty="0" smtClean="0">
                <a:solidFill>
                  <a:srgbClr val="C00000"/>
                </a:solidFill>
                <a:latin typeface="Times New Roman" panose="02020603050405020304" pitchFamily="18" charset="0"/>
                <a:cs typeface="Times New Roman" panose="02020603050405020304" pitchFamily="18" charset="0"/>
              </a:rPr>
              <a:t> “ </a:t>
            </a:r>
            <a:r>
              <a:rPr lang="en-US" sz="2400" dirty="0" err="1" smtClean="0">
                <a:solidFill>
                  <a:srgbClr val="C00000"/>
                </a:solidFill>
                <a:latin typeface="Times New Roman" panose="02020603050405020304" pitchFamily="18" charset="0"/>
                <a:cs typeface="Times New Roman" panose="02020603050405020304" pitchFamily="18" charset="0"/>
              </a:rPr>
              <a:t>Mình</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là</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Quách</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Tuấn</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Lương</a:t>
            </a:r>
            <a:r>
              <a:rPr lang="en-US" sz="2400" dirty="0" smtClean="0">
                <a:solidFill>
                  <a:srgbClr val="C00000"/>
                </a:solidFill>
                <a:latin typeface="Times New Roman" panose="02020603050405020304" pitchFamily="18" charset="0"/>
                <a:cs typeface="Times New Roman" panose="02020603050405020304" pitchFamily="18" charset="0"/>
              </a:rPr>
              <a:t>..... chia </a:t>
            </a:r>
            <a:r>
              <a:rPr lang="en-US" sz="2400" dirty="0" err="1" smtClean="0">
                <a:solidFill>
                  <a:srgbClr val="C00000"/>
                </a:solidFill>
                <a:latin typeface="Times New Roman" panose="02020603050405020304" pitchFamily="18" charset="0"/>
                <a:cs typeface="Times New Roman" panose="02020603050405020304" pitchFamily="18" charset="0"/>
              </a:rPr>
              <a:t>buồn</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với</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bạn</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có</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nội</a:t>
            </a:r>
            <a:r>
              <a:rPr lang="en-US" sz="2400" dirty="0" smtClean="0">
                <a:solidFill>
                  <a:srgbClr val="C00000"/>
                </a:solidFill>
                <a:latin typeface="Times New Roman" panose="02020603050405020304" pitchFamily="18" charset="0"/>
                <a:cs typeface="Times New Roman" panose="02020603050405020304" pitchFamily="18" charset="0"/>
              </a:rPr>
              <a:t> dung </a:t>
            </a:r>
            <a:r>
              <a:rPr lang="en-US" sz="2400" dirty="0" err="1" smtClean="0">
                <a:solidFill>
                  <a:srgbClr val="C00000"/>
                </a:solidFill>
                <a:latin typeface="Times New Roman" panose="02020603050405020304" pitchFamily="18" charset="0"/>
                <a:cs typeface="Times New Roman" panose="02020603050405020304" pitchFamily="18" charset="0"/>
              </a:rPr>
              <a:t>thông</a:t>
            </a:r>
            <a:r>
              <a:rPr lang="en-US" sz="2400" dirty="0" smtClean="0">
                <a:solidFill>
                  <a:srgbClr val="C00000"/>
                </a:solidFill>
                <a:latin typeface="Times New Roman" panose="02020603050405020304" pitchFamily="18" charset="0"/>
                <a:cs typeface="Times New Roman" panose="02020603050405020304" pitchFamily="18" charset="0"/>
              </a:rPr>
              <a:t> tin </a:t>
            </a:r>
            <a:r>
              <a:rPr lang="en-US" sz="2400" dirty="0" err="1" smtClean="0">
                <a:solidFill>
                  <a:srgbClr val="C00000"/>
                </a:solidFill>
                <a:latin typeface="Times New Roman" panose="02020603050405020304" pitchFamily="18" charset="0"/>
                <a:cs typeface="Times New Roman" panose="02020603050405020304" pitchFamily="18" charset="0"/>
              </a:rPr>
              <a:t>là</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gì</a:t>
            </a:r>
            <a:r>
              <a:rPr lang="en-US" sz="2400" dirty="0" smtClean="0">
                <a:solidFill>
                  <a:srgbClr val="C00000"/>
                </a:solidFill>
                <a:latin typeface="Times New Roman" panose="02020603050405020304" pitchFamily="18" charset="0"/>
                <a:cs typeface="Times New Roman" panose="02020603050405020304" pitchFamily="18" charset="0"/>
              </a:rPr>
              <a:t>?</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28" name="Text Box 2"/>
          <p:cNvSpPr txBox="1">
            <a:spLocks noChangeArrowheads="1"/>
          </p:cNvSpPr>
          <p:nvPr/>
        </p:nvSpPr>
        <p:spPr bwMode="auto">
          <a:xfrm>
            <a:off x="242663" y="2188685"/>
            <a:ext cx="7578641" cy="2277547"/>
          </a:xfrm>
          <a:prstGeom prst="rect">
            <a:avLst/>
          </a:prstGeom>
          <a:noFill/>
          <a:ln w="9525">
            <a:noFill/>
            <a:miter lim="800000"/>
          </a:ln>
        </p:spPr>
        <p:txBody>
          <a:bodyPr wrap="square">
            <a:spAutoFit/>
          </a:bodyPr>
          <a:lstStyle/>
          <a:p>
            <a:pPr>
              <a:lnSpc>
                <a:spcPct val="110000"/>
              </a:lnSpc>
              <a:spcBef>
                <a:spcPts val="600"/>
              </a:spcBef>
            </a:pPr>
            <a:r>
              <a:rPr lang="en-US" sz="2000" dirty="0" smtClean="0">
                <a:solidFill>
                  <a:srgbClr val="FF0000"/>
                </a:solidFill>
                <a:latin typeface="Times New Roman" panose="02020603050405020304" pitchFamily="18" charset="0"/>
                <a:cs typeface="Times New Roman" panose="02020603050405020304" pitchFamily="18" charset="0"/>
              </a:rPr>
              <a:t>                                        </a:t>
            </a:r>
            <a:endParaRPr lang="vi-VN" sz="2000" dirty="0" smtClean="0">
              <a:latin typeface="Times New Roman" panose="02020603050405020304" pitchFamily="18" charset="0"/>
              <a:cs typeface="Times New Roman" panose="02020603050405020304" pitchFamily="18" charset="0"/>
            </a:endParaRPr>
          </a:p>
          <a:p>
            <a:pPr lvl="0"/>
            <a:r>
              <a:rPr lang="vi-VN" sz="2000" dirty="0" smtClean="0">
                <a:latin typeface="Times New Roman" panose="02020603050405020304" pitchFamily="18" charset="0"/>
                <a:cs typeface="Times New Roman" panose="02020603050405020304" pitchFamily="18" charset="0"/>
              </a:rPr>
              <a:t>       </a:t>
            </a:r>
            <a:r>
              <a:rPr lang="vi-VN" sz="2000" dirty="0">
                <a:solidFill>
                  <a:srgbClr val="0000FF"/>
                </a:solidFill>
                <a:latin typeface="Times New Roman" panose="02020603050405020304" pitchFamily="18" charset="0"/>
                <a:cs typeface="Times New Roman" panose="02020603050405020304" pitchFamily="18" charset="0"/>
              </a:rPr>
              <a:t>Hồng ơi!</a:t>
            </a:r>
            <a:endParaRPr lang="vi-VN" sz="2000" dirty="0">
              <a:solidFill>
                <a:srgbClr val="0000FF"/>
              </a:solidFill>
              <a:latin typeface="Times New Roman" panose="02020603050405020304" pitchFamily="18" charset="0"/>
              <a:cs typeface="Times New Roman" panose="02020603050405020304" pitchFamily="18" charset="0"/>
            </a:endParaRPr>
          </a:p>
          <a:p>
            <a:pPr lvl="0" algn="just"/>
            <a:r>
              <a:rPr lang="vi-VN" sz="2000" dirty="0">
                <a:solidFill>
                  <a:srgbClr val="0000FF"/>
                </a:solidFill>
                <a:latin typeface="Times New Roman" panose="02020603050405020304" pitchFamily="18" charset="0"/>
                <a:cs typeface="Times New Roman" panose="02020603050405020304" pitchFamily="18" charset="0"/>
              </a:rPr>
              <a:t>       Mình hiểu Hồng đau đớn và thiệt thòi như thế nào khi ba Hồng đã ra đi mãi mãi. Nhưng chắc là Hồng cũng tự hào về tấm gương dũng cảm của ba xả ân cứu người giữa dòng nước lũ. Mình tin rằng theo gương ba, Hồng sẽ vượt qua nỗi đau này. Bên cạnh Hồng còn có má, có cô bác và những người bạn mới như mình.</a:t>
            </a:r>
            <a:endParaRPr lang="vi-VN" sz="2000" dirty="0">
              <a:solidFill>
                <a:srgbClr val="0000FF"/>
              </a:solidFill>
              <a:latin typeface="Times New Roman" panose="02020603050405020304" pitchFamily="18" charset="0"/>
              <a:cs typeface="Times New Roman" panose="02020603050405020304" pitchFamily="18" charset="0"/>
            </a:endParaRPr>
          </a:p>
        </p:txBody>
      </p:sp>
      <p:sp>
        <p:nvSpPr>
          <p:cNvPr id="29" name="TextBox 28"/>
          <p:cNvSpPr txBox="1">
            <a:spLocks noChangeArrowheads="1"/>
          </p:cNvSpPr>
          <p:nvPr/>
        </p:nvSpPr>
        <p:spPr bwMode="auto">
          <a:xfrm>
            <a:off x="7438249" y="2819400"/>
            <a:ext cx="4677551" cy="1261884"/>
          </a:xfrm>
          <a:prstGeom prst="rect">
            <a:avLst/>
          </a:prstGeom>
          <a:noFill/>
          <a:ln w="9525">
            <a:noFill/>
            <a:miter lim="800000"/>
          </a:ln>
        </p:spPr>
        <p:txBody>
          <a:bodyPr wrap="square">
            <a:spAutoFit/>
          </a:bodyPr>
          <a:lstStyle/>
          <a:p>
            <a:pPr lvl="2" algn="just"/>
            <a:r>
              <a:rPr lang="en-US" sz="28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Đoạn</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thư</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tiếp</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theo</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từ</a:t>
            </a:r>
            <a:r>
              <a:rPr lang="en-US" sz="2400" dirty="0" smtClean="0">
                <a:solidFill>
                  <a:srgbClr val="C00000"/>
                </a:solidFill>
                <a:latin typeface="Times New Roman" panose="02020603050405020304" pitchFamily="18" charset="0"/>
                <a:cs typeface="Times New Roman" panose="02020603050405020304" pitchFamily="18" charset="0"/>
              </a:rPr>
              <a:t>   </a:t>
            </a:r>
            <a:endParaRPr lang="en-US" sz="2400" dirty="0" smtClean="0">
              <a:solidFill>
                <a:srgbClr val="C00000"/>
              </a:solidFill>
              <a:latin typeface="Times New Roman" panose="02020603050405020304" pitchFamily="18" charset="0"/>
              <a:cs typeface="Times New Roman" panose="02020603050405020304" pitchFamily="18" charset="0"/>
            </a:endParaRPr>
          </a:p>
          <a:p>
            <a:pPr lvl="2" algn="just"/>
            <a:r>
              <a:rPr lang="en-US" sz="2400" dirty="0" smtClean="0">
                <a:solidFill>
                  <a:srgbClr val="C00000"/>
                </a:solidFill>
                <a:latin typeface="Times New Roman" panose="02020603050405020304" pitchFamily="18" charset="0"/>
                <a:cs typeface="Times New Roman" panose="02020603050405020304" pitchFamily="18" charset="0"/>
              </a:rPr>
              <a:t>“</a:t>
            </a:r>
            <a:r>
              <a:rPr lang="en-US" sz="2400" dirty="0" err="1" smtClean="0">
                <a:solidFill>
                  <a:srgbClr val="C00000"/>
                </a:solidFill>
                <a:latin typeface="Times New Roman" panose="02020603050405020304" pitchFamily="18" charset="0"/>
                <a:cs typeface="Times New Roman" panose="02020603050405020304" pitchFamily="18" charset="0"/>
              </a:rPr>
              <a:t>Hồng</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ơi</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bạn</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mới</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như</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mình</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thông</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báo</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điều</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gì</a:t>
            </a:r>
            <a:r>
              <a:rPr lang="en-US" sz="2400" dirty="0" smtClean="0">
                <a:solidFill>
                  <a:srgbClr val="C00000"/>
                </a:solidFill>
                <a:latin typeface="Times New Roman" panose="02020603050405020304" pitchFamily="18" charset="0"/>
                <a:cs typeface="Times New Roman" panose="02020603050405020304" pitchFamily="18" charset="0"/>
              </a:rPr>
              <a:t>?</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30" name="TextBox 29"/>
          <p:cNvSpPr txBox="1">
            <a:spLocks noChangeArrowheads="1"/>
          </p:cNvSpPr>
          <p:nvPr/>
        </p:nvSpPr>
        <p:spPr bwMode="auto">
          <a:xfrm>
            <a:off x="7329874" y="4191000"/>
            <a:ext cx="4938326" cy="1261884"/>
          </a:xfrm>
          <a:prstGeom prst="rect">
            <a:avLst/>
          </a:prstGeom>
          <a:noFill/>
          <a:ln w="9525">
            <a:noFill/>
            <a:miter lim="800000"/>
          </a:ln>
        </p:spPr>
        <p:txBody>
          <a:bodyPr wrap="square">
            <a:spAutoFit/>
          </a:bodyPr>
          <a:lstStyle/>
          <a:p>
            <a:pPr lvl="2"/>
            <a:r>
              <a:rPr lang="en-US" sz="28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Đoạn</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thư</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tiếp</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theo</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từ</a:t>
            </a:r>
            <a:r>
              <a:rPr lang="en-US" sz="2400" dirty="0" smtClean="0">
                <a:solidFill>
                  <a:srgbClr val="C00000"/>
                </a:solidFill>
                <a:latin typeface="Times New Roman" panose="02020603050405020304" pitchFamily="18" charset="0"/>
                <a:cs typeface="Times New Roman" panose="02020603050405020304" pitchFamily="18" charset="0"/>
              </a:rPr>
              <a:t> “ </a:t>
            </a:r>
            <a:r>
              <a:rPr lang="en-US" sz="2400" dirty="0" err="1" smtClean="0">
                <a:solidFill>
                  <a:srgbClr val="C00000"/>
                </a:solidFill>
                <a:latin typeface="Times New Roman" panose="02020603050405020304" pitchFamily="18" charset="0"/>
                <a:cs typeface="Times New Roman" panose="02020603050405020304" pitchFamily="18" charset="0"/>
              </a:rPr>
              <a:t>Mấy</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ngày</a:t>
            </a:r>
            <a:r>
              <a:rPr lang="en-US" sz="2400" dirty="0" smtClean="0">
                <a:solidFill>
                  <a:srgbClr val="C00000"/>
                </a:solidFill>
                <a:latin typeface="Times New Roman" panose="02020603050405020304" pitchFamily="18" charset="0"/>
                <a:cs typeface="Times New Roman" panose="02020603050405020304" pitchFamily="18" charset="0"/>
              </a:rPr>
              <a:t> nay..... </a:t>
            </a:r>
            <a:r>
              <a:rPr lang="en-US" sz="2400" dirty="0" err="1" smtClean="0">
                <a:solidFill>
                  <a:srgbClr val="C00000"/>
                </a:solidFill>
                <a:latin typeface="Times New Roman" panose="02020603050405020304" pitchFamily="18" charset="0"/>
                <a:cs typeface="Times New Roman" panose="02020603050405020304" pitchFamily="18" charset="0"/>
              </a:rPr>
              <a:t>Mình</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nhé</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nói</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lên</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điều</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gì</a:t>
            </a:r>
            <a:r>
              <a:rPr lang="en-US" sz="2400" dirty="0" smtClean="0">
                <a:solidFill>
                  <a:srgbClr val="C00000"/>
                </a:solidFill>
                <a:latin typeface="Times New Roman" panose="02020603050405020304" pitchFamily="18" charset="0"/>
                <a:cs typeface="Times New Roman" panose="02020603050405020304" pitchFamily="18" charset="0"/>
              </a:rPr>
              <a:t>?</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31" name="Text Box 2"/>
          <p:cNvSpPr txBox="1">
            <a:spLocks noChangeArrowheads="1"/>
          </p:cNvSpPr>
          <p:nvPr/>
        </p:nvSpPr>
        <p:spPr bwMode="auto">
          <a:xfrm>
            <a:off x="244935" y="3725840"/>
            <a:ext cx="7578641" cy="2277547"/>
          </a:xfrm>
          <a:prstGeom prst="rect">
            <a:avLst/>
          </a:prstGeom>
          <a:noFill/>
          <a:ln w="9525">
            <a:noFill/>
            <a:miter lim="800000"/>
          </a:ln>
        </p:spPr>
        <p:txBody>
          <a:bodyPr wrap="square">
            <a:spAutoFit/>
          </a:bodyPr>
          <a:lstStyle/>
          <a:p>
            <a:pPr>
              <a:lnSpc>
                <a:spcPct val="110000"/>
              </a:lnSpc>
              <a:spcBef>
                <a:spcPts val="600"/>
              </a:spcBef>
            </a:pPr>
            <a:r>
              <a:rPr lang="en-US" sz="2000" dirty="0" smtClean="0">
                <a:solidFill>
                  <a:srgbClr val="FF0000"/>
                </a:solidFill>
                <a:latin typeface="Times New Roman" panose="02020603050405020304" pitchFamily="18" charset="0"/>
                <a:cs typeface="Times New Roman" panose="02020603050405020304" pitchFamily="18" charset="0"/>
              </a:rPr>
              <a:t>                                        </a:t>
            </a:r>
            <a:endParaRPr lang="vi-VN" sz="2000" dirty="0" smtClean="0">
              <a:latin typeface="Times New Roman" panose="02020603050405020304" pitchFamily="18" charset="0"/>
              <a:cs typeface="Times New Roman" panose="02020603050405020304" pitchFamily="18" charset="0"/>
            </a:endParaRPr>
          </a:p>
          <a:p>
            <a:pPr lvl="0"/>
            <a:r>
              <a:rPr lang="vi-VN" sz="2000" dirty="0" smtClean="0">
                <a:latin typeface="Times New Roman" panose="02020603050405020304" pitchFamily="18" charset="0"/>
                <a:cs typeface="Times New Roman" panose="02020603050405020304" pitchFamily="18" charset="0"/>
              </a:rPr>
              <a:t>       </a:t>
            </a:r>
            <a:endParaRPr lang="vi-VN" sz="2000" dirty="0">
              <a:solidFill>
                <a:srgbClr val="0000FF"/>
              </a:solidFill>
              <a:latin typeface="Times New Roman" panose="02020603050405020304" pitchFamily="18" charset="0"/>
              <a:cs typeface="Times New Roman" panose="02020603050405020304" pitchFamily="18" charset="0"/>
            </a:endParaRPr>
          </a:p>
          <a:p>
            <a:pPr lvl="0" algn="just"/>
            <a:r>
              <a:rPr lang="vi-VN" sz="2000" dirty="0">
                <a:solidFill>
                  <a:srgbClr val="0000FF"/>
                </a:solidFill>
                <a:latin typeface="Times New Roman" panose="02020603050405020304" pitchFamily="18" charset="0"/>
                <a:cs typeface="Times New Roman" panose="02020603050405020304" pitchFamily="18" charset="0"/>
              </a:rPr>
              <a:t>       </a:t>
            </a:r>
            <a:r>
              <a:rPr lang="vi-VN" sz="2000" dirty="0">
                <a:solidFill>
                  <a:srgbClr val="CC0099"/>
                </a:solidFill>
                <a:latin typeface="Times New Roman" panose="02020603050405020304" pitchFamily="18" charset="0"/>
                <a:cs typeface="Times New Roman" panose="02020603050405020304" pitchFamily="18" charset="0"/>
              </a:rPr>
              <a:t>Mấy ngày nay, ở địa phương mình và khắp thị xã đang có phong trào quyên góp ủng hộ đồng bào khắc phục thiên tai. Trường mình cũng vừa tổ chức góp đồ dùng học tập giúp các bạn vùng lũ lụt. Riêng mình gửi tặng Hồng toàn bộ số tiền mình bỏ ống từ mấy năm nay. Hồng nhận cho mình nhé.</a:t>
            </a:r>
            <a:endParaRPr lang="vi-VN" sz="2000" dirty="0">
              <a:solidFill>
                <a:srgbClr val="CC0099"/>
              </a:solidFill>
              <a:latin typeface="Times New Roman" panose="02020603050405020304" pitchFamily="18" charset="0"/>
              <a:cs typeface="Times New Roman" panose="02020603050405020304" pitchFamily="18" charset="0"/>
            </a:endParaRPr>
          </a:p>
        </p:txBody>
      </p:sp>
      <p:sp>
        <p:nvSpPr>
          <p:cNvPr id="33" name="Text Box 2"/>
          <p:cNvSpPr txBox="1">
            <a:spLocks noChangeArrowheads="1"/>
          </p:cNvSpPr>
          <p:nvPr/>
        </p:nvSpPr>
        <p:spPr bwMode="auto">
          <a:xfrm>
            <a:off x="252342" y="5282386"/>
            <a:ext cx="7578641" cy="2185214"/>
          </a:xfrm>
          <a:prstGeom prst="rect">
            <a:avLst/>
          </a:prstGeom>
          <a:noFill/>
          <a:ln w="9525">
            <a:noFill/>
            <a:miter lim="800000"/>
          </a:ln>
        </p:spPr>
        <p:txBody>
          <a:bodyPr wrap="square">
            <a:spAutoFit/>
          </a:bodyPr>
          <a:lstStyle/>
          <a:p>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endParaRPr lang="vi-VN"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a:t>
            </a:r>
            <a:r>
              <a:rPr lang="vi-VN" sz="2000" dirty="0">
                <a:solidFill>
                  <a:srgbClr val="00B0F0"/>
                </a:solidFill>
                <a:latin typeface="Times New Roman" panose="02020603050405020304" pitchFamily="18" charset="0"/>
                <a:cs typeface="Times New Roman" panose="02020603050405020304" pitchFamily="18" charset="0"/>
              </a:rPr>
              <a:t>Chúc Hồng khỏe. Mong nhận được thư bạn.</a:t>
            </a:r>
            <a:endParaRPr lang="vi-VN" sz="2000" dirty="0">
              <a:solidFill>
                <a:srgbClr val="00B0F0"/>
              </a:solidFill>
              <a:latin typeface="Times New Roman" panose="02020603050405020304" pitchFamily="18" charset="0"/>
              <a:cs typeface="Times New Roman" panose="02020603050405020304" pitchFamily="18" charset="0"/>
            </a:endParaRPr>
          </a:p>
          <a:p>
            <a:r>
              <a:rPr lang="en-US" sz="2000" dirty="0">
                <a:solidFill>
                  <a:srgbClr val="00B0F0"/>
                </a:solidFill>
                <a:latin typeface="Times New Roman" panose="02020603050405020304" pitchFamily="18" charset="0"/>
                <a:cs typeface="Times New Roman" panose="02020603050405020304" pitchFamily="18" charset="0"/>
              </a:rPr>
              <a:t>                                                                               </a:t>
            </a:r>
            <a:r>
              <a:rPr lang="en-US" sz="2000" dirty="0" err="1">
                <a:solidFill>
                  <a:srgbClr val="00B0F0"/>
                </a:solidFill>
                <a:latin typeface="Times New Roman" panose="02020603050405020304" pitchFamily="18" charset="0"/>
                <a:cs typeface="Times New Roman" panose="02020603050405020304" pitchFamily="18" charset="0"/>
              </a:rPr>
              <a:t>Bạn</a:t>
            </a:r>
            <a:r>
              <a:rPr lang="en-US" sz="2000" dirty="0">
                <a:solidFill>
                  <a:srgbClr val="00B0F0"/>
                </a:solidFill>
                <a:latin typeface="Times New Roman" panose="02020603050405020304" pitchFamily="18" charset="0"/>
                <a:cs typeface="Times New Roman" panose="02020603050405020304" pitchFamily="18" charset="0"/>
              </a:rPr>
              <a:t> </a:t>
            </a:r>
            <a:r>
              <a:rPr lang="en-US" sz="2000" dirty="0" err="1">
                <a:solidFill>
                  <a:srgbClr val="00B0F0"/>
                </a:solidFill>
                <a:latin typeface="Times New Roman" panose="02020603050405020304" pitchFamily="18" charset="0"/>
                <a:cs typeface="Times New Roman" panose="02020603050405020304" pitchFamily="18" charset="0"/>
              </a:rPr>
              <a:t>mới</a:t>
            </a:r>
            <a:r>
              <a:rPr lang="en-US" sz="2000" dirty="0">
                <a:solidFill>
                  <a:srgbClr val="00B0F0"/>
                </a:solidFill>
                <a:latin typeface="Times New Roman" panose="02020603050405020304" pitchFamily="18" charset="0"/>
                <a:cs typeface="Times New Roman" panose="02020603050405020304" pitchFamily="18" charset="0"/>
              </a:rPr>
              <a:t> </a:t>
            </a:r>
            <a:r>
              <a:rPr lang="en-US" sz="2000" dirty="0" err="1">
                <a:solidFill>
                  <a:srgbClr val="00B0F0"/>
                </a:solidFill>
                <a:latin typeface="Times New Roman" panose="02020603050405020304" pitchFamily="18" charset="0"/>
                <a:cs typeface="Times New Roman" panose="02020603050405020304" pitchFamily="18" charset="0"/>
              </a:rPr>
              <a:t>của</a:t>
            </a:r>
            <a:r>
              <a:rPr lang="en-US" sz="2000" dirty="0">
                <a:solidFill>
                  <a:srgbClr val="00B0F0"/>
                </a:solidFill>
                <a:latin typeface="Times New Roman" panose="02020603050405020304" pitchFamily="18" charset="0"/>
                <a:cs typeface="Times New Roman" panose="02020603050405020304" pitchFamily="18" charset="0"/>
              </a:rPr>
              <a:t> </a:t>
            </a:r>
            <a:r>
              <a:rPr lang="en-US" sz="2000" dirty="0" err="1">
                <a:solidFill>
                  <a:srgbClr val="00B0F0"/>
                </a:solidFill>
                <a:latin typeface="Times New Roman" panose="02020603050405020304" pitchFamily="18" charset="0"/>
                <a:cs typeface="Times New Roman" panose="02020603050405020304" pitchFamily="18" charset="0"/>
              </a:rPr>
              <a:t>Hồng</a:t>
            </a:r>
            <a:endParaRPr lang="en-US" sz="2000" dirty="0">
              <a:solidFill>
                <a:srgbClr val="00B0F0"/>
              </a:solidFill>
              <a:latin typeface="Times New Roman" panose="02020603050405020304" pitchFamily="18" charset="0"/>
              <a:cs typeface="Times New Roman" panose="02020603050405020304" pitchFamily="18" charset="0"/>
            </a:endParaRPr>
          </a:p>
          <a:p>
            <a:r>
              <a:rPr lang="vi-VN" sz="2000" dirty="0">
                <a:solidFill>
                  <a:srgbClr val="00B0F0"/>
                </a:solidFill>
                <a:latin typeface="Times New Roman" panose="02020603050405020304" pitchFamily="18" charset="0"/>
                <a:cs typeface="Times New Roman" panose="02020603050405020304" pitchFamily="18" charset="0"/>
              </a:rPr>
              <a:t>                                                                               Quách Tuấn Lương </a:t>
            </a:r>
            <a:endParaRPr lang="vi-VN" sz="2000" dirty="0">
              <a:solidFill>
                <a:srgbClr val="00B0F0"/>
              </a:solidFill>
              <a:latin typeface="Times New Roman" panose="02020603050405020304" pitchFamily="18" charset="0"/>
              <a:cs typeface="Times New Roman" panose="02020603050405020304" pitchFamily="18" charset="0"/>
            </a:endParaRPr>
          </a:p>
          <a:p>
            <a:pPr>
              <a:lnSpc>
                <a:spcPct val="130000"/>
              </a:lnSpc>
              <a:spcBef>
                <a:spcPct val="50000"/>
              </a:spcBef>
            </a:pPr>
            <a:endParaRPr lang="en-US" sz="2000" dirty="0">
              <a:solidFill>
                <a:srgbClr val="00CC00"/>
              </a:solidFill>
              <a:latin typeface="Times New Roman" panose="02020603050405020304" pitchFamily="18" charset="0"/>
              <a:cs typeface="Times New Roman" panose="02020603050405020304" pitchFamily="18" charset="0"/>
            </a:endParaRPr>
          </a:p>
        </p:txBody>
      </p:sp>
      <p:sp>
        <p:nvSpPr>
          <p:cNvPr id="34" name="TextBox 33"/>
          <p:cNvSpPr txBox="1">
            <a:spLocks noChangeArrowheads="1"/>
          </p:cNvSpPr>
          <p:nvPr/>
        </p:nvSpPr>
        <p:spPr bwMode="auto">
          <a:xfrm>
            <a:off x="7307582" y="5486400"/>
            <a:ext cx="5036818" cy="892552"/>
          </a:xfrm>
          <a:prstGeom prst="rect">
            <a:avLst/>
          </a:prstGeom>
          <a:noFill/>
          <a:ln w="9525">
            <a:noFill/>
            <a:miter lim="800000"/>
          </a:ln>
        </p:spPr>
        <p:txBody>
          <a:bodyPr wrap="square">
            <a:spAutoFit/>
          </a:bodyPr>
          <a:lstStyle/>
          <a:p>
            <a:pPr lvl="2"/>
            <a:r>
              <a:rPr lang="en-US" sz="2800" dirty="0" smtClean="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Nêu</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tác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dụng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của</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những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dòng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cuối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thư</a:t>
            </a:r>
            <a:r>
              <a:rPr lang="en-US" sz="2400" dirty="0" smtClean="0">
                <a:solidFill>
                  <a:srgbClr val="FF0000"/>
                </a:solidFill>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arn(inVertic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xit" presetSubtype="0" fill="hold" grpId="1" nodeType="clickEffect">
                                  <p:stCondLst>
                                    <p:cond delay="0"/>
                                  </p:stCondLst>
                                  <p:childTnLst>
                                    <p:animEffect transition="out" filter="dissolve">
                                      <p:cBhvr>
                                        <p:cTn id="23" dur="1000"/>
                                        <p:tgtEl>
                                          <p:spTgt spid="13"/>
                                        </p:tgtEl>
                                      </p:cBhvr>
                                    </p:animEffect>
                                    <p:set>
                                      <p:cBhvr>
                                        <p:cTn id="24" dur="1" fill="hold">
                                          <p:stCondLst>
                                            <p:cond delay="999"/>
                                          </p:stCondLst>
                                        </p:cTn>
                                        <p:tgtEl>
                                          <p:spTgt spid="1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circle(in)">
                                      <p:cBhvr>
                                        <p:cTn id="43" dur="2000"/>
                                        <p:tgtEl>
                                          <p:spTgt spid="26"/>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anim calcmode="lin" valueType="num">
                                      <p:cBhvr>
                                        <p:cTn id="48" dur="500" fill="hold"/>
                                        <p:tgtEl>
                                          <p:spTgt spid="27"/>
                                        </p:tgtEl>
                                        <p:attrNameLst>
                                          <p:attrName>ppt_w</p:attrName>
                                        </p:attrNameLst>
                                      </p:cBhvr>
                                      <p:tavLst>
                                        <p:tav tm="0">
                                          <p:val>
                                            <p:fltVal val="0"/>
                                          </p:val>
                                        </p:tav>
                                        <p:tav tm="100000">
                                          <p:val>
                                            <p:strVal val="#ppt_w"/>
                                          </p:val>
                                        </p:tav>
                                      </p:tavLst>
                                    </p:anim>
                                    <p:anim calcmode="lin" valueType="num">
                                      <p:cBhvr>
                                        <p:cTn id="49" dur="500" fill="hold"/>
                                        <p:tgtEl>
                                          <p:spTgt spid="27"/>
                                        </p:tgtEl>
                                        <p:attrNameLst>
                                          <p:attrName>ppt_h</p:attrName>
                                        </p:attrNameLst>
                                      </p:cBhvr>
                                      <p:tavLst>
                                        <p:tav tm="0">
                                          <p:val>
                                            <p:fltVal val="0"/>
                                          </p:val>
                                        </p:tav>
                                        <p:tav tm="100000">
                                          <p:val>
                                            <p:strVal val="#ppt_h"/>
                                          </p:val>
                                        </p:tav>
                                      </p:tavLst>
                                    </p:anim>
                                    <p:animEffect transition="in" filter="fade">
                                      <p:cBhvr>
                                        <p:cTn id="50" dur="500"/>
                                        <p:tgtEl>
                                          <p:spTgt spid="27"/>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xit" presetSubtype="0" fill="hold" grpId="1" nodeType="clickEffect">
                                  <p:stCondLst>
                                    <p:cond delay="0"/>
                                  </p:stCondLst>
                                  <p:childTnLst>
                                    <p:animEffect transition="out" filter="dissolve">
                                      <p:cBhvr>
                                        <p:cTn id="54" dur="1000"/>
                                        <p:tgtEl>
                                          <p:spTgt spid="27"/>
                                        </p:tgtEl>
                                      </p:cBhvr>
                                    </p:animEffect>
                                    <p:set>
                                      <p:cBhvr>
                                        <p:cTn id="55" dur="1" fill="hold">
                                          <p:stCondLst>
                                            <p:cond delay="999"/>
                                          </p:stCondLst>
                                        </p:cTn>
                                        <p:tgtEl>
                                          <p:spTgt spid="27"/>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p:cTn id="60" dur="500" fill="hold"/>
                                        <p:tgtEl>
                                          <p:spTgt spid="18"/>
                                        </p:tgtEl>
                                        <p:attrNameLst>
                                          <p:attrName>ppt_w</p:attrName>
                                        </p:attrNameLst>
                                      </p:cBhvr>
                                      <p:tavLst>
                                        <p:tav tm="0">
                                          <p:val>
                                            <p:fltVal val="0"/>
                                          </p:val>
                                        </p:tav>
                                        <p:tav tm="100000">
                                          <p:val>
                                            <p:strVal val="#ppt_w"/>
                                          </p:val>
                                        </p:tav>
                                      </p:tavLst>
                                    </p:anim>
                                    <p:anim calcmode="lin" valueType="num">
                                      <p:cBhvr>
                                        <p:cTn id="61" dur="500" fill="hold"/>
                                        <p:tgtEl>
                                          <p:spTgt spid="18"/>
                                        </p:tgtEl>
                                        <p:attrNameLst>
                                          <p:attrName>ppt_h</p:attrName>
                                        </p:attrNameLst>
                                      </p:cBhvr>
                                      <p:tavLst>
                                        <p:tav tm="0">
                                          <p:val>
                                            <p:fltVal val="0"/>
                                          </p:val>
                                        </p:tav>
                                        <p:tav tm="100000">
                                          <p:val>
                                            <p:strVal val="#ppt_h"/>
                                          </p:val>
                                        </p:tav>
                                      </p:tavLst>
                                    </p:anim>
                                    <p:animEffect transition="in" filter="fade">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checkerboard(across)">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29"/>
                                        </p:tgtEl>
                                        <p:attrNameLst>
                                          <p:attrName>style.visibility</p:attrName>
                                        </p:attrNameLst>
                                      </p:cBhvr>
                                      <p:to>
                                        <p:strVal val="visible"/>
                                      </p:to>
                                    </p:set>
                                    <p:anim calcmode="lin" valueType="num">
                                      <p:cBhvr>
                                        <p:cTn id="72" dur="500" fill="hold"/>
                                        <p:tgtEl>
                                          <p:spTgt spid="29"/>
                                        </p:tgtEl>
                                        <p:attrNameLst>
                                          <p:attrName>ppt_w</p:attrName>
                                        </p:attrNameLst>
                                      </p:cBhvr>
                                      <p:tavLst>
                                        <p:tav tm="0">
                                          <p:val>
                                            <p:fltVal val="0"/>
                                          </p:val>
                                        </p:tav>
                                        <p:tav tm="100000">
                                          <p:val>
                                            <p:strVal val="#ppt_w"/>
                                          </p:val>
                                        </p:tav>
                                      </p:tavLst>
                                    </p:anim>
                                    <p:anim calcmode="lin" valueType="num">
                                      <p:cBhvr>
                                        <p:cTn id="73" dur="500" fill="hold"/>
                                        <p:tgtEl>
                                          <p:spTgt spid="29"/>
                                        </p:tgtEl>
                                        <p:attrNameLst>
                                          <p:attrName>ppt_h</p:attrName>
                                        </p:attrNameLst>
                                      </p:cBhvr>
                                      <p:tavLst>
                                        <p:tav tm="0">
                                          <p:val>
                                            <p:fltVal val="0"/>
                                          </p:val>
                                        </p:tav>
                                        <p:tav tm="100000">
                                          <p:val>
                                            <p:strVal val="#ppt_h"/>
                                          </p:val>
                                        </p:tav>
                                      </p:tavLst>
                                    </p:anim>
                                    <p:animEffect transition="in" filter="fade">
                                      <p:cBhvr>
                                        <p:cTn id="74" dur="5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xit" presetSubtype="0" fill="hold" grpId="1" nodeType="clickEffect">
                                  <p:stCondLst>
                                    <p:cond delay="0"/>
                                  </p:stCondLst>
                                  <p:childTnLst>
                                    <p:animEffect transition="out" filter="dissolve">
                                      <p:cBhvr>
                                        <p:cTn id="78" dur="1000"/>
                                        <p:tgtEl>
                                          <p:spTgt spid="29"/>
                                        </p:tgtEl>
                                      </p:cBhvr>
                                    </p:animEffect>
                                    <p:set>
                                      <p:cBhvr>
                                        <p:cTn id="79" dur="1" fill="hold">
                                          <p:stCondLst>
                                            <p:cond delay="999"/>
                                          </p:stCondLst>
                                        </p:cTn>
                                        <p:tgtEl>
                                          <p:spTgt spid="29"/>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 calcmode="lin" valueType="num">
                                      <p:cBhvr>
                                        <p:cTn id="84" dur="500" fill="hold"/>
                                        <p:tgtEl>
                                          <p:spTgt spid="19"/>
                                        </p:tgtEl>
                                        <p:attrNameLst>
                                          <p:attrName>ppt_w</p:attrName>
                                        </p:attrNameLst>
                                      </p:cBhvr>
                                      <p:tavLst>
                                        <p:tav tm="0">
                                          <p:val>
                                            <p:fltVal val="0"/>
                                          </p:val>
                                        </p:tav>
                                        <p:tav tm="100000">
                                          <p:val>
                                            <p:strVal val="#ppt_w"/>
                                          </p:val>
                                        </p:tav>
                                      </p:tavLst>
                                    </p:anim>
                                    <p:anim calcmode="lin" valueType="num">
                                      <p:cBhvr>
                                        <p:cTn id="85" dur="500" fill="hold"/>
                                        <p:tgtEl>
                                          <p:spTgt spid="19"/>
                                        </p:tgtEl>
                                        <p:attrNameLst>
                                          <p:attrName>ppt_h</p:attrName>
                                        </p:attrNameLst>
                                      </p:cBhvr>
                                      <p:tavLst>
                                        <p:tav tm="0">
                                          <p:val>
                                            <p:fltVal val="0"/>
                                          </p:val>
                                        </p:tav>
                                        <p:tav tm="100000">
                                          <p:val>
                                            <p:strVal val="#ppt_h"/>
                                          </p:val>
                                        </p:tav>
                                      </p:tavLst>
                                    </p:anim>
                                    <p:animEffect transition="in" filter="fade">
                                      <p:cBhvr>
                                        <p:cTn id="86" dur="500"/>
                                        <p:tgtEl>
                                          <p:spTgt spid="19"/>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30"/>
                                        </p:tgtEl>
                                        <p:attrNameLst>
                                          <p:attrName>style.visibility</p:attrName>
                                        </p:attrNameLst>
                                      </p:cBhvr>
                                      <p:to>
                                        <p:strVal val="visible"/>
                                      </p:to>
                                    </p:set>
                                    <p:anim calcmode="lin" valueType="num">
                                      <p:cBhvr>
                                        <p:cTn id="91" dur="500" fill="hold"/>
                                        <p:tgtEl>
                                          <p:spTgt spid="30"/>
                                        </p:tgtEl>
                                        <p:attrNameLst>
                                          <p:attrName>ppt_w</p:attrName>
                                        </p:attrNameLst>
                                      </p:cBhvr>
                                      <p:tavLst>
                                        <p:tav tm="0">
                                          <p:val>
                                            <p:fltVal val="0"/>
                                          </p:val>
                                        </p:tav>
                                        <p:tav tm="100000">
                                          <p:val>
                                            <p:strVal val="#ppt_w"/>
                                          </p:val>
                                        </p:tav>
                                      </p:tavLst>
                                    </p:anim>
                                    <p:anim calcmode="lin" valueType="num">
                                      <p:cBhvr>
                                        <p:cTn id="92" dur="500" fill="hold"/>
                                        <p:tgtEl>
                                          <p:spTgt spid="30"/>
                                        </p:tgtEl>
                                        <p:attrNameLst>
                                          <p:attrName>ppt_h</p:attrName>
                                        </p:attrNameLst>
                                      </p:cBhvr>
                                      <p:tavLst>
                                        <p:tav tm="0">
                                          <p:val>
                                            <p:fltVal val="0"/>
                                          </p:val>
                                        </p:tav>
                                        <p:tav tm="100000">
                                          <p:val>
                                            <p:strVal val="#ppt_h"/>
                                          </p:val>
                                        </p:tav>
                                      </p:tavLst>
                                    </p:anim>
                                    <p:animEffect transition="in" filter="fade">
                                      <p:cBhvr>
                                        <p:cTn id="93" dur="500"/>
                                        <p:tgtEl>
                                          <p:spTgt spid="30"/>
                                        </p:tgtEl>
                                      </p:cBhvr>
                                    </p:animEffect>
                                  </p:childTnLst>
                                </p:cTn>
                              </p:par>
                            </p:childTnLst>
                          </p:cTn>
                        </p:par>
                      </p:childTnLst>
                    </p:cTn>
                  </p:par>
                  <p:par>
                    <p:cTn id="94" fill="hold">
                      <p:stCondLst>
                        <p:cond delay="indefinite"/>
                      </p:stCondLst>
                      <p:childTnLst>
                        <p:par>
                          <p:cTn id="95" fill="hold">
                            <p:stCondLst>
                              <p:cond delay="0"/>
                            </p:stCondLst>
                            <p:childTnLst>
                              <p:par>
                                <p:cTn id="96" presetID="5" presetClass="entr" presetSubtype="10" fill="hold" grpId="0" nodeType="clickEffect">
                                  <p:stCondLst>
                                    <p:cond delay="0"/>
                                  </p:stCondLst>
                                  <p:childTnLst>
                                    <p:set>
                                      <p:cBhvr>
                                        <p:cTn id="97" dur="1" fill="hold">
                                          <p:stCondLst>
                                            <p:cond delay="0"/>
                                          </p:stCondLst>
                                        </p:cTn>
                                        <p:tgtEl>
                                          <p:spTgt spid="31"/>
                                        </p:tgtEl>
                                        <p:attrNameLst>
                                          <p:attrName>style.visibility</p:attrName>
                                        </p:attrNameLst>
                                      </p:cBhvr>
                                      <p:to>
                                        <p:strVal val="visible"/>
                                      </p:to>
                                    </p:set>
                                    <p:animEffect transition="in" filter="checkerboard(across)">
                                      <p:cBhvr>
                                        <p:cTn id="98" dur="500"/>
                                        <p:tgtEl>
                                          <p:spTgt spid="31"/>
                                        </p:tgtEl>
                                      </p:cBhvr>
                                    </p:animEffect>
                                  </p:childTnLst>
                                </p:cTn>
                              </p:par>
                            </p:childTnLst>
                          </p:cTn>
                        </p:par>
                      </p:childTnLst>
                    </p:cTn>
                  </p:par>
                  <p:par>
                    <p:cTn id="99" fill="hold">
                      <p:stCondLst>
                        <p:cond delay="indefinite"/>
                      </p:stCondLst>
                      <p:childTnLst>
                        <p:par>
                          <p:cTn id="100" fill="hold">
                            <p:stCondLst>
                              <p:cond delay="0"/>
                            </p:stCondLst>
                            <p:childTnLst>
                              <p:par>
                                <p:cTn id="101" presetID="9" presetClass="exit" presetSubtype="0" fill="hold" grpId="1" nodeType="clickEffect">
                                  <p:stCondLst>
                                    <p:cond delay="0"/>
                                  </p:stCondLst>
                                  <p:childTnLst>
                                    <p:animEffect transition="out" filter="dissolve">
                                      <p:cBhvr>
                                        <p:cTn id="102" dur="1000"/>
                                        <p:tgtEl>
                                          <p:spTgt spid="30"/>
                                        </p:tgtEl>
                                      </p:cBhvr>
                                    </p:animEffect>
                                    <p:set>
                                      <p:cBhvr>
                                        <p:cTn id="103" dur="1" fill="hold">
                                          <p:stCondLst>
                                            <p:cond delay="999"/>
                                          </p:stCondLst>
                                        </p:cTn>
                                        <p:tgtEl>
                                          <p:spTgt spid="30"/>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20"/>
                                        </p:tgtEl>
                                        <p:attrNameLst>
                                          <p:attrName>style.visibility</p:attrName>
                                        </p:attrNameLst>
                                      </p:cBhvr>
                                      <p:to>
                                        <p:strVal val="visible"/>
                                      </p:to>
                                    </p:set>
                                    <p:animEffect transition="in" filter="barn(inVertical)">
                                      <p:cBhvr>
                                        <p:cTn id="108" dur="500"/>
                                        <p:tgtEl>
                                          <p:spTgt spid="20"/>
                                        </p:tgtEl>
                                      </p:cBhvr>
                                    </p:animEffect>
                                  </p:childTnLst>
                                </p:cTn>
                              </p:par>
                            </p:childTnLst>
                          </p:cTn>
                        </p:par>
                      </p:childTnLst>
                    </p:cTn>
                  </p:par>
                  <p:par>
                    <p:cTn id="109" fill="hold">
                      <p:stCondLst>
                        <p:cond delay="indefinite"/>
                      </p:stCondLst>
                      <p:childTnLst>
                        <p:par>
                          <p:cTn id="110" fill="hold">
                            <p:stCondLst>
                              <p:cond delay="0"/>
                            </p:stCondLst>
                            <p:childTnLst>
                              <p:par>
                                <p:cTn id="111" presetID="6" presetClass="entr" presetSubtype="16" fill="hold" grpId="0" nodeType="clickEffect">
                                  <p:stCondLst>
                                    <p:cond delay="0"/>
                                  </p:stCondLst>
                                  <p:childTnLst>
                                    <p:set>
                                      <p:cBhvr>
                                        <p:cTn id="112" dur="1" fill="hold">
                                          <p:stCondLst>
                                            <p:cond delay="0"/>
                                          </p:stCondLst>
                                        </p:cTn>
                                        <p:tgtEl>
                                          <p:spTgt spid="21"/>
                                        </p:tgtEl>
                                        <p:attrNameLst>
                                          <p:attrName>style.visibility</p:attrName>
                                        </p:attrNameLst>
                                      </p:cBhvr>
                                      <p:to>
                                        <p:strVal val="visible"/>
                                      </p:to>
                                    </p:set>
                                    <p:animEffect transition="in" filter="circle(in)">
                                      <p:cBhvr>
                                        <p:cTn id="113" dur="2000"/>
                                        <p:tgtEl>
                                          <p:spTgt spid="21"/>
                                        </p:tgtEl>
                                      </p:cBhvr>
                                    </p:animEffect>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15"/>
                                        </p:tgtEl>
                                        <p:attrNameLst>
                                          <p:attrName>style.visibility</p:attrName>
                                        </p:attrNameLst>
                                      </p:cBhvr>
                                      <p:to>
                                        <p:strVal val="visible"/>
                                      </p:to>
                                    </p:set>
                                    <p:animEffect transition="in" filter="fade">
                                      <p:cBhvr>
                                        <p:cTn id="118" dur="1000"/>
                                        <p:tgtEl>
                                          <p:spTgt spid="15"/>
                                        </p:tgtEl>
                                      </p:cBhvr>
                                    </p:animEffect>
                                    <p:anim calcmode="lin" valueType="num">
                                      <p:cBhvr>
                                        <p:cTn id="119" dur="1000" fill="hold"/>
                                        <p:tgtEl>
                                          <p:spTgt spid="15"/>
                                        </p:tgtEl>
                                        <p:attrNameLst>
                                          <p:attrName>ppt_x</p:attrName>
                                        </p:attrNameLst>
                                      </p:cBhvr>
                                      <p:tavLst>
                                        <p:tav tm="0">
                                          <p:val>
                                            <p:strVal val="#ppt_x"/>
                                          </p:val>
                                        </p:tav>
                                        <p:tav tm="100000">
                                          <p:val>
                                            <p:strVal val="#ppt_x"/>
                                          </p:val>
                                        </p:tav>
                                      </p:tavLst>
                                    </p:anim>
                                    <p:anim calcmode="lin" valueType="num">
                                      <p:cBhvr>
                                        <p:cTn id="12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5" presetClass="entr" presetSubtype="10" fill="hold" grpId="0" nodeType="clickEffect">
                                  <p:stCondLst>
                                    <p:cond delay="0"/>
                                  </p:stCondLst>
                                  <p:childTnLst>
                                    <p:set>
                                      <p:cBhvr>
                                        <p:cTn id="124" dur="1" fill="hold">
                                          <p:stCondLst>
                                            <p:cond delay="0"/>
                                          </p:stCondLst>
                                        </p:cTn>
                                        <p:tgtEl>
                                          <p:spTgt spid="33"/>
                                        </p:tgtEl>
                                        <p:attrNameLst>
                                          <p:attrName>style.visibility</p:attrName>
                                        </p:attrNameLst>
                                      </p:cBhvr>
                                      <p:to>
                                        <p:strVal val="visible"/>
                                      </p:to>
                                    </p:set>
                                    <p:animEffect transition="in" filter="checkerboard(across)">
                                      <p:cBhvr>
                                        <p:cTn id="125" dur="500"/>
                                        <p:tgtEl>
                                          <p:spTgt spid="33"/>
                                        </p:tgtEl>
                                      </p:cBhvr>
                                    </p:animEffect>
                                  </p:childTnLst>
                                </p:cTn>
                              </p:par>
                            </p:childTnLst>
                          </p:cTn>
                        </p:par>
                      </p:childTnLst>
                    </p:cTn>
                  </p:par>
                  <p:par>
                    <p:cTn id="126" fill="hold">
                      <p:stCondLst>
                        <p:cond delay="indefinite"/>
                      </p:stCondLst>
                      <p:childTnLst>
                        <p:par>
                          <p:cTn id="127" fill="hold">
                            <p:stCondLst>
                              <p:cond delay="0"/>
                            </p:stCondLst>
                            <p:childTnLst>
                              <p:par>
                                <p:cTn id="128" presetID="53" presetClass="entr" presetSubtype="16" fill="hold" grpId="0" nodeType="clickEffect">
                                  <p:stCondLst>
                                    <p:cond delay="0"/>
                                  </p:stCondLst>
                                  <p:childTnLst>
                                    <p:set>
                                      <p:cBhvr>
                                        <p:cTn id="129" dur="1" fill="hold">
                                          <p:stCondLst>
                                            <p:cond delay="0"/>
                                          </p:stCondLst>
                                        </p:cTn>
                                        <p:tgtEl>
                                          <p:spTgt spid="34"/>
                                        </p:tgtEl>
                                        <p:attrNameLst>
                                          <p:attrName>style.visibility</p:attrName>
                                        </p:attrNameLst>
                                      </p:cBhvr>
                                      <p:to>
                                        <p:strVal val="visible"/>
                                      </p:to>
                                    </p:set>
                                    <p:anim calcmode="lin" valueType="num">
                                      <p:cBhvr>
                                        <p:cTn id="130" dur="500" fill="hold"/>
                                        <p:tgtEl>
                                          <p:spTgt spid="34"/>
                                        </p:tgtEl>
                                        <p:attrNameLst>
                                          <p:attrName>ppt_w</p:attrName>
                                        </p:attrNameLst>
                                      </p:cBhvr>
                                      <p:tavLst>
                                        <p:tav tm="0">
                                          <p:val>
                                            <p:fltVal val="0"/>
                                          </p:val>
                                        </p:tav>
                                        <p:tav tm="100000">
                                          <p:val>
                                            <p:strVal val="#ppt_w"/>
                                          </p:val>
                                        </p:tav>
                                      </p:tavLst>
                                    </p:anim>
                                    <p:anim calcmode="lin" valueType="num">
                                      <p:cBhvr>
                                        <p:cTn id="131" dur="500" fill="hold"/>
                                        <p:tgtEl>
                                          <p:spTgt spid="34"/>
                                        </p:tgtEl>
                                        <p:attrNameLst>
                                          <p:attrName>ppt_h</p:attrName>
                                        </p:attrNameLst>
                                      </p:cBhvr>
                                      <p:tavLst>
                                        <p:tav tm="0">
                                          <p:val>
                                            <p:fltVal val="0"/>
                                          </p:val>
                                        </p:tav>
                                        <p:tav tm="100000">
                                          <p:val>
                                            <p:strVal val="#ppt_h"/>
                                          </p:val>
                                        </p:tav>
                                      </p:tavLst>
                                    </p:anim>
                                    <p:animEffect transition="in" filter="fade">
                                      <p:cBhvr>
                                        <p:cTn id="132" dur="500"/>
                                        <p:tgtEl>
                                          <p:spTgt spid="34"/>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xit" presetSubtype="0" fill="hold" grpId="1" nodeType="clickEffect">
                                  <p:stCondLst>
                                    <p:cond delay="0"/>
                                  </p:stCondLst>
                                  <p:childTnLst>
                                    <p:animEffect transition="out" filter="dissolve">
                                      <p:cBhvr>
                                        <p:cTn id="136" dur="1000"/>
                                        <p:tgtEl>
                                          <p:spTgt spid="34"/>
                                        </p:tgtEl>
                                      </p:cBhvr>
                                    </p:animEffect>
                                    <p:set>
                                      <p:cBhvr>
                                        <p:cTn id="137" dur="1" fill="hold">
                                          <p:stCondLst>
                                            <p:cond delay="999"/>
                                          </p:stCondLst>
                                        </p:cTn>
                                        <p:tgtEl>
                                          <p:spTgt spid="34"/>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24"/>
                                        </p:tgtEl>
                                        <p:attrNameLst>
                                          <p:attrName>style.visibility</p:attrName>
                                        </p:attrNameLst>
                                      </p:cBhvr>
                                      <p:to>
                                        <p:strVal val="visible"/>
                                      </p:to>
                                    </p:set>
                                    <p:animEffect transition="in" filter="barn(inVertical)">
                                      <p:cBhvr>
                                        <p:cTn id="142" dur="500"/>
                                        <p:tgtEl>
                                          <p:spTgt spid="24"/>
                                        </p:tgtEl>
                                      </p:cBhvr>
                                    </p:animEffect>
                                  </p:childTnLst>
                                </p:cTn>
                              </p:par>
                            </p:childTnLst>
                          </p:cTn>
                        </p:par>
                      </p:childTnLst>
                    </p:cTn>
                  </p:par>
                  <p:par>
                    <p:cTn id="143" fill="hold">
                      <p:stCondLst>
                        <p:cond delay="indefinite"/>
                      </p:stCondLst>
                      <p:childTnLst>
                        <p:par>
                          <p:cTn id="144" fill="hold">
                            <p:stCondLst>
                              <p:cond delay="0"/>
                            </p:stCondLst>
                            <p:childTnLst>
                              <p:par>
                                <p:cTn id="145" presetID="6" presetClass="entr" presetSubtype="16" fill="hold" grpId="0" nodeType="clickEffect">
                                  <p:stCondLst>
                                    <p:cond delay="0"/>
                                  </p:stCondLst>
                                  <p:childTnLst>
                                    <p:set>
                                      <p:cBhvr>
                                        <p:cTn id="146" dur="1" fill="hold">
                                          <p:stCondLst>
                                            <p:cond delay="0"/>
                                          </p:stCondLst>
                                        </p:cTn>
                                        <p:tgtEl>
                                          <p:spTgt spid="16"/>
                                        </p:tgtEl>
                                        <p:attrNameLst>
                                          <p:attrName>style.visibility</p:attrName>
                                        </p:attrNameLst>
                                      </p:cBhvr>
                                      <p:to>
                                        <p:strVal val="visible"/>
                                      </p:to>
                                    </p:set>
                                    <p:animEffect transition="in" filter="circle(in)">
                                      <p:cBhvr>
                                        <p:cTn id="14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4" grpId="0"/>
      <p:bldP spid="15" grpId="0"/>
      <p:bldP spid="16" grpId="0"/>
      <p:bldP spid="17" grpId="0"/>
      <p:bldP spid="18" grpId="0"/>
      <p:bldP spid="19" grpId="0"/>
      <p:bldP spid="20" grpId="0"/>
      <p:bldP spid="21" grpId="0"/>
      <p:bldP spid="24" grpId="0"/>
      <p:bldP spid="13" grpId="0"/>
      <p:bldP spid="13" grpId="1"/>
      <p:bldP spid="22" grpId="0"/>
      <p:bldP spid="26" grpId="0"/>
      <p:bldP spid="27" grpId="0"/>
      <p:bldP spid="27" grpId="1"/>
      <p:bldP spid="28" grpId="0"/>
      <p:bldP spid="29" grpId="0"/>
      <p:bldP spid="29" grpId="1"/>
      <p:bldP spid="30" grpId="0"/>
      <p:bldP spid="30" grpId="1"/>
      <p:bldP spid="31" grpId="0"/>
      <p:bldP spid="33" grpId="0"/>
      <p:bldP spid="34" grpId="0"/>
      <p:bldP spid="34"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508782"/>
            <a:ext cx="5452110" cy="487362"/>
          </a:xfrm>
        </p:spPr>
        <p:txBody>
          <a:bodyPr/>
          <a:lstStyle/>
          <a:p>
            <a:pPr algn="l" eaLnBrk="1" hangingPunct="1"/>
            <a:r>
              <a:rPr lang="en-US" sz="3200" b="1" dirty="0">
                <a:solidFill>
                  <a:srgbClr val="FF0000"/>
                </a:solidFill>
                <a:latin typeface="Times New Roman" panose="02020603050405020304" pitchFamily="18" charset="0"/>
                <a:cs typeface="Times New Roman" panose="02020603050405020304" pitchFamily="18" charset="0"/>
              </a:rPr>
              <a:t>II. </a:t>
            </a:r>
            <a:r>
              <a:rPr lang="en-US" sz="3200" b="1" dirty="0" err="1">
                <a:solidFill>
                  <a:srgbClr val="FF0000"/>
                </a:solidFill>
                <a:latin typeface="Times New Roman" panose="02020603050405020304" pitchFamily="18" charset="0"/>
                <a:cs typeface="Times New Roman" panose="02020603050405020304" pitchFamily="18" charset="0"/>
              </a:rPr>
              <a:t>Ghi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nhớ</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7171" name="Rectangle 3"/>
          <p:cNvSpPr>
            <a:spLocks noGrp="1" noChangeArrowheads="1"/>
          </p:cNvSpPr>
          <p:nvPr>
            <p:ph type="body" idx="1"/>
          </p:nvPr>
        </p:nvSpPr>
        <p:spPr>
          <a:xfrm>
            <a:off x="533400" y="381000"/>
            <a:ext cx="10972800" cy="5815818"/>
          </a:xfrm>
          <a:solidFill>
            <a:schemeClr val="bg1"/>
          </a:solidFill>
        </p:spPr>
        <p:txBody>
          <a:bodyPr/>
          <a:lstStyle/>
          <a:p>
            <a:pPr marL="0" indent="0" eaLnBrk="1" hangingPunct="1">
              <a:spcBef>
                <a:spcPts val="0"/>
              </a:spcBef>
              <a:buFontTx/>
              <a:buNone/>
            </a:pPr>
            <a:r>
              <a:rPr lang="en-US" sz="2800" dirty="0" smtClean="0">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GHI NHỚ</a:t>
            </a:r>
            <a:endParaRPr lang="en-US" b="1" dirty="0">
              <a:solidFill>
                <a:srgbClr val="FF0000"/>
              </a:solidFill>
              <a:latin typeface="Times New Roman" panose="02020603050405020304" pitchFamily="18" charset="0"/>
              <a:cs typeface="Times New Roman" panose="02020603050405020304" pitchFamily="18" charset="0"/>
            </a:endParaRPr>
          </a:p>
          <a:p>
            <a:pPr marL="0" indent="0" eaLnBrk="1" hangingPunct="1">
              <a:spcBef>
                <a:spcPts val="0"/>
              </a:spcBef>
              <a:buFontTx/>
              <a:buNone/>
            </a:pPr>
            <a:r>
              <a:rPr lang="en-US" sz="2800" dirty="0" smtClean="0">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Một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bức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thư</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thường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gồm</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những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nội</a:t>
            </a:r>
            <a:r>
              <a:rPr lang="en-US" sz="2800" dirty="0">
                <a:solidFill>
                  <a:srgbClr val="0000FF"/>
                </a:solidFill>
                <a:latin typeface="Times New Roman" panose="02020603050405020304" pitchFamily="18" charset="0"/>
                <a:cs typeface="Times New Roman" panose="02020603050405020304" pitchFamily="18" charset="0"/>
              </a:rPr>
              <a:t> dung </a:t>
            </a:r>
            <a:r>
              <a:rPr lang="en-US" sz="2800" dirty="0" err="1" smtClean="0">
                <a:solidFill>
                  <a:srgbClr val="0000FF"/>
                </a:solidFill>
                <a:latin typeface="Times New Roman" panose="02020603050405020304" pitchFamily="18" charset="0"/>
                <a:cs typeface="Times New Roman" panose="02020603050405020304" pitchFamily="18" charset="0"/>
              </a:rPr>
              <a:t>sau</a:t>
            </a:r>
            <a:r>
              <a:rPr lang="en-US" sz="2800" dirty="0" smtClean="0">
                <a:solidFill>
                  <a:srgbClr val="0000FF"/>
                </a:solidFill>
                <a:latin typeface="Times New Roman" panose="02020603050405020304" pitchFamily="18" charset="0"/>
                <a:cs typeface="Times New Roman" panose="02020603050405020304" pitchFamily="18" charset="0"/>
              </a:rPr>
              <a:t>:</a:t>
            </a:r>
            <a:endParaRPr lang="en-US" sz="2800" dirty="0">
              <a:solidFill>
                <a:srgbClr val="0000FF"/>
              </a:solidFill>
              <a:latin typeface="Times New Roman" panose="02020603050405020304" pitchFamily="18" charset="0"/>
              <a:cs typeface="Times New Roman" panose="02020603050405020304" pitchFamily="18" charset="0"/>
            </a:endParaRPr>
          </a:p>
          <a:p>
            <a:pPr marL="0" indent="0" eaLnBrk="1" hangingPunct="1">
              <a:spcBef>
                <a:spcPts val="0"/>
              </a:spcBef>
              <a:buFontTx/>
              <a:buNone/>
            </a:pPr>
            <a:r>
              <a:rPr lang="en-US" sz="2800" b="1" dirty="0">
                <a:solidFill>
                  <a:srgbClr val="FF3399"/>
                </a:solidFill>
                <a:latin typeface="Times New Roman" panose="02020603050405020304" pitchFamily="18" charset="0"/>
                <a:cs typeface="Times New Roman" panose="02020603050405020304" pitchFamily="18" charset="0"/>
              </a:rPr>
              <a:t>1. </a:t>
            </a:r>
            <a:r>
              <a:rPr lang="en-US" sz="2800" b="1" dirty="0" err="1">
                <a:solidFill>
                  <a:srgbClr val="FF3399"/>
                </a:solidFill>
                <a:latin typeface="Times New Roman" panose="02020603050405020304" pitchFamily="18" charset="0"/>
                <a:cs typeface="Times New Roman" panose="02020603050405020304" pitchFamily="18" charset="0"/>
              </a:rPr>
              <a:t>Phần</a:t>
            </a:r>
            <a:r>
              <a:rPr lang="en-US" sz="2800" b="1" dirty="0">
                <a:solidFill>
                  <a:srgbClr val="FF3399"/>
                </a:solidFill>
                <a:latin typeface="Times New Roman" panose="02020603050405020304" pitchFamily="18" charset="0"/>
                <a:cs typeface="Times New Roman" panose="02020603050405020304" pitchFamily="18" charset="0"/>
              </a:rPr>
              <a:t> </a:t>
            </a:r>
            <a:r>
              <a:rPr lang="en-US" sz="2800" b="1" dirty="0" err="1">
                <a:solidFill>
                  <a:srgbClr val="FF3399"/>
                </a:solidFill>
                <a:latin typeface="Times New Roman" panose="02020603050405020304" pitchFamily="18" charset="0"/>
                <a:cs typeface="Times New Roman" panose="02020603050405020304" pitchFamily="18" charset="0"/>
              </a:rPr>
              <a:t>đầu</a:t>
            </a:r>
            <a:r>
              <a:rPr lang="en-US" sz="2800" b="1" dirty="0">
                <a:solidFill>
                  <a:srgbClr val="FF3399"/>
                </a:solidFill>
                <a:latin typeface="Times New Roman" panose="02020603050405020304" pitchFamily="18" charset="0"/>
                <a:cs typeface="Times New Roman" panose="02020603050405020304" pitchFamily="18" charset="0"/>
              </a:rPr>
              <a:t> </a:t>
            </a:r>
            <a:r>
              <a:rPr lang="en-US" sz="2800" b="1" dirty="0" err="1">
                <a:solidFill>
                  <a:srgbClr val="FF3399"/>
                </a:solidFill>
                <a:latin typeface="Times New Roman" panose="02020603050405020304" pitchFamily="18" charset="0"/>
                <a:cs typeface="Times New Roman" panose="02020603050405020304" pitchFamily="18" charset="0"/>
              </a:rPr>
              <a:t>thư</a:t>
            </a:r>
            <a:r>
              <a:rPr lang="en-US" sz="2800" b="1" dirty="0">
                <a:solidFill>
                  <a:srgbClr val="FF3399"/>
                </a:solidFill>
                <a:latin typeface="Times New Roman" panose="02020603050405020304" pitchFamily="18" charset="0"/>
                <a:cs typeface="Times New Roman" panose="02020603050405020304" pitchFamily="18" charset="0"/>
              </a:rPr>
              <a:t> :</a:t>
            </a:r>
            <a:endParaRPr lang="en-US" sz="2800" b="1" dirty="0">
              <a:solidFill>
                <a:srgbClr val="FF3399"/>
              </a:solidFill>
              <a:latin typeface="Times New Roman" panose="02020603050405020304" pitchFamily="18" charset="0"/>
              <a:cs typeface="Times New Roman" panose="02020603050405020304" pitchFamily="18" charset="0"/>
            </a:endParaRPr>
          </a:p>
          <a:p>
            <a:pPr marL="0" indent="0" eaLnBrk="1" hangingPunct="1">
              <a:spcBef>
                <a:spcPts val="0"/>
              </a:spcBef>
              <a:buFontTx/>
              <a:buChar char="-"/>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Địa</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eaLnBrk="1" hangingPunct="1">
              <a:spcBef>
                <a:spcPts val="0"/>
              </a:spcBef>
              <a:buFontTx/>
              <a:buChar char="-"/>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Lời</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gửi</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eaLnBrk="1" hangingPunct="1">
              <a:spcBef>
                <a:spcPts val="0"/>
              </a:spcBef>
              <a:buFontTx/>
              <a:buNone/>
            </a:pPr>
            <a:r>
              <a:rPr lang="en-US" sz="2800" b="1" dirty="0">
                <a:solidFill>
                  <a:srgbClr val="FF3399"/>
                </a:solidFill>
                <a:latin typeface="Times New Roman" panose="02020603050405020304" pitchFamily="18" charset="0"/>
                <a:cs typeface="Times New Roman" panose="02020603050405020304" pitchFamily="18" charset="0"/>
              </a:rPr>
              <a:t>2. </a:t>
            </a:r>
            <a:r>
              <a:rPr lang="en-US" sz="2800" b="1" dirty="0" err="1">
                <a:solidFill>
                  <a:srgbClr val="FF3399"/>
                </a:solidFill>
                <a:latin typeface="Times New Roman" panose="02020603050405020304" pitchFamily="18" charset="0"/>
                <a:cs typeface="Times New Roman" panose="02020603050405020304" pitchFamily="18" charset="0"/>
              </a:rPr>
              <a:t>Phần</a:t>
            </a:r>
            <a:r>
              <a:rPr lang="en-US" sz="2800" b="1" dirty="0">
                <a:solidFill>
                  <a:srgbClr val="FF3399"/>
                </a:solidFill>
                <a:latin typeface="Times New Roman" panose="02020603050405020304" pitchFamily="18" charset="0"/>
                <a:cs typeface="Times New Roman" panose="02020603050405020304" pitchFamily="18" charset="0"/>
              </a:rPr>
              <a:t> </a:t>
            </a:r>
            <a:r>
              <a:rPr lang="en-US" sz="2800" b="1" dirty="0" err="1">
                <a:solidFill>
                  <a:srgbClr val="FF3399"/>
                </a:solidFill>
                <a:latin typeface="Times New Roman" panose="02020603050405020304" pitchFamily="18" charset="0"/>
                <a:cs typeface="Times New Roman" panose="02020603050405020304" pitchFamily="18" charset="0"/>
              </a:rPr>
              <a:t>chính</a:t>
            </a:r>
            <a:endParaRPr lang="en-US" sz="2800" b="1" dirty="0">
              <a:solidFill>
                <a:srgbClr val="FF3399"/>
              </a:solidFill>
              <a:latin typeface="Times New Roman" panose="02020603050405020304" pitchFamily="18" charset="0"/>
              <a:cs typeface="Times New Roman" panose="02020603050405020304" pitchFamily="18" charset="0"/>
            </a:endParaRPr>
          </a:p>
          <a:p>
            <a:pPr marL="0" indent="0" eaLnBrk="1" hangingPunct="1">
              <a:spcBef>
                <a:spcPts val="0"/>
              </a:spcBef>
              <a:buFontTx/>
              <a:buChar char="-"/>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Nêu</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do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eaLnBrk="1" hangingPunct="1">
              <a:spcBef>
                <a:spcPts val="0"/>
              </a:spcBef>
              <a:buFontTx/>
              <a:buChar char="-"/>
            </a:pPr>
            <a:r>
              <a:rPr lang="en-US" sz="2800" dirty="0" err="1">
                <a:latin typeface="Times New Roman" panose="02020603050405020304" pitchFamily="18" charset="0"/>
                <a:cs typeface="Times New Roman" panose="02020603050405020304" pitchFamily="18" charset="0"/>
              </a:rPr>
              <a:t>Thăm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eaLnBrk="1" hangingPunct="1">
              <a:spcBef>
                <a:spcPts val="0"/>
              </a:spcBef>
              <a:buFontTx/>
              <a:buChar char="-"/>
            </a:pP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thư</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eaLnBrk="1" hangingPunct="1">
              <a:spcBef>
                <a:spcPts val="0"/>
              </a:spcBef>
              <a:buFontTx/>
              <a:buChar char="-"/>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Nêu</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ý </a:t>
            </a:r>
            <a:r>
              <a:rPr lang="vi-VN" altLang="en-US" sz="2800" dirty="0">
                <a:latin typeface="Times New Roman" panose="02020603050405020304" pitchFamily="18" charset="0"/>
                <a:cs typeface="Times New Roman" panose="02020603050405020304" pitchFamily="18" charset="0"/>
              </a:rPr>
              <a:t>k</a:t>
            </a:r>
            <a:r>
              <a:rPr lang="en-US" sz="2800" dirty="0" err="1">
                <a:latin typeface="Times New Roman" panose="02020603050405020304" pitchFamily="18" charset="0"/>
                <a:cs typeface="Times New Roman" panose="02020603050405020304" pitchFamily="18" charset="0"/>
              </a:rPr>
              <a:t>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a:t>
            </a:r>
            <a:r>
              <a:rPr lang="en-US" sz="2800" dirty="0" err="1" smtClean="0">
                <a:latin typeface="Times New Roman" panose="02020603050405020304" pitchFamily="18" charset="0"/>
                <a:cs typeface="Times New Roman" panose="02020603050405020304" pitchFamily="18" charset="0"/>
              </a:rPr>
              <a:t>ới</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người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eaLnBrk="1" hangingPunct="1">
              <a:spcBef>
                <a:spcPts val="0"/>
              </a:spcBef>
              <a:buFontTx/>
              <a:buNone/>
            </a:pPr>
            <a:r>
              <a:rPr lang="en-US" sz="2800" b="1" dirty="0">
                <a:solidFill>
                  <a:srgbClr val="FF3399"/>
                </a:solidFill>
                <a:latin typeface="Times New Roman" panose="02020603050405020304" pitchFamily="18" charset="0"/>
                <a:cs typeface="Times New Roman" panose="02020603050405020304" pitchFamily="18" charset="0"/>
              </a:rPr>
              <a:t>3. </a:t>
            </a:r>
            <a:r>
              <a:rPr lang="en-US" sz="2800" b="1" dirty="0" err="1">
                <a:solidFill>
                  <a:srgbClr val="FF3399"/>
                </a:solidFill>
                <a:latin typeface="Times New Roman" panose="02020603050405020304" pitchFamily="18" charset="0"/>
                <a:cs typeface="Times New Roman" panose="02020603050405020304" pitchFamily="18" charset="0"/>
              </a:rPr>
              <a:t>Phần</a:t>
            </a:r>
            <a:r>
              <a:rPr lang="en-US" sz="2800" b="1" dirty="0">
                <a:solidFill>
                  <a:srgbClr val="FF3399"/>
                </a:solidFill>
                <a:latin typeface="Times New Roman" panose="02020603050405020304" pitchFamily="18" charset="0"/>
                <a:cs typeface="Times New Roman" panose="02020603050405020304" pitchFamily="18" charset="0"/>
              </a:rPr>
              <a:t> </a:t>
            </a:r>
            <a:r>
              <a:rPr lang="en-US" sz="2800" b="1" dirty="0" err="1">
                <a:solidFill>
                  <a:srgbClr val="FF3399"/>
                </a:solidFill>
                <a:latin typeface="Times New Roman" panose="02020603050405020304" pitchFamily="18" charset="0"/>
                <a:cs typeface="Times New Roman" panose="02020603050405020304" pitchFamily="18" charset="0"/>
              </a:rPr>
              <a:t>cuối</a:t>
            </a:r>
            <a:r>
              <a:rPr lang="en-US" sz="2800" b="1" dirty="0">
                <a:solidFill>
                  <a:srgbClr val="FF3399"/>
                </a:solidFill>
                <a:latin typeface="Times New Roman" panose="02020603050405020304" pitchFamily="18" charset="0"/>
                <a:cs typeface="Times New Roman" panose="02020603050405020304" pitchFamily="18" charset="0"/>
              </a:rPr>
              <a:t> </a:t>
            </a:r>
            <a:r>
              <a:rPr lang="en-US" sz="2800" b="1" dirty="0" err="1">
                <a:solidFill>
                  <a:srgbClr val="FF3399"/>
                </a:solidFill>
                <a:latin typeface="Times New Roman" panose="02020603050405020304" pitchFamily="18" charset="0"/>
                <a:cs typeface="Times New Roman" panose="02020603050405020304" pitchFamily="18" charset="0"/>
              </a:rPr>
              <a:t>thư</a:t>
            </a:r>
            <a:endParaRPr lang="en-US" sz="2800" b="1" dirty="0">
              <a:solidFill>
                <a:srgbClr val="FF3399"/>
              </a:solidFill>
              <a:latin typeface="Times New Roman" panose="02020603050405020304" pitchFamily="18" charset="0"/>
              <a:cs typeface="Times New Roman" panose="02020603050405020304" pitchFamily="18" charset="0"/>
            </a:endParaRPr>
          </a:p>
          <a:p>
            <a:pPr marL="0" indent="0" eaLnBrk="1" hangingPunct="1">
              <a:spcBef>
                <a:spcPts val="0"/>
              </a:spcBef>
              <a:buFontTx/>
              <a:buChar char="-"/>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Lời</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hẹn</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eaLnBrk="1" hangingPunct="1">
              <a:spcBef>
                <a:spcPts val="0"/>
              </a:spcBef>
              <a:buFontTx/>
              <a:buChar char="-"/>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Chữ</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tên</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animEffect transition="in" filter="strips(downRight)">
                                      <p:cBhvr>
                                        <p:cTn id="7" dur="2000"/>
                                        <p:tgtEl>
                                          <p:spTgt spid="7171">
                                            <p:bg/>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2000"/>
                                        <p:tgtEl>
                                          <p:spTgt spid="717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strips(downRight)">
                                      <p:cBhvr>
                                        <p:cTn id="15" dur="2000"/>
                                        <p:tgtEl>
                                          <p:spTgt spid="717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7171">
                                            <p:txEl>
                                              <p:pRg st="3" end="3"/>
                                            </p:txEl>
                                          </p:spTgt>
                                        </p:tgtEl>
                                        <p:attrNameLst>
                                          <p:attrName>style.visibility</p:attrName>
                                        </p:attrNameLst>
                                      </p:cBhvr>
                                      <p:to>
                                        <p:strVal val="visible"/>
                                      </p:to>
                                    </p:set>
                                    <p:animEffect transition="in" filter="strips(downRight)">
                                      <p:cBhvr>
                                        <p:cTn id="18" dur="2000"/>
                                        <p:tgtEl>
                                          <p:spTgt spid="7171">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animEffect transition="in" filter="strips(downRight)">
                                      <p:cBhvr>
                                        <p:cTn id="21" dur="2000"/>
                                        <p:tgtEl>
                                          <p:spTgt spid="7171">
                                            <p:txEl>
                                              <p:pRg st="4" end="4"/>
                                            </p:txEl>
                                          </p:spTgt>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7171">
                                            <p:txEl>
                                              <p:pRg st="5" end="5"/>
                                            </p:txEl>
                                          </p:spTgt>
                                        </p:tgtEl>
                                        <p:attrNameLst>
                                          <p:attrName>style.visibility</p:attrName>
                                        </p:attrNameLst>
                                      </p:cBhvr>
                                      <p:to>
                                        <p:strVal val="visible"/>
                                      </p:to>
                                    </p:set>
                                    <p:animEffect transition="in" filter="strips(downRight)">
                                      <p:cBhvr>
                                        <p:cTn id="24" dur="2000"/>
                                        <p:tgtEl>
                                          <p:spTgt spid="7171">
                                            <p:txEl>
                                              <p:pRg st="5" end="5"/>
                                            </p:txEl>
                                          </p:spTgt>
                                        </p:tgtEl>
                                      </p:cBhvr>
                                    </p:animEffect>
                                  </p:childTnLst>
                                </p:cTn>
                              </p:par>
                              <p:par>
                                <p:cTn id="25" presetID="18" presetClass="entr" presetSubtype="6" fill="hold" grpId="0" nodeType="with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animEffect transition="in" filter="strips(downRight)">
                                      <p:cBhvr>
                                        <p:cTn id="27" dur="2000"/>
                                        <p:tgtEl>
                                          <p:spTgt spid="7171">
                                            <p:txEl>
                                              <p:pRg st="6" end="6"/>
                                            </p:txEl>
                                          </p:spTgt>
                                        </p:tgtEl>
                                      </p:cBhvr>
                                    </p:animEffect>
                                  </p:childTnLst>
                                </p:cTn>
                              </p:par>
                              <p:par>
                                <p:cTn id="28" presetID="18" presetClass="entr" presetSubtype="6" fill="hold" grpId="0" nodeType="withEffect">
                                  <p:stCondLst>
                                    <p:cond delay="0"/>
                                  </p:stCondLst>
                                  <p:childTnLst>
                                    <p:set>
                                      <p:cBhvr>
                                        <p:cTn id="29" dur="1" fill="hold">
                                          <p:stCondLst>
                                            <p:cond delay="0"/>
                                          </p:stCondLst>
                                        </p:cTn>
                                        <p:tgtEl>
                                          <p:spTgt spid="7171">
                                            <p:txEl>
                                              <p:pRg st="7" end="7"/>
                                            </p:txEl>
                                          </p:spTgt>
                                        </p:tgtEl>
                                        <p:attrNameLst>
                                          <p:attrName>style.visibility</p:attrName>
                                        </p:attrNameLst>
                                      </p:cBhvr>
                                      <p:to>
                                        <p:strVal val="visible"/>
                                      </p:to>
                                    </p:set>
                                    <p:animEffect transition="in" filter="strips(downRight)">
                                      <p:cBhvr>
                                        <p:cTn id="30" dur="2000"/>
                                        <p:tgtEl>
                                          <p:spTgt spid="7171">
                                            <p:txEl>
                                              <p:pRg st="7" end="7"/>
                                            </p:txEl>
                                          </p:spTgt>
                                        </p:tgtEl>
                                      </p:cBhvr>
                                    </p:animEffect>
                                  </p:childTnLst>
                                </p:cTn>
                              </p:par>
                              <p:par>
                                <p:cTn id="31" presetID="18" presetClass="entr" presetSubtype="6" fill="hold" grpId="0" nodeType="withEffect">
                                  <p:stCondLst>
                                    <p:cond delay="0"/>
                                  </p:stCondLst>
                                  <p:childTnLst>
                                    <p:set>
                                      <p:cBhvr>
                                        <p:cTn id="32" dur="1" fill="hold">
                                          <p:stCondLst>
                                            <p:cond delay="0"/>
                                          </p:stCondLst>
                                        </p:cTn>
                                        <p:tgtEl>
                                          <p:spTgt spid="7171">
                                            <p:txEl>
                                              <p:pRg st="8" end="8"/>
                                            </p:txEl>
                                          </p:spTgt>
                                        </p:tgtEl>
                                        <p:attrNameLst>
                                          <p:attrName>style.visibility</p:attrName>
                                        </p:attrNameLst>
                                      </p:cBhvr>
                                      <p:to>
                                        <p:strVal val="visible"/>
                                      </p:to>
                                    </p:set>
                                    <p:animEffect transition="in" filter="strips(downRight)">
                                      <p:cBhvr>
                                        <p:cTn id="33" dur="2000"/>
                                        <p:tgtEl>
                                          <p:spTgt spid="7171">
                                            <p:txEl>
                                              <p:pRg st="8" end="8"/>
                                            </p:txEl>
                                          </p:spTgt>
                                        </p:tgtEl>
                                      </p:cBhvr>
                                    </p:animEffect>
                                  </p:childTnLst>
                                </p:cTn>
                              </p:par>
                              <p:par>
                                <p:cTn id="34" presetID="18" presetClass="entr" presetSubtype="6" fill="hold" grpId="0" nodeType="withEffect">
                                  <p:stCondLst>
                                    <p:cond delay="0"/>
                                  </p:stCondLst>
                                  <p:childTnLst>
                                    <p:set>
                                      <p:cBhvr>
                                        <p:cTn id="35" dur="1" fill="hold">
                                          <p:stCondLst>
                                            <p:cond delay="0"/>
                                          </p:stCondLst>
                                        </p:cTn>
                                        <p:tgtEl>
                                          <p:spTgt spid="7171">
                                            <p:txEl>
                                              <p:pRg st="9" end="9"/>
                                            </p:txEl>
                                          </p:spTgt>
                                        </p:tgtEl>
                                        <p:attrNameLst>
                                          <p:attrName>style.visibility</p:attrName>
                                        </p:attrNameLst>
                                      </p:cBhvr>
                                      <p:to>
                                        <p:strVal val="visible"/>
                                      </p:to>
                                    </p:set>
                                    <p:animEffect transition="in" filter="strips(downRight)">
                                      <p:cBhvr>
                                        <p:cTn id="36" dur="2000"/>
                                        <p:tgtEl>
                                          <p:spTgt spid="7171">
                                            <p:txEl>
                                              <p:pRg st="9" end="9"/>
                                            </p:txEl>
                                          </p:spTgt>
                                        </p:tgtEl>
                                      </p:cBhvr>
                                    </p:animEffect>
                                  </p:childTnLst>
                                </p:cTn>
                              </p:par>
                              <p:par>
                                <p:cTn id="37" presetID="18" presetClass="entr" presetSubtype="6" fill="hold" grpId="0" nodeType="withEffect">
                                  <p:stCondLst>
                                    <p:cond delay="0"/>
                                  </p:stCondLst>
                                  <p:childTnLst>
                                    <p:set>
                                      <p:cBhvr>
                                        <p:cTn id="38" dur="1" fill="hold">
                                          <p:stCondLst>
                                            <p:cond delay="0"/>
                                          </p:stCondLst>
                                        </p:cTn>
                                        <p:tgtEl>
                                          <p:spTgt spid="7171">
                                            <p:txEl>
                                              <p:pRg st="10" end="10"/>
                                            </p:txEl>
                                          </p:spTgt>
                                        </p:tgtEl>
                                        <p:attrNameLst>
                                          <p:attrName>style.visibility</p:attrName>
                                        </p:attrNameLst>
                                      </p:cBhvr>
                                      <p:to>
                                        <p:strVal val="visible"/>
                                      </p:to>
                                    </p:set>
                                    <p:animEffect transition="in" filter="strips(downRight)">
                                      <p:cBhvr>
                                        <p:cTn id="39" dur="2000"/>
                                        <p:tgtEl>
                                          <p:spTgt spid="7171">
                                            <p:txEl>
                                              <p:pRg st="10" end="10"/>
                                            </p:txEl>
                                          </p:spTgt>
                                        </p:tgtEl>
                                      </p:cBhvr>
                                    </p:animEffect>
                                  </p:childTnLst>
                                </p:cTn>
                              </p:par>
                              <p:par>
                                <p:cTn id="40" presetID="18" presetClass="entr" presetSubtype="6" fill="hold" grpId="0" nodeType="withEffect">
                                  <p:stCondLst>
                                    <p:cond delay="0"/>
                                  </p:stCondLst>
                                  <p:childTnLst>
                                    <p:set>
                                      <p:cBhvr>
                                        <p:cTn id="41" dur="1" fill="hold">
                                          <p:stCondLst>
                                            <p:cond delay="0"/>
                                          </p:stCondLst>
                                        </p:cTn>
                                        <p:tgtEl>
                                          <p:spTgt spid="7171">
                                            <p:txEl>
                                              <p:pRg st="11" end="11"/>
                                            </p:txEl>
                                          </p:spTgt>
                                        </p:tgtEl>
                                        <p:attrNameLst>
                                          <p:attrName>style.visibility</p:attrName>
                                        </p:attrNameLst>
                                      </p:cBhvr>
                                      <p:to>
                                        <p:strVal val="visible"/>
                                      </p:to>
                                    </p:set>
                                    <p:animEffect transition="in" filter="strips(downRight)">
                                      <p:cBhvr>
                                        <p:cTn id="42" dur="2000"/>
                                        <p:tgtEl>
                                          <p:spTgt spid="7171">
                                            <p:txEl>
                                              <p:pRg st="11" end="11"/>
                                            </p:txEl>
                                          </p:spTgt>
                                        </p:tgtEl>
                                      </p:cBhvr>
                                    </p:animEffect>
                                  </p:childTnLst>
                                </p:cTn>
                              </p:par>
                              <p:par>
                                <p:cTn id="43" presetID="18" presetClass="entr" presetSubtype="6" fill="hold" grpId="0" nodeType="withEffect">
                                  <p:stCondLst>
                                    <p:cond delay="0"/>
                                  </p:stCondLst>
                                  <p:childTnLst>
                                    <p:set>
                                      <p:cBhvr>
                                        <p:cTn id="44" dur="1" fill="hold">
                                          <p:stCondLst>
                                            <p:cond delay="0"/>
                                          </p:stCondLst>
                                        </p:cTn>
                                        <p:tgtEl>
                                          <p:spTgt spid="7171">
                                            <p:txEl>
                                              <p:pRg st="12" end="12"/>
                                            </p:txEl>
                                          </p:spTgt>
                                        </p:tgtEl>
                                        <p:attrNameLst>
                                          <p:attrName>style.visibility</p:attrName>
                                        </p:attrNameLst>
                                      </p:cBhvr>
                                      <p:to>
                                        <p:strVal val="visible"/>
                                      </p:to>
                                    </p:set>
                                    <p:animEffect transition="in" filter="strips(downRight)">
                                      <p:cBhvr>
                                        <p:cTn id="45" dur="2000"/>
                                        <p:tgtEl>
                                          <p:spTgt spid="7171">
                                            <p:txEl>
                                              <p:pRg st="12" end="1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7171">
                                            <p:txEl>
                                              <p:pRg st="0" end="0"/>
                                            </p:txEl>
                                          </p:spTgt>
                                        </p:tgtEl>
                                        <p:attrNameLst>
                                          <p:attrName>style.visibility</p:attrName>
                                        </p:attrNameLst>
                                      </p:cBhvr>
                                      <p:to>
                                        <p:strVal val="visible"/>
                                      </p:to>
                                    </p:set>
                                    <p:animEffect transition="in" filter="barn(inVertical)">
                                      <p:cBhvr>
                                        <p:cTn id="50"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6" name="Teardrop 5"/>
          <p:cNvSpPr/>
          <p:nvPr/>
        </p:nvSpPr>
        <p:spPr>
          <a:xfrm>
            <a:off x="1645920" y="800100"/>
            <a:ext cx="7920990" cy="762000"/>
          </a:xfrm>
          <a:prstGeom prst="teardrop">
            <a:avLst/>
          </a:prstGeom>
          <a:solidFill>
            <a:srgbClr val="FFC5C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3000" b="1" dirty="0">
                <a:solidFill>
                  <a:srgbClr val="000000"/>
                </a:solidFill>
                <a:cs typeface="Arial" panose="020B0604020202020204" pitchFamily="34" charset="0"/>
              </a:rPr>
              <a:t>YÊU CẦU CẦN ĐẠT</a:t>
            </a:r>
            <a:endParaRPr lang="en-US" sz="3000" b="1" dirty="0">
              <a:solidFill>
                <a:srgbClr val="000000"/>
              </a:solidFill>
              <a:cs typeface="Arial" panose="020B0604020202020204" pitchFamily="34" charset="0"/>
            </a:endParaRPr>
          </a:p>
        </p:txBody>
      </p:sp>
      <p:sp>
        <p:nvSpPr>
          <p:cNvPr id="7" name="Folded Corner 6"/>
          <p:cNvSpPr/>
          <p:nvPr/>
        </p:nvSpPr>
        <p:spPr>
          <a:xfrm>
            <a:off x="925830" y="1866900"/>
            <a:ext cx="10698480" cy="1295400"/>
          </a:xfrm>
          <a:prstGeom prst="foldedCorner">
            <a:avLst/>
          </a:prstGeom>
          <a:solidFill>
            <a:srgbClr val="E7FF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en-US" sz="2500" dirty="0">
                <a:solidFill>
                  <a:srgbClr val="000000"/>
                </a:solidFill>
                <a:cs typeface="Arial" panose="020B0604020202020204" pitchFamily="34" charset="0"/>
              </a:rPr>
              <a:t> </a:t>
            </a:r>
            <a:r>
              <a:rPr lang="en-US" sz="2800" dirty="0" smtClean="0">
                <a:solidFill>
                  <a:srgbClr val="000000"/>
                </a:solidFill>
                <a:cs typeface="Arial" panose="020B0604020202020204" pitchFamily="34" charset="0"/>
              </a:rPr>
              <a:t>1. </a:t>
            </a:r>
            <a:r>
              <a:rPr lang="en-US" sz="2800" dirty="0" err="1" smtClean="0">
                <a:solidFill>
                  <a:srgbClr val="000000"/>
                </a:solidFill>
              </a:rPr>
              <a:t>Nắm</a:t>
            </a:r>
            <a:r>
              <a:rPr lang="en-US" sz="2800" dirty="0" smtClean="0">
                <a:solidFill>
                  <a:srgbClr val="000000"/>
                </a:solidFill>
              </a:rPr>
              <a:t> </a:t>
            </a:r>
            <a:r>
              <a:rPr lang="en-US" sz="2800" dirty="0" err="1">
                <a:solidFill>
                  <a:srgbClr val="000000"/>
                </a:solidFill>
              </a:rPr>
              <a:t>được</a:t>
            </a:r>
            <a:r>
              <a:rPr lang="en-US" sz="2800" dirty="0">
                <a:solidFill>
                  <a:srgbClr val="000000"/>
                </a:solidFill>
              </a:rPr>
              <a:t> </a:t>
            </a:r>
            <a:r>
              <a:rPr lang="en-US" sz="2800" dirty="0" err="1">
                <a:solidFill>
                  <a:srgbClr val="000000"/>
                </a:solidFill>
              </a:rPr>
              <a:t>mục</a:t>
            </a:r>
            <a:r>
              <a:rPr lang="en-US" sz="2800" dirty="0">
                <a:solidFill>
                  <a:srgbClr val="000000"/>
                </a:solidFill>
              </a:rPr>
              <a:t> </a:t>
            </a:r>
            <a:r>
              <a:rPr lang="en-US" sz="2800" dirty="0" err="1">
                <a:solidFill>
                  <a:srgbClr val="000000"/>
                </a:solidFill>
              </a:rPr>
              <a:t>đích</a:t>
            </a:r>
            <a:r>
              <a:rPr lang="en-US" sz="2800" dirty="0">
                <a:solidFill>
                  <a:srgbClr val="000000"/>
                </a:solidFill>
              </a:rPr>
              <a:t> </a:t>
            </a:r>
            <a:r>
              <a:rPr lang="en-US" sz="2800" dirty="0" err="1">
                <a:solidFill>
                  <a:srgbClr val="000000"/>
                </a:solidFill>
              </a:rPr>
              <a:t>của</a:t>
            </a:r>
            <a:r>
              <a:rPr lang="en-US" sz="2800" dirty="0">
                <a:solidFill>
                  <a:srgbClr val="000000"/>
                </a:solidFill>
              </a:rPr>
              <a:t> </a:t>
            </a:r>
            <a:r>
              <a:rPr lang="en-US" sz="2800" dirty="0" err="1">
                <a:solidFill>
                  <a:srgbClr val="000000"/>
                </a:solidFill>
              </a:rPr>
              <a:t>việc</a:t>
            </a:r>
            <a:r>
              <a:rPr lang="en-US" sz="2800" dirty="0">
                <a:solidFill>
                  <a:srgbClr val="000000"/>
                </a:solidFill>
              </a:rPr>
              <a:t> </a:t>
            </a:r>
            <a:r>
              <a:rPr lang="en-US" sz="2800" dirty="0" err="1">
                <a:solidFill>
                  <a:srgbClr val="000000"/>
                </a:solidFill>
              </a:rPr>
              <a:t>viết</a:t>
            </a:r>
            <a:r>
              <a:rPr lang="en-US" sz="2800" dirty="0">
                <a:solidFill>
                  <a:srgbClr val="000000"/>
                </a:solidFill>
              </a:rPr>
              <a:t> </a:t>
            </a:r>
            <a:r>
              <a:rPr lang="en-US" sz="2800" dirty="0" err="1">
                <a:solidFill>
                  <a:srgbClr val="000000"/>
                </a:solidFill>
              </a:rPr>
              <a:t>thư</a:t>
            </a:r>
            <a:r>
              <a:rPr lang="en-US" sz="2800" dirty="0">
                <a:solidFill>
                  <a:srgbClr val="000000"/>
                </a:solidFill>
              </a:rPr>
              <a:t>, </a:t>
            </a:r>
            <a:r>
              <a:rPr lang="en-US" sz="2800" dirty="0" err="1">
                <a:solidFill>
                  <a:srgbClr val="000000"/>
                </a:solidFill>
              </a:rPr>
              <a:t>nội</a:t>
            </a:r>
            <a:r>
              <a:rPr lang="en-US" sz="2800" dirty="0">
                <a:solidFill>
                  <a:srgbClr val="000000"/>
                </a:solidFill>
              </a:rPr>
              <a:t> dung c</a:t>
            </a:r>
            <a:r>
              <a:rPr lang="vi-VN" sz="2800" dirty="0">
                <a:solidFill>
                  <a:srgbClr val="000000"/>
                </a:solidFill>
              </a:rPr>
              <a:t>ơ</a:t>
            </a:r>
            <a:r>
              <a:rPr lang="en-US" sz="2800" dirty="0">
                <a:solidFill>
                  <a:srgbClr val="000000"/>
                </a:solidFill>
              </a:rPr>
              <a:t> </a:t>
            </a:r>
            <a:r>
              <a:rPr lang="en-US" sz="2800" dirty="0" err="1">
                <a:solidFill>
                  <a:srgbClr val="000000"/>
                </a:solidFill>
              </a:rPr>
              <a:t>bản</a:t>
            </a:r>
            <a:r>
              <a:rPr lang="en-US" sz="2800" dirty="0">
                <a:solidFill>
                  <a:srgbClr val="000000"/>
                </a:solidFill>
              </a:rPr>
              <a:t> </a:t>
            </a:r>
            <a:r>
              <a:rPr lang="en-US" sz="2800" dirty="0" err="1">
                <a:solidFill>
                  <a:srgbClr val="000000"/>
                </a:solidFill>
              </a:rPr>
              <a:t>và</a:t>
            </a:r>
            <a:r>
              <a:rPr lang="en-US" sz="2800" dirty="0">
                <a:solidFill>
                  <a:srgbClr val="000000"/>
                </a:solidFill>
              </a:rPr>
              <a:t> </a:t>
            </a:r>
            <a:r>
              <a:rPr lang="en-US" sz="2800" dirty="0" err="1">
                <a:solidFill>
                  <a:srgbClr val="000000"/>
                </a:solidFill>
              </a:rPr>
              <a:t>cấu</a:t>
            </a:r>
            <a:r>
              <a:rPr lang="en-US" sz="2800" dirty="0">
                <a:solidFill>
                  <a:srgbClr val="000000"/>
                </a:solidFill>
              </a:rPr>
              <a:t> </a:t>
            </a:r>
            <a:r>
              <a:rPr lang="en-US" sz="2800" dirty="0" err="1">
                <a:solidFill>
                  <a:srgbClr val="000000"/>
                </a:solidFill>
              </a:rPr>
              <a:t>tạo</a:t>
            </a:r>
            <a:r>
              <a:rPr lang="en-US" sz="2800" dirty="0">
                <a:solidFill>
                  <a:srgbClr val="000000"/>
                </a:solidFill>
              </a:rPr>
              <a:t> </a:t>
            </a:r>
            <a:r>
              <a:rPr lang="en-US" sz="2800" dirty="0" err="1">
                <a:solidFill>
                  <a:srgbClr val="000000"/>
                </a:solidFill>
              </a:rPr>
              <a:t>thông</a:t>
            </a:r>
            <a:r>
              <a:rPr lang="en-US" sz="2800" dirty="0">
                <a:solidFill>
                  <a:srgbClr val="000000"/>
                </a:solidFill>
              </a:rPr>
              <a:t> </a:t>
            </a:r>
            <a:r>
              <a:rPr lang="en-US" sz="2800" dirty="0" err="1">
                <a:solidFill>
                  <a:srgbClr val="000000"/>
                </a:solidFill>
              </a:rPr>
              <a:t>th</a:t>
            </a:r>
            <a:r>
              <a:rPr lang="vi-VN" sz="2800" dirty="0">
                <a:solidFill>
                  <a:srgbClr val="000000"/>
                </a:solidFill>
              </a:rPr>
              <a:t>ường của một bức thư</a:t>
            </a:r>
            <a:r>
              <a:rPr lang="vi-VN" sz="2800" dirty="0" smtClean="0">
                <a:solidFill>
                  <a:srgbClr val="000000"/>
                </a:solidFill>
              </a:rPr>
              <a:t>.</a:t>
            </a:r>
            <a:endParaRPr lang="vi-VN" sz="2800" dirty="0">
              <a:solidFill>
                <a:srgbClr val="000000"/>
              </a:solidFill>
            </a:endParaRPr>
          </a:p>
        </p:txBody>
      </p:sp>
      <p:sp>
        <p:nvSpPr>
          <p:cNvPr id="9" name="Folded Corner 8"/>
          <p:cNvSpPr/>
          <p:nvPr/>
        </p:nvSpPr>
        <p:spPr>
          <a:xfrm>
            <a:off x="897972" y="3581400"/>
            <a:ext cx="10726340" cy="1143000"/>
          </a:xfrm>
          <a:prstGeom prst="foldedCorner">
            <a:avLst/>
          </a:prstGeom>
          <a:solidFill>
            <a:srgbClr val="B9E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0"/>
              </a:spcBef>
              <a:spcAft>
                <a:spcPts val="0"/>
              </a:spcAft>
            </a:pPr>
            <a:endParaRPr lang="en-US" sz="2500" dirty="0" smtClean="0">
              <a:solidFill>
                <a:srgbClr val="000000"/>
              </a:solidFill>
              <a:cs typeface="Arial" panose="020B0604020202020204" pitchFamily="34" charset="0"/>
            </a:endParaRPr>
          </a:p>
          <a:p>
            <a:pPr algn="just"/>
            <a:r>
              <a:rPr lang="en-US" sz="2800" dirty="0" smtClean="0">
                <a:solidFill>
                  <a:srgbClr val="000000"/>
                </a:solidFill>
                <a:cs typeface="Arial" panose="020B0604020202020204" pitchFamily="34" charset="0"/>
              </a:rPr>
              <a:t>2. </a:t>
            </a:r>
            <a:r>
              <a:rPr lang="en-US" sz="2800" dirty="0" err="1" smtClean="0">
                <a:solidFill>
                  <a:srgbClr val="000000"/>
                </a:solidFill>
              </a:rPr>
              <a:t>Vận</a:t>
            </a:r>
            <a:r>
              <a:rPr lang="en-US" sz="2800" dirty="0" smtClean="0">
                <a:solidFill>
                  <a:srgbClr val="000000"/>
                </a:solidFill>
              </a:rPr>
              <a:t> </a:t>
            </a:r>
            <a:r>
              <a:rPr lang="en-US" sz="2800" dirty="0" err="1">
                <a:solidFill>
                  <a:srgbClr val="000000"/>
                </a:solidFill>
              </a:rPr>
              <a:t>dụng</a:t>
            </a:r>
            <a:r>
              <a:rPr lang="en-US" sz="2800" dirty="0">
                <a:solidFill>
                  <a:srgbClr val="000000"/>
                </a:solidFill>
              </a:rPr>
              <a:t> </a:t>
            </a:r>
            <a:r>
              <a:rPr lang="en-US" sz="2800" dirty="0" err="1">
                <a:solidFill>
                  <a:srgbClr val="000000"/>
                </a:solidFill>
              </a:rPr>
              <a:t>kiến</a:t>
            </a:r>
            <a:r>
              <a:rPr lang="en-US" sz="2800" dirty="0">
                <a:solidFill>
                  <a:srgbClr val="000000"/>
                </a:solidFill>
              </a:rPr>
              <a:t> </a:t>
            </a:r>
            <a:r>
              <a:rPr lang="en-US" sz="2800" dirty="0" err="1">
                <a:solidFill>
                  <a:srgbClr val="000000"/>
                </a:solidFill>
              </a:rPr>
              <a:t>thức</a:t>
            </a:r>
            <a:r>
              <a:rPr lang="en-US" sz="2800" dirty="0">
                <a:solidFill>
                  <a:srgbClr val="000000"/>
                </a:solidFill>
              </a:rPr>
              <a:t> </a:t>
            </a:r>
            <a:r>
              <a:rPr lang="en-US" sz="2800" dirty="0" err="1">
                <a:solidFill>
                  <a:srgbClr val="000000"/>
                </a:solidFill>
              </a:rPr>
              <a:t>để</a:t>
            </a:r>
            <a:r>
              <a:rPr lang="en-US" sz="2800" dirty="0">
                <a:solidFill>
                  <a:srgbClr val="000000"/>
                </a:solidFill>
              </a:rPr>
              <a:t> </a:t>
            </a:r>
            <a:r>
              <a:rPr lang="en-US" sz="2800" dirty="0" err="1">
                <a:solidFill>
                  <a:srgbClr val="000000"/>
                </a:solidFill>
              </a:rPr>
              <a:t>viết</a:t>
            </a:r>
            <a:r>
              <a:rPr lang="en-US" sz="2800" dirty="0">
                <a:solidFill>
                  <a:srgbClr val="000000"/>
                </a:solidFill>
              </a:rPr>
              <a:t> </a:t>
            </a:r>
            <a:r>
              <a:rPr lang="en-US" sz="2800" dirty="0" err="1">
                <a:solidFill>
                  <a:srgbClr val="000000"/>
                </a:solidFill>
              </a:rPr>
              <a:t>những</a:t>
            </a:r>
            <a:r>
              <a:rPr lang="en-US" sz="2800" dirty="0">
                <a:solidFill>
                  <a:srgbClr val="000000"/>
                </a:solidFill>
              </a:rPr>
              <a:t> </a:t>
            </a:r>
            <a:r>
              <a:rPr lang="en-US" sz="2800" dirty="0" err="1">
                <a:solidFill>
                  <a:srgbClr val="000000"/>
                </a:solidFill>
              </a:rPr>
              <a:t>bức</a:t>
            </a:r>
            <a:r>
              <a:rPr lang="en-US" sz="2800" dirty="0">
                <a:solidFill>
                  <a:srgbClr val="000000"/>
                </a:solidFill>
              </a:rPr>
              <a:t> </a:t>
            </a:r>
            <a:r>
              <a:rPr lang="en-US" sz="2800" dirty="0" err="1">
                <a:solidFill>
                  <a:srgbClr val="000000"/>
                </a:solidFill>
              </a:rPr>
              <a:t>th</a:t>
            </a:r>
            <a:r>
              <a:rPr lang="vi-VN" sz="2800" dirty="0">
                <a:solidFill>
                  <a:srgbClr val="000000"/>
                </a:solidFill>
              </a:rPr>
              <a:t>ư</a:t>
            </a:r>
            <a:r>
              <a:rPr lang="en-US" sz="2800" dirty="0">
                <a:solidFill>
                  <a:srgbClr val="000000"/>
                </a:solidFill>
              </a:rPr>
              <a:t> </a:t>
            </a:r>
            <a:r>
              <a:rPr lang="en-US" sz="2800" dirty="0" err="1">
                <a:solidFill>
                  <a:srgbClr val="000000"/>
                </a:solidFill>
              </a:rPr>
              <a:t>thăm</a:t>
            </a:r>
            <a:r>
              <a:rPr lang="en-US" sz="2800" dirty="0">
                <a:solidFill>
                  <a:srgbClr val="000000"/>
                </a:solidFill>
              </a:rPr>
              <a:t> </a:t>
            </a:r>
            <a:r>
              <a:rPr lang="en-US" sz="2800" dirty="0" err="1">
                <a:solidFill>
                  <a:srgbClr val="000000"/>
                </a:solidFill>
              </a:rPr>
              <a:t>hỏi</a:t>
            </a:r>
            <a:r>
              <a:rPr lang="en-US" sz="2800" dirty="0">
                <a:solidFill>
                  <a:srgbClr val="000000"/>
                </a:solidFill>
              </a:rPr>
              <a:t>, </a:t>
            </a:r>
            <a:r>
              <a:rPr lang="en-US" sz="2800" dirty="0" err="1">
                <a:solidFill>
                  <a:srgbClr val="000000"/>
                </a:solidFill>
              </a:rPr>
              <a:t>trao</a:t>
            </a:r>
            <a:r>
              <a:rPr lang="en-US" sz="2800" dirty="0">
                <a:solidFill>
                  <a:srgbClr val="000000"/>
                </a:solidFill>
              </a:rPr>
              <a:t> </a:t>
            </a:r>
            <a:r>
              <a:rPr lang="en-US" sz="2800" dirty="0" err="1">
                <a:solidFill>
                  <a:srgbClr val="000000"/>
                </a:solidFill>
              </a:rPr>
              <a:t>đổi</a:t>
            </a:r>
            <a:r>
              <a:rPr lang="en-US" sz="2800" dirty="0">
                <a:solidFill>
                  <a:srgbClr val="000000"/>
                </a:solidFill>
              </a:rPr>
              <a:t> </a:t>
            </a:r>
            <a:r>
              <a:rPr lang="en-US" sz="2800" dirty="0" err="1">
                <a:solidFill>
                  <a:srgbClr val="000000"/>
                </a:solidFill>
              </a:rPr>
              <a:t>thông</a:t>
            </a:r>
            <a:r>
              <a:rPr lang="en-US" sz="2800" dirty="0">
                <a:solidFill>
                  <a:srgbClr val="000000"/>
                </a:solidFill>
              </a:rPr>
              <a:t> tin.</a:t>
            </a:r>
            <a:endParaRPr lang="vi-VN" sz="2800" dirty="0">
              <a:solidFill>
                <a:srgbClr val="000000"/>
              </a:solidFill>
            </a:endParaRPr>
          </a:p>
          <a:p>
            <a:pPr algn="just" eaLnBrk="0" hangingPunct="0">
              <a:defRPr/>
            </a:pPr>
            <a:endParaRPr lang="en-US" sz="2500" dirty="0">
              <a:solidFill>
                <a:srgbClr val="000000"/>
              </a:solidFill>
              <a:cs typeface="Arial" panose="020B0604020202020204" pitchFamily="34" charset="0"/>
            </a:endParaRPr>
          </a:p>
        </p:txBody>
      </p:sp>
      <p:sp>
        <p:nvSpPr>
          <p:cNvPr id="5" name="Freeform 4"/>
          <p:cNvSpPr/>
          <p:nvPr/>
        </p:nvSpPr>
        <p:spPr>
          <a:xfrm>
            <a:off x="228600" y="1981200"/>
            <a:ext cx="620713" cy="584200"/>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1" fmla="*/ 169069 w 397669"/>
              <a:gd name="connsiteY0-2" fmla="*/ 176212 h 289079"/>
              <a:gd name="connsiteX1-3" fmla="*/ 73819 w 397669"/>
              <a:gd name="connsiteY1-4" fmla="*/ 97631 h 289079"/>
              <a:gd name="connsiteX2-5" fmla="*/ 0 w 397669"/>
              <a:gd name="connsiteY2-6" fmla="*/ 169068 h 289079"/>
              <a:gd name="connsiteX3-7" fmla="*/ 126206 w 397669"/>
              <a:gd name="connsiteY3-8" fmla="*/ 280987 h 289079"/>
              <a:gd name="connsiteX4-9" fmla="*/ 219075 w 397669"/>
              <a:gd name="connsiteY4-10" fmla="*/ 273843 h 289079"/>
              <a:gd name="connsiteX5-11" fmla="*/ 397669 w 397669"/>
              <a:gd name="connsiteY5-12" fmla="*/ 35718 h 289079"/>
              <a:gd name="connsiteX6-13" fmla="*/ 376237 w 397669"/>
              <a:gd name="connsiteY6-14" fmla="*/ 0 h 289079"/>
              <a:gd name="connsiteX7-15" fmla="*/ 169069 w 397669"/>
              <a:gd name="connsiteY7-16" fmla="*/ 176212 h 289079"/>
              <a:gd name="connsiteX0-17" fmla="*/ 169069 w 397669"/>
              <a:gd name="connsiteY0-18" fmla="*/ 176212 h 297100"/>
              <a:gd name="connsiteX1-19" fmla="*/ 73819 w 397669"/>
              <a:gd name="connsiteY1-20" fmla="*/ 97631 h 297100"/>
              <a:gd name="connsiteX2-21" fmla="*/ 0 w 397669"/>
              <a:gd name="connsiteY2-22" fmla="*/ 169068 h 297100"/>
              <a:gd name="connsiteX3-23" fmla="*/ 126206 w 397669"/>
              <a:gd name="connsiteY3-24" fmla="*/ 280987 h 297100"/>
              <a:gd name="connsiteX4-25" fmla="*/ 219075 w 397669"/>
              <a:gd name="connsiteY4-26" fmla="*/ 273843 h 297100"/>
              <a:gd name="connsiteX5-27" fmla="*/ 397669 w 397669"/>
              <a:gd name="connsiteY5-28" fmla="*/ 35718 h 297100"/>
              <a:gd name="connsiteX6-29" fmla="*/ 376237 w 397669"/>
              <a:gd name="connsiteY6-30" fmla="*/ 0 h 297100"/>
              <a:gd name="connsiteX7-31" fmla="*/ 169069 w 397669"/>
              <a:gd name="connsiteY7-32" fmla="*/ 176212 h 297100"/>
              <a:gd name="connsiteX0-33" fmla="*/ 177436 w 406036"/>
              <a:gd name="connsiteY0-34" fmla="*/ 176212 h 297100"/>
              <a:gd name="connsiteX1-35" fmla="*/ 82186 w 406036"/>
              <a:gd name="connsiteY1-36" fmla="*/ 97631 h 297100"/>
              <a:gd name="connsiteX2-37" fmla="*/ 8367 w 406036"/>
              <a:gd name="connsiteY2-38" fmla="*/ 169068 h 297100"/>
              <a:gd name="connsiteX3-39" fmla="*/ 134573 w 406036"/>
              <a:gd name="connsiteY3-40" fmla="*/ 280987 h 297100"/>
              <a:gd name="connsiteX4-41" fmla="*/ 227442 w 406036"/>
              <a:gd name="connsiteY4-42" fmla="*/ 273843 h 297100"/>
              <a:gd name="connsiteX5-43" fmla="*/ 406036 w 406036"/>
              <a:gd name="connsiteY5-44" fmla="*/ 35718 h 297100"/>
              <a:gd name="connsiteX6-45" fmla="*/ 384604 w 406036"/>
              <a:gd name="connsiteY6-46" fmla="*/ 0 h 297100"/>
              <a:gd name="connsiteX7-47" fmla="*/ 177436 w 406036"/>
              <a:gd name="connsiteY7-48" fmla="*/ 176212 h 297100"/>
              <a:gd name="connsiteX0-49" fmla="*/ 179971 w 408571"/>
              <a:gd name="connsiteY0-50" fmla="*/ 176212 h 297100"/>
              <a:gd name="connsiteX1-51" fmla="*/ 84721 w 408571"/>
              <a:gd name="connsiteY1-52" fmla="*/ 97631 h 297100"/>
              <a:gd name="connsiteX2-53" fmla="*/ 10902 w 408571"/>
              <a:gd name="connsiteY2-54" fmla="*/ 169068 h 297100"/>
              <a:gd name="connsiteX3-55" fmla="*/ 137108 w 408571"/>
              <a:gd name="connsiteY3-56" fmla="*/ 280987 h 297100"/>
              <a:gd name="connsiteX4-57" fmla="*/ 229977 w 408571"/>
              <a:gd name="connsiteY4-58" fmla="*/ 273843 h 297100"/>
              <a:gd name="connsiteX5-59" fmla="*/ 408571 w 408571"/>
              <a:gd name="connsiteY5-60" fmla="*/ 35718 h 297100"/>
              <a:gd name="connsiteX6-61" fmla="*/ 387139 w 408571"/>
              <a:gd name="connsiteY6-62" fmla="*/ 0 h 297100"/>
              <a:gd name="connsiteX7-63" fmla="*/ 179971 w 408571"/>
              <a:gd name="connsiteY7-64" fmla="*/ 176212 h 297100"/>
              <a:gd name="connsiteX0-65" fmla="*/ 179971 w 408571"/>
              <a:gd name="connsiteY0-66" fmla="*/ 176212 h 297100"/>
              <a:gd name="connsiteX1-67" fmla="*/ 84721 w 408571"/>
              <a:gd name="connsiteY1-68" fmla="*/ 97631 h 297100"/>
              <a:gd name="connsiteX2-69" fmla="*/ 10902 w 408571"/>
              <a:gd name="connsiteY2-70" fmla="*/ 169068 h 297100"/>
              <a:gd name="connsiteX3-71" fmla="*/ 137108 w 408571"/>
              <a:gd name="connsiteY3-72" fmla="*/ 280987 h 297100"/>
              <a:gd name="connsiteX4-73" fmla="*/ 229977 w 408571"/>
              <a:gd name="connsiteY4-74" fmla="*/ 273843 h 297100"/>
              <a:gd name="connsiteX5-75" fmla="*/ 408571 w 408571"/>
              <a:gd name="connsiteY5-76" fmla="*/ 35718 h 297100"/>
              <a:gd name="connsiteX6-77" fmla="*/ 387139 w 408571"/>
              <a:gd name="connsiteY6-78" fmla="*/ 0 h 297100"/>
              <a:gd name="connsiteX7-79" fmla="*/ 179971 w 408571"/>
              <a:gd name="connsiteY7-80" fmla="*/ 176212 h 297100"/>
              <a:gd name="connsiteX0-81" fmla="*/ 179971 w 408571"/>
              <a:gd name="connsiteY0-82" fmla="*/ 176212 h 297100"/>
              <a:gd name="connsiteX1-83" fmla="*/ 84721 w 408571"/>
              <a:gd name="connsiteY1-84" fmla="*/ 97631 h 297100"/>
              <a:gd name="connsiteX2-85" fmla="*/ 10902 w 408571"/>
              <a:gd name="connsiteY2-86" fmla="*/ 169068 h 297100"/>
              <a:gd name="connsiteX3-87" fmla="*/ 137108 w 408571"/>
              <a:gd name="connsiteY3-88" fmla="*/ 280987 h 297100"/>
              <a:gd name="connsiteX4-89" fmla="*/ 229977 w 408571"/>
              <a:gd name="connsiteY4-90" fmla="*/ 273843 h 297100"/>
              <a:gd name="connsiteX5-91" fmla="*/ 408571 w 408571"/>
              <a:gd name="connsiteY5-92" fmla="*/ 35718 h 297100"/>
              <a:gd name="connsiteX6-93" fmla="*/ 387139 w 408571"/>
              <a:gd name="connsiteY6-94" fmla="*/ 0 h 297100"/>
              <a:gd name="connsiteX7-95" fmla="*/ 179971 w 408571"/>
              <a:gd name="connsiteY7-96" fmla="*/ 176212 h 297100"/>
              <a:gd name="connsiteX0-97" fmla="*/ 179971 w 408571"/>
              <a:gd name="connsiteY0-98" fmla="*/ 176212 h 297100"/>
              <a:gd name="connsiteX1-99" fmla="*/ 84721 w 408571"/>
              <a:gd name="connsiteY1-100" fmla="*/ 97631 h 297100"/>
              <a:gd name="connsiteX2-101" fmla="*/ 10902 w 408571"/>
              <a:gd name="connsiteY2-102" fmla="*/ 169068 h 297100"/>
              <a:gd name="connsiteX3-103" fmla="*/ 137108 w 408571"/>
              <a:gd name="connsiteY3-104" fmla="*/ 280987 h 297100"/>
              <a:gd name="connsiteX4-105" fmla="*/ 229977 w 408571"/>
              <a:gd name="connsiteY4-106" fmla="*/ 273843 h 297100"/>
              <a:gd name="connsiteX5-107" fmla="*/ 408571 w 408571"/>
              <a:gd name="connsiteY5-108" fmla="*/ 35718 h 297100"/>
              <a:gd name="connsiteX6-109" fmla="*/ 387139 w 408571"/>
              <a:gd name="connsiteY6-110" fmla="*/ 0 h 297100"/>
              <a:gd name="connsiteX7-111" fmla="*/ 179971 w 408571"/>
              <a:gd name="connsiteY7-112" fmla="*/ 176212 h 297100"/>
              <a:gd name="connsiteX0-113" fmla="*/ 179971 w 408571"/>
              <a:gd name="connsiteY0-114" fmla="*/ 176212 h 297100"/>
              <a:gd name="connsiteX1-115" fmla="*/ 84721 w 408571"/>
              <a:gd name="connsiteY1-116" fmla="*/ 97631 h 297100"/>
              <a:gd name="connsiteX2-117" fmla="*/ 10902 w 408571"/>
              <a:gd name="connsiteY2-118" fmla="*/ 169068 h 297100"/>
              <a:gd name="connsiteX3-119" fmla="*/ 137108 w 408571"/>
              <a:gd name="connsiteY3-120" fmla="*/ 280987 h 297100"/>
              <a:gd name="connsiteX4-121" fmla="*/ 229977 w 408571"/>
              <a:gd name="connsiteY4-122" fmla="*/ 273843 h 297100"/>
              <a:gd name="connsiteX5-123" fmla="*/ 408571 w 408571"/>
              <a:gd name="connsiteY5-124" fmla="*/ 35718 h 297100"/>
              <a:gd name="connsiteX6-125" fmla="*/ 387139 w 408571"/>
              <a:gd name="connsiteY6-126" fmla="*/ 0 h 297100"/>
              <a:gd name="connsiteX7-127" fmla="*/ 179971 w 408571"/>
              <a:gd name="connsiteY7-128" fmla="*/ 176212 h 297100"/>
              <a:gd name="connsiteX0-129" fmla="*/ 179971 w 425397"/>
              <a:gd name="connsiteY0-130" fmla="*/ 176212 h 297100"/>
              <a:gd name="connsiteX1-131" fmla="*/ 84721 w 425397"/>
              <a:gd name="connsiteY1-132" fmla="*/ 97631 h 297100"/>
              <a:gd name="connsiteX2-133" fmla="*/ 10902 w 425397"/>
              <a:gd name="connsiteY2-134" fmla="*/ 169068 h 297100"/>
              <a:gd name="connsiteX3-135" fmla="*/ 137108 w 425397"/>
              <a:gd name="connsiteY3-136" fmla="*/ 280987 h 297100"/>
              <a:gd name="connsiteX4-137" fmla="*/ 229977 w 425397"/>
              <a:gd name="connsiteY4-138" fmla="*/ 273843 h 297100"/>
              <a:gd name="connsiteX5-139" fmla="*/ 408571 w 425397"/>
              <a:gd name="connsiteY5-140" fmla="*/ 35718 h 297100"/>
              <a:gd name="connsiteX6-141" fmla="*/ 387139 w 425397"/>
              <a:gd name="connsiteY6-142" fmla="*/ 0 h 297100"/>
              <a:gd name="connsiteX7-143" fmla="*/ 179971 w 425397"/>
              <a:gd name="connsiteY7-144" fmla="*/ 176212 h 297100"/>
              <a:gd name="connsiteX0-145" fmla="*/ 179971 w 445220"/>
              <a:gd name="connsiteY0-146" fmla="*/ 184370 h 305258"/>
              <a:gd name="connsiteX1-147" fmla="*/ 84721 w 445220"/>
              <a:gd name="connsiteY1-148" fmla="*/ 105789 h 305258"/>
              <a:gd name="connsiteX2-149" fmla="*/ 10902 w 445220"/>
              <a:gd name="connsiteY2-150" fmla="*/ 177226 h 305258"/>
              <a:gd name="connsiteX3-151" fmla="*/ 137108 w 445220"/>
              <a:gd name="connsiteY3-152" fmla="*/ 289145 h 305258"/>
              <a:gd name="connsiteX4-153" fmla="*/ 229977 w 445220"/>
              <a:gd name="connsiteY4-154" fmla="*/ 282001 h 305258"/>
              <a:gd name="connsiteX5-155" fmla="*/ 408571 w 445220"/>
              <a:gd name="connsiteY5-156" fmla="*/ 43876 h 305258"/>
              <a:gd name="connsiteX6-157" fmla="*/ 387139 w 445220"/>
              <a:gd name="connsiteY6-158" fmla="*/ 8158 h 305258"/>
              <a:gd name="connsiteX7-159" fmla="*/ 179971 w 445220"/>
              <a:gd name="connsiteY7-160" fmla="*/ 184370 h 30525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40677" y="1524000"/>
            <a:ext cx="6069330" cy="6477000"/>
          </a:xfrm>
        </p:spPr>
        <p:txBody>
          <a:bodyPr/>
          <a:lstStyle/>
          <a:p>
            <a:pPr marL="0" eaLnBrk="1" hangingPunct="1">
              <a:lnSpc>
                <a:spcPct val="150000"/>
              </a:lnSpc>
              <a:spcBef>
                <a:spcPts val="1200"/>
              </a:spcBef>
              <a:buFontTx/>
              <a:buChar char="-"/>
            </a:pPr>
            <a:r>
              <a:rPr lang="en-US" sz="2800" dirty="0" err="1">
                <a:solidFill>
                  <a:srgbClr val="FF0000"/>
                </a:solidFill>
                <a:latin typeface="Times New Roman" panose="02020603050405020304" pitchFamily="18" charset="0"/>
                <a:cs typeface="Times New Roman" panose="02020603050405020304" pitchFamily="18" charset="0"/>
              </a:rPr>
              <a:t>Viết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thư</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cho</a:t>
            </a:r>
            <a:r>
              <a:rPr lang="en-US" sz="2800" dirty="0">
                <a:solidFill>
                  <a:srgbClr val="FF0000"/>
                </a:solidFill>
                <a:latin typeface="Times New Roman" panose="02020603050405020304" pitchFamily="18" charset="0"/>
                <a:cs typeface="Times New Roman" panose="02020603050405020304" pitchFamily="18" charset="0"/>
              </a:rPr>
              <a:t> ai?</a:t>
            </a:r>
            <a:endParaRPr lang="en-US" sz="2800" dirty="0">
              <a:solidFill>
                <a:srgbClr val="FF0000"/>
              </a:solidFill>
              <a:latin typeface="Times New Roman" panose="02020603050405020304" pitchFamily="18" charset="0"/>
              <a:cs typeface="Times New Roman" panose="02020603050405020304" pitchFamily="18" charset="0"/>
            </a:endParaRPr>
          </a:p>
          <a:p>
            <a:pPr marL="0" eaLnBrk="1" hangingPunct="1">
              <a:lnSpc>
                <a:spcPct val="150000"/>
              </a:lnSpc>
              <a:spcBef>
                <a:spcPts val="1200"/>
              </a:spcBef>
              <a:buFontTx/>
              <a:buChar char="-"/>
            </a:pP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eaLnBrk="1" hangingPunct="1">
              <a:lnSpc>
                <a:spcPct val="150000"/>
              </a:lnSpc>
              <a:spcBef>
                <a:spcPts val="1200"/>
              </a:spcBef>
              <a:buFontTx/>
              <a:buChar char="-"/>
            </a:pPr>
            <a:r>
              <a:rPr lang="en-US" sz="2800" dirty="0" err="1">
                <a:solidFill>
                  <a:srgbClr val="FF0000"/>
                </a:solidFill>
                <a:latin typeface="Times New Roman" panose="02020603050405020304" pitchFamily="18" charset="0"/>
                <a:cs typeface="Times New Roman" panose="02020603050405020304" pitchFamily="18" charset="0"/>
              </a:rPr>
              <a:t>Xưng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hô</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như</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thế</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nào</a:t>
            </a:r>
            <a:r>
              <a:rPr lang="en-US" sz="2800" dirty="0">
                <a:solidFill>
                  <a:srgbClr val="FF0000"/>
                </a:solidFill>
                <a:latin typeface="Times New Roman" panose="02020603050405020304" pitchFamily="18" charset="0"/>
                <a:cs typeface="Times New Roman" panose="02020603050405020304" pitchFamily="18" charset="0"/>
              </a:rPr>
              <a:t>?</a:t>
            </a:r>
            <a:endParaRPr lang="en-US" sz="2800" dirty="0">
              <a:solidFill>
                <a:srgbClr val="FF0000"/>
              </a:solidFill>
              <a:latin typeface="Times New Roman" panose="02020603050405020304" pitchFamily="18" charset="0"/>
              <a:cs typeface="Times New Roman" panose="02020603050405020304" pitchFamily="18" charset="0"/>
            </a:endParaRPr>
          </a:p>
          <a:p>
            <a:pPr marL="0" eaLnBrk="1" hangingPunct="1">
              <a:lnSpc>
                <a:spcPct val="150000"/>
              </a:lnSpc>
              <a:spcBef>
                <a:spcPts val="1200"/>
              </a:spcBef>
              <a:buFontTx/>
              <a:buChar char="-"/>
            </a:pP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eaLnBrk="1" hangingPunct="1">
              <a:lnSpc>
                <a:spcPct val="150000"/>
              </a:lnSpc>
              <a:spcBef>
                <a:spcPts val="1200"/>
              </a:spcBef>
              <a:buNone/>
            </a:pPr>
            <a:r>
              <a:rPr lang="en-US" sz="2800" dirty="0" smtClean="0">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Kể</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bạn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những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gì</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về</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hình</a:t>
            </a:r>
            <a:r>
              <a:rPr lang="en-US" sz="2800" dirty="0" smtClean="0">
                <a:solidFill>
                  <a:srgbClr val="FF0000"/>
                </a:solidFill>
                <a:latin typeface="Times New Roman" panose="02020603050405020304" pitchFamily="18" charset="0"/>
                <a:cs typeface="Times New Roman" panose="02020603050405020304" pitchFamily="18" charset="0"/>
              </a:rPr>
              <a:t> ở </a:t>
            </a:r>
            <a:r>
              <a:rPr lang="en-US" sz="2800" dirty="0" err="1" smtClean="0">
                <a:solidFill>
                  <a:srgbClr val="FF0000"/>
                </a:solidFill>
                <a:latin typeface="Times New Roman" panose="02020603050405020304" pitchFamily="18" charset="0"/>
                <a:cs typeface="Times New Roman" panose="02020603050405020304" pitchFamily="18" charset="0"/>
              </a:rPr>
              <a:t>nơi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em</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sống</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và</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học</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tập</a:t>
            </a:r>
            <a:r>
              <a:rPr lang="en-US" sz="2800" dirty="0" smtClean="0">
                <a:solidFill>
                  <a:srgbClr val="FF0000"/>
                </a:solidFill>
                <a:latin typeface="Times New Roman" panose="02020603050405020304" pitchFamily="18" charset="0"/>
                <a:cs typeface="Times New Roman" panose="02020603050405020304" pitchFamily="18" charset="0"/>
              </a:rPr>
              <a:t>?</a:t>
            </a:r>
            <a:endParaRPr lang="en-US" sz="2800" dirty="0">
              <a:solidFill>
                <a:srgbClr val="FF0000"/>
              </a:solidFill>
              <a:latin typeface="Times New Roman" panose="02020603050405020304" pitchFamily="18" charset="0"/>
              <a:cs typeface="Times New Roman" panose="02020603050405020304" pitchFamily="18" charset="0"/>
            </a:endParaRPr>
          </a:p>
          <a:p>
            <a:pPr marL="0" eaLnBrk="1" hangingPunct="1">
              <a:lnSpc>
                <a:spcPct val="150000"/>
              </a:lnSpc>
              <a:spcBef>
                <a:spcPts val="1200"/>
              </a:spcBef>
              <a:buFontTx/>
              <a:buNone/>
            </a:pP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Chúc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hẹn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14" name="Straight Connector 13"/>
          <p:cNvCxnSpPr/>
          <p:nvPr/>
        </p:nvCxnSpPr>
        <p:spPr>
          <a:xfrm>
            <a:off x="5945744" y="1447800"/>
            <a:ext cx="13097" cy="5791200"/>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6231991" y="1534180"/>
            <a:ext cx="6112413" cy="523220"/>
          </a:xfrm>
          <a:prstGeom prst="rect">
            <a:avLst/>
          </a:prstGeom>
          <a:noFill/>
          <a:ln w="9525">
            <a:noFill/>
            <a:miter lim="800000"/>
          </a:ln>
        </p:spPr>
        <p:txBody>
          <a:bodyPr wrap="square">
            <a:spAutoFit/>
          </a:bodyPr>
          <a:lstStyle/>
          <a:p>
            <a:r>
              <a:rPr lang="en-US" sz="2800" dirty="0" err="1">
                <a:solidFill>
                  <a:srgbClr val="FF0000"/>
                </a:solidFill>
                <a:latin typeface="Times New Roman" panose="02020603050405020304" pitchFamily="18" charset="0"/>
                <a:cs typeface="Times New Roman" panose="02020603050405020304" pitchFamily="18" charset="0"/>
              </a:rPr>
              <a:t>Một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bạn</a:t>
            </a:r>
            <a:r>
              <a:rPr lang="en-US" sz="2800" dirty="0">
                <a:solidFill>
                  <a:srgbClr val="FF0000"/>
                </a:solidFill>
                <a:latin typeface="Times New Roman" panose="02020603050405020304" pitchFamily="18" charset="0"/>
                <a:cs typeface="Times New Roman" panose="02020603050405020304" pitchFamily="18" charset="0"/>
              </a:rPr>
              <a:t> ở </a:t>
            </a:r>
            <a:r>
              <a:rPr lang="en-US" sz="2800" dirty="0" err="1" smtClean="0">
                <a:solidFill>
                  <a:srgbClr val="FF0000"/>
                </a:solidFill>
                <a:latin typeface="Times New Roman" panose="02020603050405020304" pitchFamily="18" charset="0"/>
                <a:cs typeface="Times New Roman" panose="02020603050405020304" pitchFamily="18" charset="0"/>
              </a:rPr>
              <a:t>thành</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phố</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Hồ</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Chí</a:t>
            </a:r>
            <a:r>
              <a:rPr lang="en-US" sz="2800" dirty="0" smtClean="0">
                <a:solidFill>
                  <a:srgbClr val="FF0000"/>
                </a:solidFill>
                <a:latin typeface="Times New Roman" panose="02020603050405020304" pitchFamily="18" charset="0"/>
                <a:cs typeface="Times New Roman" panose="02020603050405020304" pitchFamily="18" charset="0"/>
              </a:rPr>
              <a:t> Minh.</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a:spLocks noChangeArrowheads="1"/>
          </p:cNvSpPr>
          <p:nvPr/>
        </p:nvSpPr>
        <p:spPr bwMode="auto">
          <a:xfrm>
            <a:off x="6073394" y="2246293"/>
            <a:ext cx="6458661" cy="523220"/>
          </a:xfrm>
          <a:prstGeom prst="rect">
            <a:avLst/>
          </a:prstGeom>
          <a:noFill/>
          <a:ln w="19050">
            <a:solidFill>
              <a:schemeClr val="tx1"/>
            </a:solidFill>
            <a:miter lim="800000"/>
          </a:ln>
        </p:spPr>
        <p:txBody>
          <a:bodyPr wrap="square">
            <a:spAutoFit/>
          </a:bodyPr>
          <a:lstStyle/>
          <a:p>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em</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18" name="Straight Arrow Connector 17"/>
          <p:cNvCxnSpPr/>
          <p:nvPr/>
        </p:nvCxnSpPr>
        <p:spPr>
          <a:xfrm>
            <a:off x="4953001" y="1827212"/>
            <a:ext cx="10058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953001" y="2514600"/>
            <a:ext cx="10058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953001" y="3505200"/>
            <a:ext cx="1066801"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6096000" y="3124200"/>
            <a:ext cx="6145530" cy="523220"/>
          </a:xfrm>
          <a:prstGeom prst="rect">
            <a:avLst/>
          </a:prstGeom>
          <a:noFill/>
          <a:ln w="9525">
            <a:solidFill>
              <a:schemeClr val="accent1">
                <a:lumMod val="50000"/>
              </a:schemeClr>
            </a:solidFill>
            <a:miter lim="800000"/>
          </a:ln>
        </p:spPr>
        <p:txBody>
          <a:bodyPr wrap="square">
            <a:spAutoFit/>
          </a:bodyPr>
          <a:lstStyle/>
          <a:p>
            <a:r>
              <a:rPr lang="en-US" sz="2800" dirty="0" err="1">
                <a:solidFill>
                  <a:srgbClr val="CC0066"/>
                </a:solidFill>
                <a:latin typeface="Times New Roman" panose="02020603050405020304" pitchFamily="18" charset="0"/>
                <a:cs typeface="Times New Roman" panose="02020603050405020304" pitchFamily="18" charset="0"/>
              </a:rPr>
              <a:t>Thân</a:t>
            </a:r>
            <a:r>
              <a:rPr lang="en-US" sz="2800" dirty="0">
                <a:solidFill>
                  <a:srgbClr val="CC0066"/>
                </a:solidFill>
                <a:latin typeface="Times New Roman" panose="02020603050405020304" pitchFamily="18" charset="0"/>
                <a:cs typeface="Times New Roman" panose="02020603050405020304" pitchFamily="18" charset="0"/>
              </a:rPr>
              <a:t> </a:t>
            </a:r>
            <a:r>
              <a:rPr lang="en-US" sz="2800" dirty="0" err="1">
                <a:solidFill>
                  <a:srgbClr val="CC0066"/>
                </a:solidFill>
                <a:latin typeface="Times New Roman" panose="02020603050405020304" pitchFamily="18" charset="0"/>
                <a:cs typeface="Times New Roman" panose="02020603050405020304" pitchFamily="18" charset="0"/>
              </a:rPr>
              <a:t>mật</a:t>
            </a:r>
            <a:r>
              <a:rPr lang="en-US" sz="2800" dirty="0">
                <a:solidFill>
                  <a:srgbClr val="CC0066"/>
                </a:solidFill>
                <a:latin typeface="Times New Roman" panose="02020603050405020304" pitchFamily="18" charset="0"/>
                <a:cs typeface="Times New Roman" panose="02020603050405020304" pitchFamily="18" charset="0"/>
              </a:rPr>
              <a:t> (</a:t>
            </a:r>
            <a:r>
              <a:rPr lang="en-US" sz="2800" dirty="0" err="1">
                <a:solidFill>
                  <a:srgbClr val="CC0066"/>
                </a:solidFill>
                <a:latin typeface="Times New Roman" panose="02020603050405020304" pitchFamily="18" charset="0"/>
                <a:cs typeface="Times New Roman" panose="02020603050405020304" pitchFamily="18" charset="0"/>
              </a:rPr>
              <a:t>bạn</a:t>
            </a:r>
            <a:r>
              <a:rPr lang="en-US" sz="2800" dirty="0">
                <a:solidFill>
                  <a:srgbClr val="CC0066"/>
                </a:solidFill>
                <a:latin typeface="Times New Roman" panose="02020603050405020304" pitchFamily="18" charset="0"/>
                <a:cs typeface="Times New Roman" panose="02020603050405020304" pitchFamily="18" charset="0"/>
              </a:rPr>
              <a:t>, </a:t>
            </a:r>
            <a:r>
              <a:rPr lang="en-US" sz="2800" dirty="0" err="1">
                <a:solidFill>
                  <a:srgbClr val="CC0066"/>
                </a:solidFill>
                <a:latin typeface="Times New Roman" panose="02020603050405020304" pitchFamily="18" charset="0"/>
                <a:cs typeface="Times New Roman" panose="02020603050405020304" pitchFamily="18" charset="0"/>
              </a:rPr>
              <a:t>cậu</a:t>
            </a:r>
            <a:r>
              <a:rPr lang="en-US" sz="2800" dirty="0">
                <a:solidFill>
                  <a:srgbClr val="CC0066"/>
                </a:solidFill>
                <a:latin typeface="Times New Roman" panose="02020603050405020304" pitchFamily="18" charset="0"/>
                <a:cs typeface="Times New Roman" panose="02020603050405020304" pitchFamily="18" charset="0"/>
              </a:rPr>
              <a:t>, </a:t>
            </a:r>
            <a:r>
              <a:rPr lang="en-US" sz="2800" dirty="0" err="1">
                <a:solidFill>
                  <a:srgbClr val="CC0066"/>
                </a:solidFill>
                <a:latin typeface="Times New Roman" panose="02020603050405020304" pitchFamily="18" charset="0"/>
                <a:cs typeface="Times New Roman" panose="02020603050405020304" pitchFamily="18" charset="0"/>
              </a:rPr>
              <a:t>mình</a:t>
            </a:r>
            <a:r>
              <a:rPr lang="en-US" sz="2800" dirty="0">
                <a:solidFill>
                  <a:srgbClr val="CC0066"/>
                </a:solidFill>
                <a:latin typeface="Times New Roman" panose="02020603050405020304" pitchFamily="18" charset="0"/>
                <a:cs typeface="Times New Roman" panose="02020603050405020304" pitchFamily="18" charset="0"/>
              </a:rPr>
              <a:t>, </a:t>
            </a:r>
            <a:r>
              <a:rPr lang="en-US" sz="2800" dirty="0" err="1">
                <a:solidFill>
                  <a:srgbClr val="CC0066"/>
                </a:solidFill>
                <a:latin typeface="Times New Roman" panose="02020603050405020304" pitchFamily="18" charset="0"/>
                <a:cs typeface="Times New Roman" panose="02020603050405020304" pitchFamily="18" charset="0"/>
              </a:rPr>
              <a:t>tớ</a:t>
            </a:r>
            <a:r>
              <a:rPr lang="en-US" sz="2800" dirty="0">
                <a:solidFill>
                  <a:srgbClr val="CC0066"/>
                </a:solidFill>
                <a:latin typeface="Times New Roman" panose="02020603050405020304" pitchFamily="18" charset="0"/>
                <a:cs typeface="Times New Roman" panose="02020603050405020304" pitchFamily="18" charset="0"/>
              </a:rPr>
              <a:t>...)</a:t>
            </a:r>
            <a:endParaRPr lang="en-US" sz="2800" dirty="0">
              <a:solidFill>
                <a:srgbClr val="CC0066"/>
              </a:solidFill>
              <a:latin typeface="Times New Roman" panose="02020603050405020304" pitchFamily="18" charset="0"/>
              <a:cs typeface="Times New Roman" panose="02020603050405020304" pitchFamily="18" charset="0"/>
            </a:endParaRPr>
          </a:p>
        </p:txBody>
      </p:sp>
      <p:cxnSp>
        <p:nvCxnSpPr>
          <p:cNvPr id="25" name="Straight Arrow Connector 24"/>
          <p:cNvCxnSpPr/>
          <p:nvPr/>
        </p:nvCxnSpPr>
        <p:spPr>
          <a:xfrm>
            <a:off x="4953001" y="4419600"/>
            <a:ext cx="1021079"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6172200" y="3810000"/>
            <a:ext cx="6069330" cy="954107"/>
          </a:xfrm>
          <a:prstGeom prst="rect">
            <a:avLst/>
          </a:prstGeom>
          <a:noFill/>
          <a:ln w="19050">
            <a:solidFill>
              <a:schemeClr val="tx1"/>
            </a:solidFill>
            <a:miter lim="800000"/>
          </a:ln>
        </p:spPr>
        <p:txBody>
          <a:bodyPr>
            <a:spAutoFit/>
          </a:bodyPr>
          <a:lstStyle/>
          <a:p>
            <a:r>
              <a:rPr lang="en-US" sz="2800" dirty="0" err="1" smtClean="0">
                <a:latin typeface="Times New Roman" panose="02020603050405020304" pitchFamily="18" charset="0"/>
                <a:cs typeface="Times New Roman" panose="02020603050405020304" pitchFamily="18" charset="0"/>
              </a:rPr>
              <a:t>Sức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khỏe</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tình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dịch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covid</a:t>
            </a:r>
            <a:r>
              <a:rPr lang="en-US" sz="2800" dirty="0" smtClean="0">
                <a:latin typeface="Times New Roman" panose="02020603050405020304" pitchFamily="18" charset="0"/>
                <a:cs typeface="Times New Roman" panose="02020603050405020304" pitchFamily="18" charset="0"/>
              </a:rPr>
              <a:t> 19 ...</a:t>
            </a:r>
            <a:endParaRPr lang="en-US" sz="2800" dirty="0">
              <a:latin typeface="Times New Roman" panose="02020603050405020304" pitchFamily="18" charset="0"/>
              <a:cs typeface="Times New Roman" panose="02020603050405020304" pitchFamily="18" charset="0"/>
            </a:endParaRPr>
          </a:p>
        </p:txBody>
      </p:sp>
      <p:cxnSp>
        <p:nvCxnSpPr>
          <p:cNvPr id="27" name="Straight Arrow Connector 26"/>
          <p:cNvCxnSpPr/>
          <p:nvPr/>
        </p:nvCxnSpPr>
        <p:spPr>
          <a:xfrm>
            <a:off x="4953000" y="5640388"/>
            <a:ext cx="1005840" cy="0"/>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6172200" y="4953000"/>
            <a:ext cx="6069330" cy="1383665"/>
          </a:xfrm>
          <a:prstGeom prst="rect">
            <a:avLst/>
          </a:prstGeom>
          <a:noFill/>
          <a:ln w="9525">
            <a:solidFill>
              <a:schemeClr val="accent5">
                <a:lumMod val="50000"/>
              </a:schemeClr>
            </a:solidFill>
            <a:miter lim="800000"/>
          </a:ln>
        </p:spPr>
        <p:txBody>
          <a:bodyPr wrap="square">
            <a:spAutoFit/>
          </a:bodyPr>
          <a:lstStyle/>
          <a:p>
            <a:r>
              <a:rPr lang="en-US" sz="2800" dirty="0" err="1">
                <a:solidFill>
                  <a:srgbClr val="FF0000"/>
                </a:solidFill>
                <a:latin typeface="Times New Roman" panose="02020603050405020304" pitchFamily="18" charset="0"/>
                <a:cs typeface="Times New Roman" panose="02020603050405020304" pitchFamily="18" charset="0"/>
              </a:rPr>
              <a:t>Tình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hình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đại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dịch</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covid</a:t>
            </a:r>
            <a:r>
              <a:rPr lang="en-US" sz="2800" dirty="0" smtClean="0">
                <a:solidFill>
                  <a:srgbClr val="FF0000"/>
                </a:solidFill>
                <a:latin typeface="Times New Roman" panose="02020603050405020304" pitchFamily="18" charset="0"/>
                <a:cs typeface="Times New Roman" panose="02020603050405020304" pitchFamily="18" charset="0"/>
              </a:rPr>
              <a:t>…</a:t>
            </a:r>
            <a:r>
              <a:rPr lang="en-US" sz="2800" dirty="0" err="1" smtClean="0">
                <a:solidFill>
                  <a:srgbClr val="FF0000"/>
                </a:solidFill>
                <a:latin typeface="Times New Roman" panose="02020603050405020304" pitchFamily="18" charset="0"/>
                <a:cs typeface="Times New Roman" panose="02020603050405020304" pitchFamily="18" charset="0"/>
              </a:rPr>
              <a:t>học</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tập</a:t>
            </a:r>
            <a:r>
              <a:rPr lang="en-US" sz="2800" dirty="0" smtClean="0">
                <a:solidFill>
                  <a:srgbClr val="FF0000"/>
                </a:solidFill>
                <a:latin typeface="Times New Roman" panose="02020603050405020304" pitchFamily="18" charset="0"/>
                <a:cs typeface="Times New Roman" panose="02020603050405020304" pitchFamily="18" charset="0"/>
              </a:rPr>
              <a:t> online…, </a:t>
            </a:r>
            <a:r>
              <a:rPr lang="en-US" sz="2800" dirty="0" err="1">
                <a:solidFill>
                  <a:srgbClr val="FF0000"/>
                </a:solidFill>
                <a:latin typeface="Times New Roman" panose="02020603050405020304" pitchFamily="18" charset="0"/>
                <a:cs typeface="Times New Roman" panose="02020603050405020304" pitchFamily="18" charset="0"/>
              </a:rPr>
              <a:t>sinh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hoạt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vui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chơi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cô</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giáo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bạn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bè</a:t>
            </a:r>
            <a:r>
              <a:rPr lang="en-US" sz="2800" dirty="0">
                <a:solidFill>
                  <a:srgbClr val="FF0000"/>
                </a:solidFill>
                <a:latin typeface="Times New Roman" panose="02020603050405020304" pitchFamily="18" charset="0"/>
                <a:cs typeface="Times New Roman" panose="02020603050405020304" pitchFamily="18" charset="0"/>
              </a:rPr>
              <a:t>...</a:t>
            </a:r>
            <a:endParaRPr lang="en-US" sz="2800" dirty="0">
              <a:solidFill>
                <a:srgbClr val="FF0000"/>
              </a:solidFill>
              <a:latin typeface="Times New Roman" panose="02020603050405020304" pitchFamily="18" charset="0"/>
              <a:cs typeface="Times New Roman" panose="02020603050405020304" pitchFamily="18" charset="0"/>
            </a:endParaRPr>
          </a:p>
        </p:txBody>
      </p:sp>
      <p:cxnSp>
        <p:nvCxnSpPr>
          <p:cNvPr id="29" name="Straight Arrow Connector 28"/>
          <p:cNvCxnSpPr/>
          <p:nvPr/>
        </p:nvCxnSpPr>
        <p:spPr>
          <a:xfrm>
            <a:off x="4953001" y="6554788"/>
            <a:ext cx="990600" cy="0"/>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6096001" y="6258580"/>
            <a:ext cx="6553199" cy="523220"/>
          </a:xfrm>
          <a:prstGeom prst="rect">
            <a:avLst/>
          </a:prstGeom>
          <a:noFill/>
          <a:ln w="19050">
            <a:solidFill>
              <a:schemeClr val="tx1"/>
            </a:solidFill>
            <a:miter lim="800000"/>
          </a:ln>
        </p:spPr>
        <p:txBody>
          <a:bodyPr wrap="square">
            <a:spAutoFit/>
          </a:bodyPr>
          <a:lstStyle/>
          <a:p>
            <a:r>
              <a:rPr lang="en-US" sz="2800" dirty="0" err="1">
                <a:latin typeface="Times New Roman" panose="02020603050405020304" pitchFamily="18" charset="0"/>
                <a:cs typeface="Times New Roman" panose="02020603050405020304" pitchFamily="18" charset="0"/>
              </a:rPr>
              <a:t>Chúc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khỏe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giỏi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hẹn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đua</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17" name="Text Box 4"/>
          <p:cNvSpPr txBox="1">
            <a:spLocks noChangeArrowheads="1"/>
          </p:cNvSpPr>
          <p:nvPr/>
        </p:nvSpPr>
        <p:spPr bwMode="auto">
          <a:xfrm>
            <a:off x="76200" y="-176415"/>
            <a:ext cx="12268204" cy="1852815"/>
          </a:xfrm>
          <a:prstGeom prst="rect">
            <a:avLst/>
          </a:prstGeom>
          <a:noFill/>
          <a:ln w="9525">
            <a:noFill/>
            <a:miter lim="800000"/>
          </a:ln>
        </p:spPr>
        <p:txBody>
          <a:bodyPr wrap="square">
            <a:spAutoFit/>
          </a:bodyPr>
          <a:lstStyle/>
          <a:p>
            <a:pPr>
              <a:lnSpc>
                <a:spcPct val="130000"/>
              </a:lnSpc>
              <a:spcBef>
                <a:spcPct val="50000"/>
              </a:spcBef>
            </a:pPr>
            <a:r>
              <a:rPr lang="en-US" sz="3200" dirty="0">
                <a:solidFill>
                  <a:srgbClr val="FF3399"/>
                </a:solidFill>
                <a:latin typeface="Times New Roman" panose="02020603050405020304" pitchFamily="18" charset="0"/>
                <a:cs typeface="Times New Roman" panose="02020603050405020304" pitchFamily="18" charset="0"/>
              </a:rPr>
              <a:t>   </a:t>
            </a:r>
            <a:r>
              <a:rPr lang="en-US" sz="2800" i="1" u="sng" dirty="0" err="1">
                <a:solidFill>
                  <a:srgbClr val="FF3399"/>
                </a:solidFill>
                <a:latin typeface="Times New Roman" panose="02020603050405020304" pitchFamily="18" charset="0"/>
                <a:cs typeface="Times New Roman" panose="02020603050405020304" pitchFamily="18" charset="0"/>
              </a:rPr>
              <a:t>Đề</a:t>
            </a:r>
            <a:r>
              <a:rPr lang="en-US" sz="2800" i="1" u="sng" dirty="0">
                <a:solidFill>
                  <a:srgbClr val="FF3399"/>
                </a:solidFill>
                <a:latin typeface="Times New Roman" panose="02020603050405020304" pitchFamily="18" charset="0"/>
                <a:cs typeface="Times New Roman" panose="02020603050405020304" pitchFamily="18" charset="0"/>
              </a:rPr>
              <a:t> </a:t>
            </a:r>
            <a:r>
              <a:rPr lang="en-US" sz="2800" i="1" u="sng" dirty="0" err="1">
                <a:solidFill>
                  <a:srgbClr val="FF3399"/>
                </a:solidFill>
                <a:latin typeface="Times New Roman" panose="02020603050405020304" pitchFamily="18" charset="0"/>
                <a:cs typeface="Times New Roman" panose="02020603050405020304" pitchFamily="18" charset="0"/>
              </a:rPr>
              <a:t>bài</a:t>
            </a:r>
            <a:r>
              <a:rPr lang="en-US" sz="2800" dirty="0">
                <a:solidFill>
                  <a:srgbClr val="0000FF"/>
                </a:solidFill>
                <a:latin typeface="Times New Roman" panose="02020603050405020304" pitchFamily="18" charset="0"/>
                <a:cs typeface="Times New Roman" panose="02020603050405020304" pitchFamily="18" charset="0"/>
              </a:rPr>
              <a:t> : </a:t>
            </a:r>
            <a:r>
              <a:rPr lang="en-US" sz="2800" dirty="0" err="1">
                <a:latin typeface="Times New Roman" panose="02020603050405020304"/>
                <a:ea typeface="Calibri" panose="020F0502020204030204"/>
              </a:rPr>
              <a:t>Viết</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thư</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cho</a:t>
            </a:r>
            <a:r>
              <a:rPr lang="en-US" sz="2800" dirty="0">
                <a:latin typeface="Times New Roman" panose="02020603050405020304"/>
                <a:ea typeface="Calibri" panose="020F0502020204030204"/>
              </a:rPr>
              <a:t> 1 </a:t>
            </a:r>
            <a:r>
              <a:rPr lang="en-US" sz="2800" dirty="0" err="1">
                <a:latin typeface="Times New Roman" panose="02020603050405020304"/>
                <a:ea typeface="Calibri" panose="020F0502020204030204"/>
              </a:rPr>
              <a:t>bạn</a:t>
            </a:r>
            <a:r>
              <a:rPr lang="en-US" sz="2800" dirty="0">
                <a:latin typeface="Times New Roman" panose="02020603050405020304"/>
                <a:ea typeface="Calibri" panose="020F0502020204030204"/>
              </a:rPr>
              <a:t> ở TPHCM </a:t>
            </a:r>
            <a:r>
              <a:rPr lang="en-US" sz="2800" dirty="0" err="1">
                <a:latin typeface="Times New Roman" panose="02020603050405020304"/>
                <a:ea typeface="Calibri" panose="020F0502020204030204"/>
              </a:rPr>
              <a:t>để</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thăm</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hỏi</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về</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tình</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hình</a:t>
            </a:r>
            <a:r>
              <a:rPr lang="en-US" sz="2800" dirty="0">
                <a:latin typeface="Times New Roman" panose="02020603050405020304"/>
                <a:ea typeface="Calibri" panose="020F0502020204030204"/>
              </a:rPr>
              <a:t> </a:t>
            </a:r>
            <a:r>
              <a:rPr lang="en-US" sz="2800" dirty="0" err="1" smtClean="0">
                <a:latin typeface="Times New Roman" panose="02020603050405020304"/>
                <a:ea typeface="Calibri" panose="020F0502020204030204"/>
              </a:rPr>
              <a:t>gia</a:t>
            </a:r>
            <a:r>
              <a:rPr lang="en-US" sz="2800" dirty="0" smtClean="0">
                <a:latin typeface="Times New Roman" panose="02020603050405020304"/>
                <a:ea typeface="Calibri" panose="020F0502020204030204"/>
              </a:rPr>
              <a:t> </a:t>
            </a:r>
            <a:r>
              <a:rPr lang="en-US" sz="2800" dirty="0" err="1" smtClean="0">
                <a:latin typeface="Times New Roman" panose="02020603050405020304"/>
                <a:ea typeface="Calibri" panose="020F0502020204030204"/>
              </a:rPr>
              <a:t>đình</a:t>
            </a:r>
            <a:r>
              <a:rPr lang="en-US" sz="2800" dirty="0" smtClean="0">
                <a:latin typeface="Times New Roman" panose="02020603050405020304"/>
                <a:ea typeface="Calibri" panose="020F0502020204030204"/>
              </a:rPr>
              <a:t> </a:t>
            </a:r>
            <a:r>
              <a:rPr lang="en-US" sz="2800" dirty="0" err="1" smtClean="0">
                <a:latin typeface="Times New Roman" panose="02020603050405020304"/>
                <a:ea typeface="Calibri" panose="020F0502020204030204"/>
              </a:rPr>
              <a:t>bạn</a:t>
            </a:r>
            <a:r>
              <a:rPr lang="en-US" sz="2800" dirty="0" smtClean="0">
                <a:latin typeface="Times New Roman" panose="02020603050405020304"/>
                <a:ea typeface="Calibri" panose="020F0502020204030204"/>
              </a:rPr>
              <a:t> </a:t>
            </a:r>
            <a:r>
              <a:rPr lang="en-US" sz="2800" dirty="0" err="1">
                <a:latin typeface="Times New Roman" panose="02020603050405020304"/>
                <a:ea typeface="Calibri" panose="020F0502020204030204"/>
              </a:rPr>
              <a:t>trong</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đại</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dịch</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covid</a:t>
            </a:r>
            <a:r>
              <a:rPr lang="en-US" sz="2800" dirty="0">
                <a:latin typeface="Times New Roman" panose="02020603050405020304"/>
                <a:ea typeface="Calibri" panose="020F0502020204030204"/>
              </a:rPr>
              <a:t> 19 </a:t>
            </a:r>
            <a:r>
              <a:rPr lang="en-US" sz="2800" dirty="0" err="1">
                <a:latin typeface="Times New Roman" panose="02020603050405020304"/>
                <a:ea typeface="Calibri" panose="020F0502020204030204"/>
              </a:rPr>
              <a:t>và</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kể</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cho</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bạn</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nghe</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về</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tình</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hình</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đại</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dịch</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covid</a:t>
            </a:r>
            <a:r>
              <a:rPr lang="en-US" sz="2800" dirty="0">
                <a:latin typeface="Times New Roman" panose="02020603050405020304"/>
                <a:ea typeface="Calibri" panose="020F0502020204030204"/>
              </a:rPr>
              <a:t> 19 ở </a:t>
            </a:r>
            <a:r>
              <a:rPr lang="en-US" sz="2800" dirty="0" err="1">
                <a:latin typeface="Times New Roman" panose="02020603050405020304"/>
                <a:ea typeface="Calibri" panose="020F0502020204030204"/>
              </a:rPr>
              <a:t>nơi</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em</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sinh</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sống</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cũng</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như</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tình</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hình</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học</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tập</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của</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em</a:t>
            </a:r>
            <a:r>
              <a:rPr lang="en-US" sz="2800" dirty="0">
                <a:latin typeface="Times New Roman" panose="02020603050405020304"/>
                <a:ea typeface="Calibri" panose="020F0502020204030204"/>
              </a:rPr>
              <a:t> </a:t>
            </a:r>
            <a:r>
              <a:rPr lang="en-US" sz="2800" dirty="0" err="1">
                <a:latin typeface="Times New Roman" panose="02020603050405020304"/>
                <a:ea typeface="Calibri" panose="020F0502020204030204"/>
              </a:rPr>
              <a:t>hiện</a:t>
            </a:r>
            <a:r>
              <a:rPr lang="en-US" sz="2800" dirty="0">
                <a:latin typeface="Times New Roman" panose="02020603050405020304"/>
                <a:ea typeface="Calibri" panose="020F0502020204030204"/>
              </a:rPr>
              <a:t> nay</a:t>
            </a:r>
            <a:r>
              <a:rPr lang="en-US" sz="2800" dirty="0" smtClean="0">
                <a:solidFill>
                  <a:srgbClr val="0000FF"/>
                </a:solidFill>
                <a:latin typeface="Times New Roman" panose="02020603050405020304" pitchFamily="18" charset="0"/>
                <a:cs typeface="Times New Roman" panose="02020603050405020304" pitchFamily="18" charset="0"/>
              </a:rPr>
              <a:t>.</a:t>
            </a:r>
            <a:endParaRPr lang="en-US" sz="2800" dirty="0">
              <a:solidFill>
                <a:srgbClr val="0000FF"/>
              </a:solidFill>
              <a:latin typeface="Times New Roman" panose="02020603050405020304" pitchFamily="18" charset="0"/>
              <a:cs typeface="Times New Roman" panose="02020603050405020304" pitchFamily="18" charset="0"/>
            </a:endParaRPr>
          </a:p>
        </p:txBody>
      </p:sp>
      <p:sp>
        <p:nvSpPr>
          <p:cNvPr id="20" name="Line 5"/>
          <p:cNvSpPr>
            <a:spLocks noChangeShapeType="1"/>
          </p:cNvSpPr>
          <p:nvPr/>
        </p:nvSpPr>
        <p:spPr bwMode="auto">
          <a:xfrm>
            <a:off x="2514599" y="1524000"/>
            <a:ext cx="3352801" cy="10180"/>
          </a:xfrm>
          <a:prstGeom prst="line">
            <a:avLst/>
          </a:prstGeom>
          <a:noFill/>
          <a:ln w="38100">
            <a:solidFill>
              <a:srgbClr val="FF0000"/>
            </a:solidFill>
            <a:round/>
          </a:ln>
        </p:spPr>
        <p:txBody>
          <a:bodyPr/>
          <a:lstStyle/>
          <a:p>
            <a:endParaRPr lang="en-US" sz="5400">
              <a:latin typeface="Times New Roman" panose="02020603050405020304" pitchFamily="18" charset="0"/>
              <a:cs typeface="Times New Roman" panose="02020603050405020304" pitchFamily="18" charset="0"/>
            </a:endParaRPr>
          </a:p>
        </p:txBody>
      </p:sp>
      <p:sp>
        <p:nvSpPr>
          <p:cNvPr id="21" name="Line 6"/>
          <p:cNvSpPr>
            <a:spLocks noChangeShapeType="1"/>
          </p:cNvSpPr>
          <p:nvPr/>
        </p:nvSpPr>
        <p:spPr bwMode="auto">
          <a:xfrm>
            <a:off x="6068704" y="380999"/>
            <a:ext cx="3219493" cy="10549"/>
          </a:xfrm>
          <a:prstGeom prst="line">
            <a:avLst/>
          </a:prstGeom>
          <a:noFill/>
          <a:ln w="38100">
            <a:solidFill>
              <a:srgbClr val="FF0000"/>
            </a:solidFill>
            <a:round/>
          </a:ln>
        </p:spPr>
        <p:txBody>
          <a:bodyPr/>
          <a:lstStyle/>
          <a:p>
            <a:endParaRPr lang="en-US" sz="5400">
              <a:latin typeface="Times New Roman" panose="02020603050405020304" pitchFamily="18" charset="0"/>
              <a:cs typeface="Times New Roman" panose="02020603050405020304" pitchFamily="18" charset="0"/>
            </a:endParaRPr>
          </a:p>
        </p:txBody>
      </p:sp>
      <p:sp>
        <p:nvSpPr>
          <p:cNvPr id="23" name="Line 7"/>
          <p:cNvSpPr>
            <a:spLocks noChangeShapeType="1"/>
          </p:cNvSpPr>
          <p:nvPr/>
        </p:nvSpPr>
        <p:spPr bwMode="auto">
          <a:xfrm>
            <a:off x="228600" y="990600"/>
            <a:ext cx="8382000" cy="3512"/>
          </a:xfrm>
          <a:prstGeom prst="line">
            <a:avLst/>
          </a:prstGeom>
          <a:noFill/>
          <a:ln w="38100">
            <a:solidFill>
              <a:srgbClr val="FF0000"/>
            </a:solidFill>
            <a:round/>
          </a:ln>
        </p:spPr>
        <p:txBody>
          <a:bodyPr/>
          <a:lstStyle/>
          <a:p>
            <a:endParaRPr lang="en-US" sz="5400">
              <a:latin typeface="Times New Roman" panose="02020603050405020304" pitchFamily="18" charset="0"/>
              <a:cs typeface="Times New Roman" panose="02020603050405020304" pitchFamily="18" charset="0"/>
            </a:endParaRPr>
          </a:p>
        </p:txBody>
      </p:sp>
      <p:sp>
        <p:nvSpPr>
          <p:cNvPr id="31" name="Line 8"/>
          <p:cNvSpPr>
            <a:spLocks noChangeShapeType="1"/>
          </p:cNvSpPr>
          <p:nvPr/>
        </p:nvSpPr>
        <p:spPr bwMode="auto">
          <a:xfrm>
            <a:off x="1828800" y="381000"/>
            <a:ext cx="990600" cy="5281"/>
          </a:xfrm>
          <a:prstGeom prst="line">
            <a:avLst/>
          </a:prstGeom>
          <a:noFill/>
          <a:ln w="38100">
            <a:solidFill>
              <a:srgbClr val="FF0000"/>
            </a:solidFill>
            <a:round/>
          </a:ln>
        </p:spPr>
        <p:txBody>
          <a:bodyPr/>
          <a:lstStyle/>
          <a:p>
            <a:endParaRPr lang="en-US" sz="5400">
              <a:latin typeface="Times New Roman" panose="02020603050405020304" pitchFamily="18" charset="0"/>
              <a:cs typeface="Times New Roman" panose="02020603050405020304" pitchFamily="18" charset="0"/>
            </a:endParaRPr>
          </a:p>
        </p:txBody>
      </p:sp>
      <p:sp>
        <p:nvSpPr>
          <p:cNvPr id="32" name="Line 9"/>
          <p:cNvSpPr>
            <a:spLocks noChangeShapeType="1"/>
          </p:cNvSpPr>
          <p:nvPr/>
        </p:nvSpPr>
        <p:spPr bwMode="auto">
          <a:xfrm flipV="1">
            <a:off x="3581400" y="380998"/>
            <a:ext cx="2133600" cy="10551"/>
          </a:xfrm>
          <a:prstGeom prst="line">
            <a:avLst/>
          </a:prstGeom>
          <a:noFill/>
          <a:ln w="38100">
            <a:solidFill>
              <a:srgbClr val="FF0000"/>
            </a:solidFill>
            <a:round/>
          </a:ln>
        </p:spPr>
        <p:txBody>
          <a:bodyPr/>
          <a:lstStyle/>
          <a:p>
            <a:endParaRPr lang="en-US" sz="5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barn(inVertical)">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195">
                                            <p:txEl>
                                              <p:pRg st="0" end="0"/>
                                            </p:txEl>
                                          </p:spTgt>
                                        </p:tgtEl>
                                        <p:attrNameLst>
                                          <p:attrName>style.visibility</p:attrName>
                                        </p:attrNameLst>
                                      </p:cBhvr>
                                      <p:to>
                                        <p:strVal val="visible"/>
                                      </p:to>
                                    </p:set>
                                    <p:animEffect transition="in" filter="barn(inVertical)">
                                      <p:cBhvr>
                                        <p:cTn id="17" dur="500"/>
                                        <p:tgtEl>
                                          <p:spTgt spid="819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barn(inVertical)">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circle(in)">
                                      <p:cBhvr>
                                        <p:cTn id="32" dur="2000"/>
                                        <p:tgtEl>
                                          <p:spTgt spid="18"/>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circle(in)">
                                      <p:cBhvr>
                                        <p:cTn id="35" dur="20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195">
                                            <p:txEl>
                                              <p:pRg st="1" end="1"/>
                                            </p:txEl>
                                          </p:spTgt>
                                        </p:tgtEl>
                                        <p:attrNameLst>
                                          <p:attrName>style.visibility</p:attrName>
                                        </p:attrNameLst>
                                      </p:cBhvr>
                                      <p:to>
                                        <p:strVal val="visible"/>
                                      </p:to>
                                    </p:set>
                                    <p:animEffect transition="in" filter="fade">
                                      <p:cBhvr>
                                        <p:cTn id="40" dur="500"/>
                                        <p:tgtEl>
                                          <p:spTgt spid="8195">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barn(inVertical)">
                                      <p:cBhvr>
                                        <p:cTn id="45" dur="500"/>
                                        <p:tgtEl>
                                          <p:spTgt spid="21"/>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barn(inVertical)">
                                      <p:cBhvr>
                                        <p:cTn id="48" dur="500"/>
                                        <p:tgtEl>
                                          <p:spTgt spid="23"/>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barn(inVertical)">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randombar(horizontal)">
                                      <p:cBhvr>
                                        <p:cTn id="56" dur="500"/>
                                        <p:tgtEl>
                                          <p:spTgt spid="19"/>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randombar(horizontal)">
                                      <p:cBhvr>
                                        <p:cTn id="59" dur="5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8195">
                                            <p:txEl>
                                              <p:pRg st="2" end="2"/>
                                            </p:txEl>
                                          </p:spTgt>
                                        </p:tgtEl>
                                        <p:attrNameLst>
                                          <p:attrName>style.visibility</p:attrName>
                                        </p:attrNameLst>
                                      </p:cBhvr>
                                      <p:to>
                                        <p:strVal val="visible"/>
                                      </p:to>
                                    </p:set>
                                    <p:animEffect transition="in" filter="barn(inVertical)">
                                      <p:cBhvr>
                                        <p:cTn id="64" dur="500"/>
                                        <p:tgtEl>
                                          <p:spTgt spid="8195">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1" presetClass="entr" presetSubtype="1" fill="hold" nodeType="click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heel(1)">
                                      <p:cBhvr>
                                        <p:cTn id="69" dur="2000"/>
                                        <p:tgtEl>
                                          <p:spTgt spid="22"/>
                                        </p:tgtEl>
                                      </p:cBhvr>
                                    </p:animEffect>
                                  </p:childTnLst>
                                </p:cTn>
                              </p:par>
                              <p:par>
                                <p:cTn id="70" presetID="21" presetClass="entr" presetSubtype="1" fill="hold" grpId="0" nodeType="with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heel(1)">
                                      <p:cBhvr>
                                        <p:cTn id="72" dur="20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nodeType="click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barn(inVertical)">
                                      <p:cBhvr>
                                        <p:cTn id="81" dur="500"/>
                                        <p:tgtEl>
                                          <p:spTgt spid="25"/>
                                        </p:tgtEl>
                                      </p:cBhvr>
                                    </p:animEffect>
                                  </p:childTnLst>
                                </p:cTn>
                              </p:par>
                              <p:par>
                                <p:cTn id="82" presetID="16" presetClass="entr" presetSubtype="21" fill="hold" grpId="0" nodeType="with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barn(inVertical)">
                                      <p:cBhvr>
                                        <p:cTn id="84" dur="500"/>
                                        <p:tgtEl>
                                          <p:spTgt spid="26"/>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nodeType="clickEffect">
                                  <p:stCondLst>
                                    <p:cond delay="0"/>
                                  </p:stCondLst>
                                  <p:childTnLst>
                                    <p:set>
                                      <p:cBhvr>
                                        <p:cTn id="88" dur="1" fill="hold">
                                          <p:stCondLst>
                                            <p:cond delay="0"/>
                                          </p:stCondLst>
                                        </p:cTn>
                                        <p:tgtEl>
                                          <p:spTgt spid="8195">
                                            <p:txEl>
                                              <p:pRg st="4" end="4"/>
                                            </p:txEl>
                                          </p:spTgt>
                                        </p:tgtEl>
                                        <p:attrNameLst>
                                          <p:attrName>style.visibility</p:attrName>
                                        </p:attrNameLst>
                                      </p:cBhvr>
                                      <p:to>
                                        <p:strVal val="visible"/>
                                      </p:to>
                                    </p:set>
                                    <p:animEffect transition="in" filter="randombar(horizontal)">
                                      <p:cBhvr>
                                        <p:cTn id="89" dur="500"/>
                                        <p:tgtEl>
                                          <p:spTgt spid="8195">
                                            <p:txEl>
                                              <p:pRg st="4" end="4"/>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nodeType="click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randombar(horizontal)">
                                      <p:cBhvr>
                                        <p:cTn id="94" dur="500"/>
                                        <p:tgtEl>
                                          <p:spTgt spid="27"/>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28"/>
                                        </p:tgtEl>
                                        <p:attrNameLst>
                                          <p:attrName>style.visibility</p:attrName>
                                        </p:attrNameLst>
                                      </p:cBhvr>
                                      <p:to>
                                        <p:strVal val="visible"/>
                                      </p:to>
                                    </p:set>
                                    <p:animEffect transition="in" filter="randombar(horizontal)">
                                      <p:cBhvr>
                                        <p:cTn id="97" dur="500"/>
                                        <p:tgtEl>
                                          <p:spTgt spid="28"/>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8195">
                                            <p:txEl>
                                              <p:pRg st="5" end="5"/>
                                            </p:txEl>
                                          </p:spTgt>
                                        </p:tgtEl>
                                        <p:attrNameLst>
                                          <p:attrName>style.visibility</p:attrName>
                                        </p:attrNameLst>
                                      </p:cBhvr>
                                      <p:to>
                                        <p:strVal val="visible"/>
                                      </p:to>
                                    </p:set>
                                    <p:animEffect transition="in" filter="fade">
                                      <p:cBhvr>
                                        <p:cTn id="102" dur="500"/>
                                        <p:tgtEl>
                                          <p:spTgt spid="8195">
                                            <p:txEl>
                                              <p:pRg st="5" end="5"/>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nodeType="click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barn(inVertical)">
                                      <p:cBhvr>
                                        <p:cTn id="107" dur="500"/>
                                        <p:tgtEl>
                                          <p:spTgt spid="29"/>
                                        </p:tgtEl>
                                      </p:cBhvr>
                                    </p:animEffect>
                                  </p:childTnLst>
                                </p:cTn>
                              </p:par>
                              <p:par>
                                <p:cTn id="108" presetID="16" presetClass="entr" presetSubtype="21" fill="hold" grpId="0" nodeType="withEffect">
                                  <p:stCondLst>
                                    <p:cond delay="0"/>
                                  </p:stCondLst>
                                  <p:childTnLst>
                                    <p:set>
                                      <p:cBhvr>
                                        <p:cTn id="109" dur="1" fill="hold">
                                          <p:stCondLst>
                                            <p:cond delay="0"/>
                                          </p:stCondLst>
                                        </p:cTn>
                                        <p:tgtEl>
                                          <p:spTgt spid="30"/>
                                        </p:tgtEl>
                                        <p:attrNameLst>
                                          <p:attrName>style.visibility</p:attrName>
                                        </p:attrNameLst>
                                      </p:cBhvr>
                                      <p:to>
                                        <p:strVal val="visible"/>
                                      </p:to>
                                    </p:set>
                                    <p:animEffect transition="in" filter="barn(inVertical)">
                                      <p:cBhvr>
                                        <p:cTn id="11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24" grpId="0" animBg="1"/>
      <p:bldP spid="26" grpId="0" animBg="1"/>
      <p:bldP spid="28" grpId="0" bldLvl="0" animBg="1"/>
      <p:bldP spid="30" grpId="0" animBg="1"/>
      <p:bldP spid="17" grpId="0"/>
      <p:bldP spid="20" grpId="0" animBg="1"/>
      <p:bldP spid="21" grpId="0" animBg="1"/>
      <p:bldP spid="23" grpId="0" animBg="1"/>
      <p:bldP spid="31" grpId="0" animBg="1"/>
      <p:bldP spid="3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6518</Words>
  <Application>WPS Presentation</Application>
  <PresentationFormat>Custom</PresentationFormat>
  <Paragraphs>177</Paragraphs>
  <Slides>13</Slides>
  <Notes>0</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13</vt:i4>
      </vt:variant>
    </vt:vector>
  </HeadingPairs>
  <TitlesOfParts>
    <vt:vector size="27" baseType="lpstr">
      <vt:lpstr>Arial</vt:lpstr>
      <vt:lpstr>SimSun</vt:lpstr>
      <vt:lpstr>Wingdings</vt:lpstr>
      <vt:lpstr>Times New Roman</vt:lpstr>
      <vt:lpstr>Cambria</vt:lpstr>
      <vt:lpstr>Times New Roman</vt:lpstr>
      <vt:lpstr>Calibri</vt:lpstr>
      <vt:lpstr>.VnAvant</vt:lpstr>
      <vt:lpstr>Segoe Print</vt:lpstr>
      <vt:lpstr>Microsoft YaHei</vt:lpstr>
      <vt:lpstr>Arial Unicode MS</vt:lpstr>
      <vt:lpstr>Default Design</vt:lpstr>
      <vt:lpstr>3_Default Design</vt:lpstr>
      <vt:lpstr>4_Default Design</vt:lpstr>
      <vt:lpstr>PowerPoint 演示文稿</vt:lpstr>
      <vt:lpstr>PowerPoint 演示文稿</vt:lpstr>
      <vt:lpstr>PowerPoint 演示文稿</vt:lpstr>
      <vt:lpstr>PowerPoint 演示文稿</vt:lpstr>
      <vt:lpstr>PowerPoint 演示文稿</vt:lpstr>
      <vt:lpstr>PowerPoint 演示文稿</vt:lpstr>
      <vt:lpstr>II. Ghi nhớ</vt:lpstr>
      <vt:lpstr>PowerPoint 演示文稿</vt:lpstr>
      <vt:lpstr>PowerPoint 演示文稿</vt:lpstr>
      <vt:lpstr>PowerPoint 演示文稿</vt:lpstr>
      <vt:lpstr>PowerPoint 演示文稿</vt:lpstr>
      <vt:lpstr>PowerPoint 演示文稿</vt:lpstr>
      <vt:lpstr>PowerPoint 演示文稿</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Root</dc:creator>
  <cp:lastModifiedBy>asus</cp:lastModifiedBy>
  <cp:revision>100</cp:revision>
  <dcterms:created xsi:type="dcterms:W3CDTF">2010-09-09T15:45:00Z</dcterms:created>
  <dcterms:modified xsi:type="dcterms:W3CDTF">2021-09-26T04:15:52Z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2D09FFABE4A24C4F899B5D31AA53C5FF</vt:lpwstr>
  </property>
  <property fmtid="{D5CDD505-2E9C-101B-9397-08002B2CF9AE}" pid="3" name="KSOProductBuildVer">
    <vt:lpwstr>1033-11.2.0.10323</vt:lpwstr>
  </property>
</Properties>
</file>