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3"/>
  </p:sldMasterIdLst>
  <p:notesMasterIdLst>
    <p:notesMasterId r:id="rId5"/>
  </p:notesMasterIdLst>
  <p:sldIdLst>
    <p:sldId id="263" r:id="rId4"/>
    <p:sldId id="347" r:id="rId6"/>
    <p:sldId id="306" r:id="rId7"/>
    <p:sldId id="362" r:id="rId8"/>
    <p:sldId id="312" r:id="rId9"/>
    <p:sldId id="345" r:id="rId10"/>
    <p:sldId id="371" r:id="rId11"/>
    <p:sldId id="365" r:id="rId12"/>
    <p:sldId id="327" r:id="rId13"/>
    <p:sldId id="328" r:id="rId14"/>
    <p:sldId id="367" r:id="rId15"/>
    <p:sldId id="296" r:id="rId16"/>
    <p:sldId id="331" r:id="rId17"/>
    <p:sldId id="336" r:id="rId18"/>
    <p:sldId id="337" r:id="rId19"/>
    <p:sldId id="338" r:id="rId20"/>
    <p:sldId id="369" r:id="rId21"/>
    <p:sldId id="339" r:id="rId22"/>
    <p:sldId id="363" r:id="rId23"/>
    <p:sldId id="370" r:id="rId24"/>
    <p:sldId id="353" r:id="rId25"/>
    <p:sldId id="346" r:id="rId26"/>
    <p:sldId id="300" r:id="rId27"/>
  </p:sldIdLst>
  <p:sldSz cx="12192000" cy="6858000"/>
  <p:notesSz cx="6858000" cy="9144000"/>
  <p:embeddedFontLst>
    <p:embeddedFont>
      <p:font typeface="Verdana" panose="020B0604030504040204" pitchFamily="34" charset="0"/>
      <p:regular r:id="rId31"/>
      <p:bold r:id="rId32"/>
      <p:italic r:id="rId33"/>
      <p:boldItalic r:id="rId34"/>
    </p:embeddedFont>
    <p:embeddedFont>
      <p:font typeface="Arial Black" panose="020B0A04020102020204" pitchFamily="34" charset="0"/>
      <p:bold r:id="rId35"/>
    </p:embeddedFont>
    <p:embeddedFont>
      <p:font typeface="HP001 4 hàng" panose="020B0603050302020204" pitchFamily="34" charset="0"/>
      <p:regular r:id="rId36"/>
      <p:bold r:id="rId37"/>
    </p:embeddedFont>
    <p:embeddedFont>
      <p:font typeface="HP001 5H" panose="020B0603050302020204" pitchFamily="34" charset="0"/>
      <p:bold r:id="rId38"/>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a:srgbClr val="FFFF00"/>
    <a:srgbClr val="33CC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56"/>
    <p:restoredTop sz="86323"/>
  </p:normalViewPr>
  <p:slideViewPr>
    <p:cSldViewPr showGuides="1">
      <p:cViewPr varScale="1">
        <p:scale>
          <a:sx n="79" d="100"/>
          <a:sy n="79" d="100"/>
        </p:scale>
        <p:origin x="-966" y="-90"/>
      </p:cViewPr>
      <p:guideLst>
        <p:guide orient="horz" pos="2160"/>
        <p:guide pos="3840"/>
      </p:guideLst>
    </p:cSldViewPr>
  </p:slideViewPr>
  <p:outlineViewPr>
    <p:cViewPr>
      <p:scale>
        <a:sx n="33" d="100"/>
        <a:sy n="33" d="100"/>
      </p:scale>
      <p:origin x="0" y="45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012"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wrap="square" lIns="91440" tIns="45720" rIns="91440" bIns="45720" anchor="t" anchorCtr="0"/>
          <a:p>
            <a:pPr lvl="0"/>
            <a:endParaRPr lang="en-US" altLang="en-US" dirty="0"/>
          </a:p>
        </p:txBody>
      </p:sp>
      <p:sp>
        <p:nvSpPr>
          <p:cNvPr id="440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p:txBody>
          <a:bodyPr wrap="square" lIns="91440" tIns="45720" rIns="91440" bIns="45720" anchor="t" anchorCtr="0"/>
          <a:p>
            <a:pPr lvl="0"/>
            <a:endParaRPr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p:txBody>
          <a:bodyPr wrap="square" lIns="91440" tIns="45720" rIns="91440" bIns="45720" anchor="t" anchorCtr="0"/>
          <a:p>
            <a:pPr lvl="0"/>
            <a:endParaRPr dirty="0"/>
          </a:p>
        </p:txBody>
      </p:sp>
      <p:sp>
        <p:nvSpPr>
          <p:cNvPr id="460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5" name="Rectangle 6"/>
          <p:cNvSpPr>
            <a:spLocks noChangeArrowheads="1"/>
          </p:cNvSpPr>
          <p:nvPr/>
        </p:nvSpPr>
        <p:spPr bwMode="ltGray">
          <a:xfrm>
            <a:off x="4064000" y="2209800"/>
            <a:ext cx="2032000" cy="1447800"/>
          </a:xfrm>
          <a:prstGeom prst="rect">
            <a:avLst/>
          </a:prstGeom>
          <a:blipFill dpi="0" rotWithShape="1">
            <a:blip r:embed="rId2"/>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7"/>
          <p:cNvSpPr>
            <a:spLocks noChangeArrowheads="1"/>
          </p:cNvSpPr>
          <p:nvPr/>
        </p:nvSpPr>
        <p:spPr bwMode="ltGray">
          <a:xfrm>
            <a:off x="4064000" y="3657600"/>
            <a:ext cx="2032000" cy="1447800"/>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Rectangle 8"/>
          <p:cNvSpPr>
            <a:spLocks noChangeArrowheads="1"/>
          </p:cNvSpPr>
          <p:nvPr/>
        </p:nvSpPr>
        <p:spPr bwMode="ltGray">
          <a:xfrm>
            <a:off x="6096000" y="3657600"/>
            <a:ext cx="2032000" cy="1447800"/>
          </a:xfrm>
          <a:prstGeom prst="rect">
            <a:avLst/>
          </a:prstGeom>
          <a:blipFill dpi="0" rotWithShape="1">
            <a:blip r:embed="rId3"/>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 name="Rectangle 18"/>
          <p:cNvSpPr>
            <a:spLocks noChangeArrowheads="1"/>
          </p:cNvSpPr>
          <p:nvPr/>
        </p:nvSpPr>
        <p:spPr bwMode="ltGray">
          <a:xfrm>
            <a:off x="6096000" y="2209800"/>
            <a:ext cx="2032000" cy="1447800"/>
          </a:xfrm>
          <a:prstGeom prst="rect">
            <a:avLst/>
          </a:prstGeom>
          <a:solidFill>
            <a:schemeClr val="tx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 name="Rectangle 18"/>
          <p:cNvSpPr>
            <a:spLocks noChangeArrowheads="1"/>
          </p:cNvSpPr>
          <p:nvPr/>
        </p:nvSpPr>
        <p:spPr bwMode="gray">
          <a:xfrm>
            <a:off x="4064000" y="2209800"/>
            <a:ext cx="4064000" cy="2900363"/>
          </a:xfrm>
          <a:prstGeom prst="rect">
            <a:avLst/>
          </a:prstGeom>
          <a:blipFill dpi="0" rotWithShape="1">
            <a:blip r:embed="rId4"/>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Rectangle 4"/>
          <p:cNvSpPr>
            <a:spLocks noChangeArrowheads="1"/>
          </p:cNvSpPr>
          <p:nvPr/>
        </p:nvSpPr>
        <p:spPr bwMode="ltGray">
          <a:xfrm>
            <a:off x="0" y="2209800"/>
            <a:ext cx="2032000" cy="1447800"/>
          </a:xfrm>
          <a:prstGeom prst="rect">
            <a:avLst/>
          </a:prstGeom>
          <a:solidFill>
            <a:schemeClr val="accent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Rectangle 5"/>
          <p:cNvSpPr>
            <a:spLocks noChangeArrowheads="1"/>
          </p:cNvSpPr>
          <p:nvPr/>
        </p:nvSpPr>
        <p:spPr bwMode="ltGray">
          <a:xfrm>
            <a:off x="2032000" y="2209800"/>
            <a:ext cx="2032000" cy="1447800"/>
          </a:xfrm>
          <a:prstGeom prst="rect">
            <a:avLst/>
          </a:prstGeom>
          <a:solidFill>
            <a:schemeClr val="tx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9"/>
          <p:cNvSpPr>
            <a:spLocks noChangeArrowheads="1"/>
          </p:cNvSpPr>
          <p:nvPr/>
        </p:nvSpPr>
        <p:spPr bwMode="ltGray">
          <a:xfrm>
            <a:off x="8128000" y="3657600"/>
            <a:ext cx="2032000" cy="1447800"/>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Rectangle 17"/>
          <p:cNvSpPr>
            <a:spLocks noChangeArrowheads="1"/>
          </p:cNvSpPr>
          <p:nvPr/>
        </p:nvSpPr>
        <p:spPr bwMode="ltGray">
          <a:xfrm>
            <a:off x="10160000" y="3657600"/>
            <a:ext cx="2032000" cy="1447800"/>
          </a:xfrm>
          <a:prstGeom prst="rect">
            <a:avLst/>
          </a:prstGeom>
          <a:solidFill>
            <a:schemeClr val="hlink"/>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Rectangle 23" descr="7"/>
          <p:cNvSpPr>
            <a:spLocks noChangeArrowheads="1"/>
          </p:cNvSpPr>
          <p:nvPr/>
        </p:nvSpPr>
        <p:spPr bwMode="gray">
          <a:xfrm>
            <a:off x="0" y="2211388"/>
            <a:ext cx="2032000" cy="1446213"/>
          </a:xfrm>
          <a:prstGeom prst="rect">
            <a:avLst/>
          </a:prstGeom>
          <a:blipFill dpi="0" rotWithShape="1">
            <a:blip r:embed="rId5"/>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Rectangle 24"/>
          <p:cNvSpPr>
            <a:spLocks noChangeArrowheads="1"/>
          </p:cNvSpPr>
          <p:nvPr/>
        </p:nvSpPr>
        <p:spPr bwMode="gray">
          <a:xfrm>
            <a:off x="10142538" y="3651250"/>
            <a:ext cx="2055813" cy="1457325"/>
          </a:xfrm>
          <a:prstGeom prst="rect">
            <a:avLst/>
          </a:prstGeom>
          <a:blipFill dpi="0" rotWithShape="1">
            <a:blip r:embed="rId6"/>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Rectangle 29" descr="8"/>
          <p:cNvSpPr>
            <a:spLocks noChangeArrowheads="1"/>
          </p:cNvSpPr>
          <p:nvPr/>
        </p:nvSpPr>
        <p:spPr bwMode="ltGray">
          <a:xfrm>
            <a:off x="2032000" y="3657600"/>
            <a:ext cx="2032000" cy="1447800"/>
          </a:xfrm>
          <a:prstGeom prst="rect">
            <a:avLst/>
          </a:prstGeom>
          <a:blipFill dpi="0" rotWithShape="1">
            <a:blip r:embed="rId7"/>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TextBox 27"/>
          <p:cNvSpPr txBox="1">
            <a:spLocks noChangeArrowheads="1"/>
          </p:cNvSpPr>
          <p:nvPr/>
        </p:nvSpPr>
        <p:spPr bwMode="auto">
          <a:xfrm>
            <a:off x="0" y="6627813"/>
            <a:ext cx="1960563" cy="23018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solidFill>
                <a:effectLst/>
                <a:uLnTx/>
                <a:uFillTx/>
                <a:latin typeface="Verdana" panose="020B0604030504040204" pitchFamily="34" charset="0"/>
                <a:ea typeface="+mn-ea"/>
                <a:cs typeface="+mn-cs"/>
              </a:rPr>
              <a:t>http://dichvudanhvanban.com</a:t>
            </a:r>
            <a:endParaRPr kumimoji="0" lang="en-US" sz="9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
        <p:nvSpPr>
          <p:cNvPr id="111626" name="Rectangle 10"/>
          <p:cNvSpPr>
            <a:spLocks noGrp="1" noChangeArrowheads="1"/>
          </p:cNvSpPr>
          <p:nvPr>
            <p:ph type="ctrTitle" sz="quarter"/>
          </p:nvPr>
        </p:nvSpPr>
        <p:spPr bwMode="auto">
          <a:xfrm>
            <a:off x="1016000" y="1143000"/>
            <a:ext cx="10363200" cy="990600"/>
          </a:xfrm>
        </p:spPr>
        <p:txBody>
          <a:bodyPr/>
          <a:lstStyle>
            <a:lvl1pPr algn="ctr">
              <a:defRPr sz="4000" b="1">
                <a:solidFill>
                  <a:schemeClr val="tx1"/>
                </a:solidFill>
              </a:defRPr>
            </a:lvl1pPr>
          </a:lstStyle>
          <a:p>
            <a:r>
              <a:rPr lang="en-US"/>
              <a:t>Click to edit Master title style</a:t>
            </a:r>
            <a:endParaRPr lang="en-US"/>
          </a:p>
        </p:txBody>
      </p:sp>
      <p:sp>
        <p:nvSpPr>
          <p:cNvPr id="111627" name="Rectangle 11"/>
          <p:cNvSpPr>
            <a:spLocks noGrp="1" noChangeArrowheads="1"/>
          </p:cNvSpPr>
          <p:nvPr>
            <p:ph type="subTitle" sz="quarter" idx="1"/>
          </p:nvPr>
        </p:nvSpPr>
        <p:spPr>
          <a:xfrm>
            <a:off x="1828800" y="5410200"/>
            <a:ext cx="8534400" cy="533400"/>
          </a:xfrm>
        </p:spPr>
        <p:txBody>
          <a:bodyPr/>
          <a:lstStyle>
            <a:lvl1pPr marL="0" indent="0" algn="ctr">
              <a:buFont typeface="Wingdings" panose="05000000000000000000" pitchFamily="2" charset="2"/>
              <a:buNone/>
              <a:defRPr/>
            </a:lvl1pPr>
          </a:lstStyle>
          <a:p>
            <a:r>
              <a:rPr lang="en-US"/>
              <a:t>Click to edit Master subtitle style</a:t>
            </a:r>
            <a:endParaRPr lang="en-US"/>
          </a:p>
        </p:txBody>
      </p:sp>
      <p:sp>
        <p:nvSpPr>
          <p:cNvPr id="28" name="Rectangle 12"/>
          <p:cNvSpPr>
            <a:spLocks noGrp="1" noChangeArrowheads="1"/>
          </p:cNvSpPr>
          <p:nvPr>
            <p:ph type="dt" sz="quarter" idx="2"/>
          </p:nvPr>
        </p:nvSpPr>
        <p:spPr>
          <a:xfrm>
            <a:off x="609600" y="6553200"/>
            <a:ext cx="2844800" cy="228600"/>
          </a:xfrm>
          <a:prstGeom prst="rect">
            <a:avLst/>
          </a:prstGeom>
        </p:spPr>
        <p:txBody>
          <a:bodyPr/>
          <a:lstStyle>
            <a:lvl1pPr algn="l" eaLnBrk="1" hangingPunct="1">
              <a:defRPr>
                <a:effectLst>
                  <a:outerShdw blurRad="38100" dist="38100" dir="2700000" algn="tl">
                    <a:srgbClr val="C0C0C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9" name="Rectangle 13"/>
          <p:cNvSpPr>
            <a:spLocks noGrp="1" noChangeArrowheads="1"/>
          </p:cNvSpPr>
          <p:nvPr>
            <p:ph type="ftr" sz="quarter" idx="3"/>
          </p:nvPr>
        </p:nvSpPr>
        <p:spPr bwMode="auto">
          <a:xfrm>
            <a:off x="4165600" y="6553200"/>
            <a:ext cx="3860800" cy="228600"/>
          </a:xfrm>
          <a:prstGeom prst="rect">
            <a:avLst/>
          </a:prstGeom>
          <a:ln>
            <a:miter lim="800000"/>
          </a:ln>
        </p:spPr>
        <p:txBody>
          <a:bodyPr vert="horz" wrap="square" lIns="91440" tIns="45720" rIns="91440" bIns="45720" numCol="1" anchor="t" anchorCtr="0" compatLnSpc="1"/>
          <a:lstStyle>
            <a:lvl1pPr algn="ctr">
              <a:defRPr>
                <a:solidFill>
                  <a:schemeClr val="tx1"/>
                </a:solidFill>
                <a:effectLst>
                  <a:outerShdw blurRad="38100" dist="38100" dir="2700000" algn="tl">
                    <a:srgbClr val="C0C0C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30" name="Rectangle 14"/>
          <p:cNvSpPr>
            <a:spLocks noGrp="1" noChangeArrowheads="1"/>
          </p:cNvSpPr>
          <p:nvPr>
            <p:ph type="sldNum" sz="quarter" idx="4"/>
          </p:nvPr>
        </p:nvSpPr>
        <p:spPr bwMode="auto">
          <a:xfrm>
            <a:off x="8737600" y="6553200"/>
            <a:ext cx="2844800" cy="228600"/>
          </a:xfrm>
          <a:prstGeom prst="rect">
            <a:avLst/>
          </a:prstGeom>
          <a:ln>
            <a:miter lim="800000"/>
          </a:ln>
        </p:spPr>
        <p:txBody>
          <a:bodyPr vert="horz" wrap="square" lIns="91440" tIns="45720" rIns="91440" bIns="45720" numCol="1" anchor="t" anchorCtr="0" compatLnSpc="1"/>
          <a:p>
            <a:pPr algn="r" eaLnBrk="1" hangingPunct="1">
              <a:buNone/>
            </a:pPr>
            <a:fld id="{9A0DB2DC-4C9A-4742-B13C-FB6460FD3503}" type="slidenum">
              <a:rPr lang="en-US" altLang="en-US" dirty="0">
                <a:effectLst>
                  <a:outerShdw blurRad="38100" dist="38100" dir="2700000">
                    <a:srgbClr val="C0C0C0"/>
                  </a:outerShdw>
                </a:effectLst>
              </a:rPr>
            </a:fld>
            <a:endParaRPr lang="en-US" altLang="en-US" dirty="0">
              <a:effectLst>
                <a:outerShdw blurRad="38100" dist="38100" dir="2700000">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26"/>
                                        </p:tgtEl>
                                      </p:cBhvr>
                                    </p:animEffect>
                                    <p:set>
                                      <p:cBhvr>
                                        <p:cTn id="7" dur="1" fill="hold">
                                          <p:stCondLst>
                                            <p:cond delay="999"/>
                                          </p:stCondLst>
                                        </p:cTn>
                                        <p:tgtEl>
                                          <p:spTgt spid="26"/>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107951"/>
            <a:ext cx="2590800" cy="601821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19200" y="107951"/>
            <a:ext cx="7569200" cy="601821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951"/>
            <a:ext cx="9753600" cy="563563"/>
          </a:xfrm>
        </p:spPr>
        <p:txBody>
          <a:bodyPr/>
          <a:lstStyle/>
          <a:p>
            <a:r>
              <a:rPr lang="en-US"/>
              <a:t>Click to edit Master title style</a:t>
            </a:r>
            <a:endParaRPr lang="en-US"/>
          </a:p>
        </p:txBody>
      </p:sp>
      <p:sp>
        <p:nvSpPr>
          <p:cNvPr id="3" name="Text Placeholder 2"/>
          <p:cNvSpPr>
            <a:spLocks noGrp="1"/>
          </p:cNvSpPr>
          <p:nvPr>
            <p:ph type="body" sz="half" idx="1"/>
          </p:nvPr>
        </p:nvSpPr>
        <p:spPr>
          <a:xfrm>
            <a:off x="1320800" y="990600"/>
            <a:ext cx="5029200" cy="51355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553200" y="990600"/>
            <a:ext cx="5029200" cy="51355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 name="Date Placeholder 4"/>
          <p:cNvSpPr>
            <a:spLocks noGrp="1"/>
          </p:cNvSpPr>
          <p:nvPr>
            <p:ph type="dt" sz="half" idx="1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5"/>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6"/>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951"/>
            <a:ext cx="9753600" cy="563563"/>
          </a:xfrm>
        </p:spPr>
        <p:txBody>
          <a:bodyPr/>
          <a:lstStyle/>
          <a:p>
            <a:r>
              <a:rPr lang="en-US"/>
              <a:t>Click to edit Master title style</a:t>
            </a:r>
            <a:endParaRPr lang="en-US"/>
          </a:p>
        </p:txBody>
      </p:sp>
      <p:sp>
        <p:nvSpPr>
          <p:cNvPr id="3" name="Table Placeholder 2"/>
          <p:cNvSpPr>
            <a:spLocks noGrp="1"/>
          </p:cNvSpPr>
          <p:nvPr>
            <p:ph type="tbl" idx="1" hasCustomPrompt="1"/>
          </p:nvPr>
        </p:nvSpPr>
        <p:spPr>
          <a:xfrm>
            <a:off x="1320800" y="990600"/>
            <a:ext cx="10261600" cy="51355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v"/>
              <a:defRPr/>
            </a:pPr>
            <a:r>
              <a:rPr kumimoji="0" lang="en-US" sz="2400" b="0" i="0" u="none" strike="noStrike" kern="0" cap="none" spc="0" normalizeH="0" baseline="0" noProof="0">
                <a:ln>
                  <a:noFill/>
                </a:ln>
                <a:solidFill>
                  <a:schemeClr val="tx1"/>
                </a:solidFill>
                <a:effectLst/>
                <a:uLnTx/>
                <a:uFillTx/>
                <a:latin typeface="+mn-lt"/>
                <a:ea typeface="+mn-ea"/>
                <a:cs typeface="+mn-cs"/>
              </a:rPr>
              <a:t>Click icon to add table</a:t>
            </a: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951"/>
            <a:ext cx="9753600" cy="563563"/>
          </a:xfrm>
        </p:spPr>
        <p:txBody>
          <a:bodyPr/>
          <a:lstStyle/>
          <a:p>
            <a:r>
              <a:rPr lang="en-US"/>
              <a:t>Click to edit Master title style</a:t>
            </a:r>
            <a:endParaRPr lang="en-US"/>
          </a:p>
        </p:txBody>
      </p:sp>
      <p:sp>
        <p:nvSpPr>
          <p:cNvPr id="3" name="Chart Placeholder 2"/>
          <p:cNvSpPr>
            <a:spLocks noGrp="1"/>
          </p:cNvSpPr>
          <p:nvPr>
            <p:ph type="chart" idx="1" hasCustomPrompt="1"/>
          </p:nvPr>
        </p:nvSpPr>
        <p:spPr>
          <a:xfrm>
            <a:off x="1320800" y="990600"/>
            <a:ext cx="10261600" cy="51355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v"/>
              <a:defRPr/>
            </a:pPr>
            <a:r>
              <a:rPr kumimoji="0" lang="en-US" sz="2400" b="0" i="0" u="none" strike="noStrike" kern="0" cap="none" spc="0" normalizeH="0" baseline="0" noProof="0">
                <a:ln>
                  <a:noFill/>
                </a:ln>
                <a:solidFill>
                  <a:schemeClr val="tx1"/>
                </a:solidFill>
                <a:effectLst/>
                <a:uLnTx/>
                <a:uFillTx/>
                <a:latin typeface="+mn-lt"/>
                <a:ea typeface="+mn-ea"/>
                <a:cs typeface="+mn-cs"/>
              </a:rPr>
              <a:t>Click icon to add chart</a:t>
            </a: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951"/>
            <a:ext cx="9753600" cy="563563"/>
          </a:xfrm>
        </p:spPr>
        <p:txBody>
          <a:bodyPr/>
          <a:lstStyle/>
          <a:p>
            <a:r>
              <a:rPr lang="en-US"/>
              <a:t>Click to edit Master title style</a:t>
            </a:r>
            <a:endParaRPr lang="en-US"/>
          </a:p>
        </p:txBody>
      </p:sp>
      <p:sp>
        <p:nvSpPr>
          <p:cNvPr id="3" name="SmartArt Placeholder 2"/>
          <p:cNvSpPr>
            <a:spLocks noGrp="1"/>
          </p:cNvSpPr>
          <p:nvPr>
            <p:ph type="pic" idx="1" hasCustomPrompt="1"/>
          </p:nvPr>
        </p:nvSpPr>
        <p:spPr>
          <a:xfrm>
            <a:off x="1320800" y="990600"/>
            <a:ext cx="10261600" cy="51355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Char char="v"/>
              <a:defRPr/>
            </a:pPr>
            <a:r>
              <a:rPr kumimoji="0" lang="en-US" sz="2400" b="0" i="0" u="none" strike="noStrike" kern="0" cap="none" spc="0" normalizeH="0" baseline="0" noProof="0">
                <a:ln>
                  <a:noFill/>
                </a:ln>
                <a:solidFill>
                  <a:schemeClr val="tx1"/>
                </a:solidFill>
                <a:effectLst/>
                <a:uLnTx/>
                <a:uFillTx/>
                <a:latin typeface="+mn-lt"/>
                <a:ea typeface="+mn-ea"/>
                <a:cs typeface="+mn-cs"/>
              </a:rPr>
              <a:t>Click icon to add SmartArt graphic</a:t>
            </a: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7" name="Picture 163" descr="water_2"/>
          <p:cNvPicPr>
            <a:picLocks noChangeAspect="1"/>
          </p:cNvPicPr>
          <p:nvPr/>
        </p:nvPicPr>
        <p:blipFill>
          <a:blip r:embed="rId2"/>
          <a:stretch>
            <a:fillRect/>
          </a:stretch>
        </p:blipFill>
        <p:spPr>
          <a:xfrm>
            <a:off x="1016000" y="914400"/>
            <a:ext cx="1155700" cy="533400"/>
          </a:xfrm>
          <a:prstGeom prst="rect">
            <a:avLst/>
          </a:prstGeom>
          <a:noFill/>
          <a:ln w="9525">
            <a:noFill/>
          </a:ln>
        </p:spPr>
      </p:pic>
      <p:sp>
        <p:nvSpPr>
          <p:cNvPr id="28" name="Text Box 14"/>
          <p:cNvSpPr txBox="1">
            <a:spLocks noChangeArrowheads="1"/>
          </p:cNvSpPr>
          <p:nvPr/>
        </p:nvSpPr>
        <p:spPr bwMode="gray">
          <a:xfrm>
            <a:off x="9956800" y="152400"/>
            <a:ext cx="1930400" cy="45720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chemeClr val="bg1"/>
                </a:solidFill>
                <a:effectLst/>
                <a:uLnTx/>
                <a:uFillTx/>
                <a:latin typeface="Arial Black" panose="020B0A04020102020204" pitchFamily="34" charset="0"/>
                <a:ea typeface="+mn-ea"/>
                <a:cs typeface="+mn-cs"/>
              </a:rPr>
              <a:t>L/O/G/O</a:t>
            </a:r>
            <a:endParaRPr kumimoji="0" lang="en-US" sz="2400" b="0" i="0" u="none" strike="noStrike" kern="1200" cap="none" spc="0" normalizeH="0" baseline="0" noProof="0">
              <a:ln>
                <a:noFill/>
              </a:ln>
              <a:solidFill>
                <a:schemeClr val="bg1"/>
              </a:solidFill>
              <a:effectLst/>
              <a:uLnTx/>
              <a:uFillTx/>
              <a:latin typeface="Arial Black" panose="020B0A04020102020204" pitchFamily="34" charset="0"/>
              <a:ea typeface="+mn-ea"/>
              <a:cs typeface="+mn-cs"/>
            </a:endParaRPr>
          </a:p>
        </p:txBody>
      </p:sp>
      <p:sp>
        <p:nvSpPr>
          <p:cNvPr id="29" name="TextBox 28"/>
          <p:cNvSpPr txBox="1">
            <a:spLocks noChangeArrowheads="1"/>
          </p:cNvSpPr>
          <p:nvPr/>
        </p:nvSpPr>
        <p:spPr bwMode="auto">
          <a:xfrm>
            <a:off x="182563" y="6627813"/>
            <a:ext cx="1690688" cy="23018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rPr>
              <a:t>http://dichvudanhvanban.com</a:t>
            </a: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4" name="Group 162"/>
          <p:cNvGrpSpPr/>
          <p:nvPr/>
        </p:nvGrpSpPr>
        <p:grpSpPr>
          <a:xfrm>
            <a:off x="0" y="0"/>
            <a:ext cx="12192000" cy="2971800"/>
            <a:chOff x="0" y="0"/>
            <a:chExt cx="5760" cy="2016"/>
          </a:xfrm>
        </p:grpSpPr>
        <p:pic>
          <p:nvPicPr>
            <p:cNvPr id="18449" name="Picture 153" descr="7"/>
            <p:cNvPicPr>
              <a:picLocks noChangeAspect="1"/>
            </p:cNvPicPr>
            <p:nvPr/>
          </p:nvPicPr>
          <p:blipFill>
            <a:blip r:embed="rId3"/>
            <a:stretch>
              <a:fillRect/>
            </a:stretch>
          </p:blipFill>
          <p:spPr>
            <a:xfrm>
              <a:off x="0" y="0"/>
              <a:ext cx="5760" cy="2016"/>
            </a:xfrm>
            <a:prstGeom prst="rect">
              <a:avLst/>
            </a:prstGeom>
            <a:noFill/>
            <a:ln w="9525">
              <a:noFill/>
            </a:ln>
          </p:spPr>
        </p:pic>
        <p:pic>
          <p:nvPicPr>
            <p:cNvPr id="18450" name="Picture 140" descr="04"/>
            <p:cNvPicPr>
              <a:picLocks noChangeAspect="1"/>
            </p:cNvPicPr>
            <p:nvPr/>
          </p:nvPicPr>
          <p:blipFill>
            <a:blip r:embed="rId4"/>
            <a:stretch>
              <a:fillRect/>
            </a:stretch>
          </p:blipFill>
          <p:spPr>
            <a:xfrm>
              <a:off x="3360" y="0"/>
              <a:ext cx="858" cy="733"/>
            </a:xfrm>
            <a:prstGeom prst="rect">
              <a:avLst/>
            </a:prstGeom>
            <a:noFill/>
            <a:ln w="9525">
              <a:noFill/>
            </a:ln>
          </p:spPr>
        </p:pic>
      </p:grpSp>
      <p:pic>
        <p:nvPicPr>
          <p:cNvPr id="23" name="Picture 167" descr="1"/>
          <p:cNvPicPr>
            <a:picLocks noChangeAspect="1"/>
          </p:cNvPicPr>
          <p:nvPr/>
        </p:nvPicPr>
        <p:blipFill>
          <a:blip r:embed="rId5"/>
          <a:stretch>
            <a:fillRect/>
          </a:stretch>
        </p:blipFill>
        <p:spPr>
          <a:xfrm>
            <a:off x="0" y="1368425"/>
            <a:ext cx="10993438" cy="5489575"/>
          </a:xfrm>
          <a:prstGeom prst="rect">
            <a:avLst/>
          </a:prstGeom>
          <a:noFill/>
          <a:ln w="9525">
            <a:noFill/>
          </a:ln>
        </p:spPr>
      </p:pic>
      <p:sp>
        <p:nvSpPr>
          <p:cNvPr id="15" name="Rectangle 164"/>
          <p:cNvSpPr>
            <a:spLocks noChangeArrowheads="1"/>
          </p:cNvSpPr>
          <p:nvPr/>
        </p:nvSpPr>
        <p:spPr bwMode="gray">
          <a:xfrm>
            <a:off x="0" y="6718300"/>
            <a:ext cx="12192000" cy="139700"/>
          </a:xfrm>
          <a:prstGeom prst="rect">
            <a:avLst/>
          </a:prstGeom>
          <a:solidFill>
            <a:schemeClr val="tx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8435" name="Group 165"/>
          <p:cNvGrpSpPr/>
          <p:nvPr/>
        </p:nvGrpSpPr>
        <p:grpSpPr>
          <a:xfrm>
            <a:off x="0" y="0"/>
            <a:ext cx="12192000" cy="1676400"/>
            <a:chOff x="0" y="0"/>
            <a:chExt cx="5760" cy="1224"/>
          </a:xfrm>
        </p:grpSpPr>
        <p:pic>
          <p:nvPicPr>
            <p:cNvPr id="18451" name="Picture 149" descr="4_1"/>
            <p:cNvPicPr>
              <a:picLocks noChangeAspect="1"/>
            </p:cNvPicPr>
            <p:nvPr/>
          </p:nvPicPr>
          <p:blipFill>
            <a:blip r:embed="rId6"/>
            <a:stretch>
              <a:fillRect/>
            </a:stretch>
          </p:blipFill>
          <p:spPr>
            <a:xfrm>
              <a:off x="0" y="0"/>
              <a:ext cx="5760" cy="1224"/>
            </a:xfrm>
            <a:prstGeom prst="rect">
              <a:avLst/>
            </a:prstGeom>
            <a:noFill/>
            <a:ln w="9525">
              <a:noFill/>
            </a:ln>
          </p:spPr>
        </p:pic>
        <p:pic>
          <p:nvPicPr>
            <p:cNvPr id="18452" name="Picture 153" descr="6"/>
            <p:cNvPicPr>
              <a:picLocks noChangeAspect="1"/>
            </p:cNvPicPr>
            <p:nvPr/>
          </p:nvPicPr>
          <p:blipFill>
            <a:blip r:embed="rId7"/>
            <a:stretch>
              <a:fillRect/>
            </a:stretch>
          </p:blipFill>
          <p:spPr>
            <a:xfrm>
              <a:off x="5094" y="0"/>
              <a:ext cx="666" cy="846"/>
            </a:xfrm>
            <a:prstGeom prst="rect">
              <a:avLst/>
            </a:prstGeom>
            <a:noFill/>
            <a:ln w="9525">
              <a:noFill/>
            </a:ln>
          </p:spPr>
        </p:pic>
        <p:pic>
          <p:nvPicPr>
            <p:cNvPr id="18453" name="Picture 158" descr="123"/>
            <p:cNvPicPr>
              <a:picLocks noChangeAspect="1"/>
            </p:cNvPicPr>
            <p:nvPr/>
          </p:nvPicPr>
          <p:blipFill>
            <a:blip r:embed="rId8"/>
            <a:stretch>
              <a:fillRect/>
            </a:stretch>
          </p:blipFill>
          <p:spPr>
            <a:xfrm rot="930090">
              <a:off x="48" y="96"/>
              <a:ext cx="543" cy="524"/>
            </a:xfrm>
            <a:prstGeom prst="rect">
              <a:avLst/>
            </a:prstGeom>
            <a:noFill/>
            <a:ln w="9525">
              <a:noFill/>
            </a:ln>
          </p:spPr>
        </p:pic>
      </p:grpSp>
      <p:sp>
        <p:nvSpPr>
          <p:cNvPr id="18436" name="Line 135"/>
          <p:cNvSpPr/>
          <p:nvPr/>
        </p:nvSpPr>
        <p:spPr>
          <a:xfrm>
            <a:off x="12700" y="5967413"/>
            <a:ext cx="855663" cy="0"/>
          </a:xfrm>
          <a:prstGeom prst="line">
            <a:avLst/>
          </a:prstGeom>
          <a:ln w="12700" cap="flat" cmpd="sng">
            <a:solidFill>
              <a:srgbClr val="FFFFFF"/>
            </a:solidFill>
            <a:prstDash val="solid"/>
            <a:headEnd type="none" w="med" len="med"/>
            <a:tailEnd type="none" w="med" len="med"/>
          </a:ln>
        </p:spPr>
      </p:sp>
      <p:pic>
        <p:nvPicPr>
          <p:cNvPr id="18437" name="Picture 167" descr="OPENAS_307439 copy"/>
          <p:cNvPicPr>
            <a:picLocks noChangeAspect="1"/>
          </p:cNvPicPr>
          <p:nvPr/>
        </p:nvPicPr>
        <p:blipFill>
          <a:blip r:embed="rId9"/>
          <a:srcRect r="3334" b="10161"/>
          <a:stretch>
            <a:fillRect/>
          </a:stretch>
        </p:blipFill>
        <p:spPr>
          <a:xfrm>
            <a:off x="9042400" y="5543550"/>
            <a:ext cx="2946400" cy="1314450"/>
          </a:xfrm>
          <a:prstGeom prst="rect">
            <a:avLst/>
          </a:prstGeom>
          <a:noFill/>
          <a:ln w="9525">
            <a:noFill/>
          </a:ln>
        </p:spPr>
      </p:pic>
      <p:sp>
        <p:nvSpPr>
          <p:cNvPr id="22" name="TextBox 21"/>
          <p:cNvSpPr txBox="1">
            <a:spLocks noChangeArrowheads="1"/>
          </p:cNvSpPr>
          <p:nvPr/>
        </p:nvSpPr>
        <p:spPr bwMode="auto">
          <a:xfrm>
            <a:off x="119063" y="6664325"/>
            <a:ext cx="1690688" cy="23018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rPr>
              <a:t>http://dichvudanhvanban.com</a:t>
            </a: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subTitle" idx="1"/>
          </p:nvPr>
        </p:nvSpPr>
        <p:spPr>
          <a:xfrm>
            <a:off x="812800" y="3429000"/>
            <a:ext cx="9347200" cy="381000"/>
          </a:xfrm>
        </p:spPr>
        <p:txBody>
          <a:bodyPr/>
          <a:lstStyle>
            <a:lvl1pPr marL="0" indent="0">
              <a:buFont typeface="Wingdings" panose="05000000000000000000" pitchFamily="2" charset="2"/>
              <a:buNone/>
              <a:defRPr sz="2000" b="0">
                <a:solidFill>
                  <a:srgbClr val="000000"/>
                </a:solidFill>
              </a:defRPr>
            </a:lvl1pPr>
          </a:lstStyle>
          <a:p>
            <a:r>
              <a:rPr lang="en-US"/>
              <a:t>Click to edit Master subtitle style</a:t>
            </a:r>
            <a:endParaRPr lang="en-US"/>
          </a:p>
        </p:txBody>
      </p:sp>
      <p:sp>
        <p:nvSpPr>
          <p:cNvPr id="3074" name="Rectangle 2"/>
          <p:cNvSpPr>
            <a:spLocks noGrp="1" noChangeArrowheads="1"/>
          </p:cNvSpPr>
          <p:nvPr>
            <p:ph type="ctrTitle"/>
          </p:nvPr>
        </p:nvSpPr>
        <p:spPr>
          <a:xfrm>
            <a:off x="812800" y="2667000"/>
            <a:ext cx="9347200" cy="685800"/>
          </a:xfrm>
          <a:effectLst/>
        </p:spPr>
        <p:txBody>
          <a:bodyPr/>
          <a:lstStyle>
            <a:lvl1pPr>
              <a:defRPr sz="4800">
                <a:latin typeface="Arial" panose="020B0604020202020204" pitchFamily="34" charset="0"/>
              </a:defRPr>
            </a:lvl1pPr>
          </a:lstStyle>
          <a:p>
            <a:r>
              <a:rPr lang="en-US"/>
              <a:t>Click to edit Master title style</a:t>
            </a:r>
            <a:endParaRPr lang="en-US"/>
          </a:p>
        </p:txBody>
      </p:sp>
      <p:sp>
        <p:nvSpPr>
          <p:cNvPr id="30" name="Rectangle 5"/>
          <p:cNvSpPr>
            <a:spLocks noGrp="1" noChangeArrowheads="1"/>
          </p:cNvSpPr>
          <p:nvPr>
            <p:ph type="ftr" sz="quarter" idx="3"/>
          </p:nvPr>
        </p:nvSpPr>
        <p:spPr bwMode="gray">
          <a:xfrm>
            <a:off x="101600" y="6553200"/>
            <a:ext cx="3860800" cy="304800"/>
          </a:xfrm>
          <a:prstGeom prst="rect">
            <a:avLst/>
          </a:prstGeom>
          <a:ln>
            <a:miter lim="800000"/>
          </a:ln>
        </p:spPr>
        <p:txBody>
          <a:bodyPr vert="horz" wrap="square" lIns="91440" tIns="45720" rIns="91440" bIns="45720" numCol="1" anchor="t" anchorCtr="0" compatLnSpc="1"/>
          <a:lstStyle>
            <a:lvl1pPr algn="l">
              <a:defRPr sz="17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Rectangle 154"/>
          <p:cNvSpPr>
            <a:spLocks noGrp="1" noChangeArrowheads="1"/>
          </p:cNvSpPr>
          <p:nvPr>
            <p:ph type="dt" sz="quarter" idx="2"/>
          </p:nvPr>
        </p:nvSpPr>
        <p:spPr bwMode="auto">
          <a:xfrm>
            <a:off x="6502400" y="6613525"/>
            <a:ext cx="2844800" cy="244475"/>
          </a:xfrm>
          <a:prstGeom prst="rect">
            <a:avLst/>
          </a:prstGeom>
          <a:ln>
            <a:miter lim="800000"/>
          </a:ln>
        </p:spPr>
        <p:txBody>
          <a:bodyPr vert="horz" wrap="square" lIns="91440" tIns="45720" rIns="91440" bIns="45720" numCol="1" anchor="t" anchorCtr="0" compatLnSpc="1"/>
          <a:lstStyle>
            <a:lvl1pPr algn="ctr">
              <a:defRPr sz="1400" b="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 name="Rectangle 155"/>
          <p:cNvSpPr>
            <a:spLocks noGrp="1" noChangeArrowheads="1"/>
          </p:cNvSpPr>
          <p:nvPr>
            <p:ph type="sldNum" sz="quarter" idx="4"/>
          </p:nvPr>
        </p:nvSpPr>
        <p:spPr bwMode="auto">
          <a:xfrm>
            <a:off x="11379200" y="6553200"/>
            <a:ext cx="6096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sz="1400" dirty="0"/>
            </a:fld>
            <a:endParaRPr lang="en-US" alt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06400" y="12192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96000" y="12192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7" name="Footer Placeholder 6"/>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9" name="Footer Placeholder 8"/>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5" name="Footer Placeholder 4"/>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4" name="Footer Placeholder 3"/>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7" name="Footer Placeholder 6"/>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r>
              <a:rPr kumimoji="0" lang="en-US" sz="3200" b="1" i="0" u="none" strike="noStrike" kern="0" cap="none" spc="0" normalizeH="0" baseline="0" noProof="0">
                <a:ln>
                  <a:noFill/>
                </a:ln>
                <a:solidFill>
                  <a:schemeClr val="tx1"/>
                </a:solidFill>
                <a:effectLst/>
                <a:uLnTx/>
                <a:uFillTx/>
                <a:latin typeface="+mn-lt"/>
                <a:ea typeface="+mn-ea"/>
                <a:cs typeface="+mn-cs"/>
              </a:rPr>
              <a:t>Click icon to add picture</a:t>
            </a:r>
            <a:endParaRPr kumimoji="0" lang="en-US" sz="3200" b="1"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7" name="Footer Placeholder 6"/>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50838"/>
            <a:ext cx="2794000" cy="597376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06400" y="350838"/>
            <a:ext cx="8178800" cy="597376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350838"/>
            <a:ext cx="9652000" cy="563562"/>
          </a:xfrm>
        </p:spPr>
        <p:txBody>
          <a:bodyPr/>
          <a:lstStyle/>
          <a:p>
            <a:r>
              <a:rPr lang="en-US"/>
              <a:t>Click to edit Master title style</a:t>
            </a:r>
            <a:endParaRPr lang="en-US"/>
          </a:p>
        </p:txBody>
      </p:sp>
      <p:sp>
        <p:nvSpPr>
          <p:cNvPr id="3" name="Table Placeholder 2"/>
          <p:cNvSpPr>
            <a:spLocks noGrp="1"/>
          </p:cNvSpPr>
          <p:nvPr>
            <p:ph type="tbl" idx="1" hasCustomPrompt="1"/>
          </p:nvPr>
        </p:nvSpPr>
        <p:spPr>
          <a:xfrm>
            <a:off x="406400" y="1219200"/>
            <a:ext cx="11176000" cy="5105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r>
              <a:rPr kumimoji="0" lang="en-US" sz="2800" b="1" i="0" u="none" strike="noStrike" kern="0" cap="none" spc="0" normalizeH="0" baseline="0" noProof="0">
                <a:ln>
                  <a:noFill/>
                </a:ln>
                <a:solidFill>
                  <a:schemeClr val="tx1"/>
                </a:solidFill>
                <a:effectLst/>
                <a:uLnTx/>
                <a:uFillTx/>
                <a:latin typeface="+mn-lt"/>
                <a:ea typeface="+mn-ea"/>
                <a:cs typeface="+mn-cs"/>
              </a:rPr>
              <a:t>Click icon to add table</a:t>
            </a:r>
            <a:endParaRPr kumimoji="0" lang="en-US" sz="2800" b="1"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50838"/>
            <a:ext cx="9652000" cy="563562"/>
          </a:xfrm>
        </p:spPr>
        <p:txBody>
          <a:bodyPr/>
          <a:lstStyle/>
          <a:p>
            <a:r>
              <a:rPr lang="en-US"/>
              <a:t>Click to edit Master title style</a:t>
            </a:r>
            <a:endParaRPr lang="en-US"/>
          </a:p>
        </p:txBody>
      </p:sp>
      <p:sp>
        <p:nvSpPr>
          <p:cNvPr id="3" name="Chart Placeholder 2"/>
          <p:cNvSpPr>
            <a:spLocks noGrp="1"/>
          </p:cNvSpPr>
          <p:nvPr>
            <p:ph type="chart" idx="1" hasCustomPrompt="1"/>
          </p:nvPr>
        </p:nvSpPr>
        <p:spPr>
          <a:xfrm>
            <a:off x="406400" y="1219200"/>
            <a:ext cx="11176000" cy="5105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v"/>
              <a:defRPr/>
            </a:pPr>
            <a:r>
              <a:rPr kumimoji="0" lang="en-US" sz="2800" b="1" i="0" u="none" strike="noStrike" kern="0" cap="none" spc="0" normalizeH="0" baseline="0" noProof="0">
                <a:ln>
                  <a:noFill/>
                </a:ln>
                <a:solidFill>
                  <a:schemeClr val="tx1"/>
                </a:solidFill>
                <a:effectLst/>
                <a:uLnTx/>
                <a:uFillTx/>
                <a:latin typeface="+mn-lt"/>
                <a:ea typeface="+mn-ea"/>
                <a:cs typeface="+mn-cs"/>
              </a:rPr>
              <a:t>Click icon to add chart</a:t>
            </a:r>
            <a:endParaRPr kumimoji="0" lang="en-US" sz="2800" b="1"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15" name="Date Placeholder 3"/>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320800" y="990600"/>
            <a:ext cx="50292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553200" y="990600"/>
            <a:ext cx="50292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 name="Date Placeholder 4"/>
          <p:cNvSpPr>
            <a:spLocks noGrp="1"/>
          </p:cNvSpPr>
          <p:nvPr>
            <p:ph type="dt" sz="half" idx="1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5"/>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6"/>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 name="Date Placeholder 6"/>
          <p:cNvSpPr>
            <a:spLocks noGrp="1"/>
          </p:cNvSpPr>
          <p:nvPr>
            <p:ph type="dt" sz="half" idx="1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7"/>
          <p:cNvSpPr>
            <a:spLocks noGrp="1"/>
          </p:cNvSpPr>
          <p:nvPr>
            <p:ph type="ftr" sz="quarter" idx="1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8"/>
          <p:cNvSpPr>
            <a:spLocks noGrp="1"/>
          </p:cNvSpPr>
          <p:nvPr>
            <p:ph type="sldNum" sz="quarter" idx="1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15" name="Date Placeholder 2"/>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3"/>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4"/>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5" name="Date Placeholder 1"/>
          <p:cNvSpPr>
            <a:spLocks noGrp="1"/>
          </p:cNvSpPr>
          <p:nvPr>
            <p:ph type="dt" sz="half" idx="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2"/>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3"/>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5" name="Date Placeholder 4"/>
          <p:cNvSpPr>
            <a:spLocks noGrp="1"/>
          </p:cNvSpPr>
          <p:nvPr>
            <p:ph type="dt" sz="half" idx="1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5"/>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6"/>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r>
              <a:rPr kumimoji="0" lang="en-US" sz="3200" b="0" i="0" u="none" strike="noStrike" kern="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5" name="Date Placeholder 4"/>
          <p:cNvSpPr>
            <a:spLocks noGrp="1"/>
          </p:cNvSpPr>
          <p:nvPr>
            <p:ph type="dt" sz="half" idx="12"/>
          </p:nvPr>
        </p:nvSpPr>
        <p:spPr>
          <a:xfrm>
            <a:off x="8940800" y="6477000"/>
            <a:ext cx="2844800" cy="24447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Footer Placeholder 5"/>
          <p:cNvSpPr>
            <a:spLocks noGrp="1"/>
          </p:cNvSpPr>
          <p:nvPr>
            <p:ph type="ftr" sz="quarter" idx="3"/>
          </p:nvPr>
        </p:nvSpPr>
        <p:spPr bwMode="auto">
          <a:xfrm>
            <a:off x="203200" y="6477000"/>
            <a:ext cx="3860800" cy="3810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Slide Number Placeholder 6"/>
          <p:cNvSpPr>
            <a:spLocks noGrp="1"/>
          </p:cNvSpPr>
          <p:nvPr>
            <p:ph type="sldNum" sz="quarter" idx="4"/>
          </p:nvPr>
        </p:nvSpPr>
        <p:spPr bwMode="auto">
          <a:xfrm>
            <a:off x="4267200" y="6537325"/>
            <a:ext cx="2844800" cy="244475"/>
          </a:xfrm>
          <a:prstGeom prst="rect">
            <a:avLst/>
          </a:prstGeom>
          <a:ln>
            <a:miter lim="800000"/>
          </a:ln>
        </p:spPr>
        <p:txBody>
          <a:bodyPr vert="horz" wrap="square" lIns="91440" tIns="45720" rIns="91440" bIns="45720" numCol="1" anchor="t" anchorCtr="0" compatLnSpc="1"/>
          <a:p>
            <a:pPr algn="ctr" eaLnBrk="1" hangingPunct="1">
              <a:buNone/>
            </a:pPr>
            <a:fld id="{9A0DB2DC-4C9A-4742-B13C-FB6460FD3503}" type="slidenum">
              <a:rPr lang="en-US" altLang="en-US" dirty="0"/>
            </a:fld>
            <a:endParaRPr lang="en-US"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jpeg"/><Relationship Id="rId17" Type="http://schemas.openxmlformats.org/officeDocument/2006/relationships/image" Target="../media/image7.jpeg"/><Relationship Id="rId16" Type="http://schemas.openxmlformats.org/officeDocument/2006/relationships/image" Target="../media/image6.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8" Type="http://schemas.openxmlformats.org/officeDocument/2006/relationships/theme" Target="../theme/theme2.xml"/><Relationship Id="rId17" Type="http://schemas.openxmlformats.org/officeDocument/2006/relationships/image" Target="../media/image15.png"/><Relationship Id="rId16" Type="http://schemas.openxmlformats.org/officeDocument/2006/relationships/image" Target="../media/image14.png"/><Relationship Id="rId15" Type="http://schemas.openxmlformats.org/officeDocument/2006/relationships/image" Target="../media/image13.png"/><Relationship Id="rId14" Type="http://schemas.openxmlformats.org/officeDocument/2006/relationships/image" Target="../media/image12.png"/><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0"/>
          <p:cNvSpPr>
            <a:spLocks noChangeArrowheads="1"/>
          </p:cNvSpPr>
          <p:nvPr/>
        </p:nvSpPr>
        <p:spPr bwMode="gray">
          <a:xfrm>
            <a:off x="1117600" y="0"/>
            <a:ext cx="11074400" cy="790575"/>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7" name="Rectangle 10"/>
          <p:cNvSpPr>
            <a:spLocks noGrp="1"/>
          </p:cNvSpPr>
          <p:nvPr>
            <p:ph type="title"/>
          </p:nvPr>
        </p:nvSpPr>
        <p:spPr>
          <a:xfrm>
            <a:off x="1219200" y="107950"/>
            <a:ext cx="9753600" cy="563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8" name="Rectangle 11"/>
          <p:cNvSpPr>
            <a:spLocks noGrp="1"/>
          </p:cNvSpPr>
          <p:nvPr>
            <p:ph type="body" idx="1"/>
          </p:nvPr>
        </p:nvSpPr>
        <p:spPr>
          <a:xfrm>
            <a:off x="1320800" y="990600"/>
            <a:ext cx="10261600" cy="5135563"/>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10605" name="Rectangle 13"/>
          <p:cNvSpPr>
            <a:spLocks noGrp="1" noChangeArrowheads="1"/>
          </p:cNvSpPr>
          <p:nvPr>
            <p:ph type="ftr" sz="quarter" idx="3"/>
          </p:nvPr>
        </p:nvSpPr>
        <p:spPr bwMode="auto">
          <a:xfrm>
            <a:off x="203200" y="6477000"/>
            <a:ext cx="3860800" cy="3810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solidFill>
                  <a:schemeClr val="tx2"/>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10606" name="Rectangle 14"/>
          <p:cNvSpPr>
            <a:spLocks noGrp="1" noChangeArrowheads="1"/>
          </p:cNvSpPr>
          <p:nvPr>
            <p:ph type="sldNum" sz="quarter" idx="4"/>
          </p:nvPr>
        </p:nvSpPr>
        <p:spPr bwMode="auto">
          <a:xfrm>
            <a:off x="4267200" y="6537325"/>
            <a:ext cx="2844800" cy="244475"/>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1031" name="Rectangle 15"/>
          <p:cNvSpPr>
            <a:spLocks noChangeArrowheads="1"/>
          </p:cNvSpPr>
          <p:nvPr/>
        </p:nvSpPr>
        <p:spPr bwMode="ltGray">
          <a:xfrm>
            <a:off x="0" y="0"/>
            <a:ext cx="1117600" cy="787400"/>
          </a:xfrm>
          <a:prstGeom prst="rect">
            <a:avLst/>
          </a:prstGeom>
          <a:solidFill>
            <a:schemeClr val="tx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Rectangle 16"/>
          <p:cNvSpPr>
            <a:spLocks noChangeArrowheads="1"/>
          </p:cNvSpPr>
          <p:nvPr/>
        </p:nvSpPr>
        <p:spPr bwMode="ltGray">
          <a:xfrm>
            <a:off x="0" y="787400"/>
            <a:ext cx="1117600" cy="787400"/>
          </a:xfrm>
          <a:prstGeom prst="rect">
            <a:avLst/>
          </a:prstGeom>
          <a:solidFill>
            <a:schemeClr val="accent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609" name="Rectangle 17"/>
          <p:cNvSpPr>
            <a:spLocks noChangeArrowheads="1"/>
          </p:cNvSpPr>
          <p:nvPr/>
        </p:nvSpPr>
        <p:spPr bwMode="ltGray">
          <a:xfrm>
            <a:off x="0" y="1563688"/>
            <a:ext cx="1117600" cy="787400"/>
          </a:xfrm>
          <a:prstGeom prst="rect">
            <a:avLst/>
          </a:prstGeom>
          <a:solidFill>
            <a:schemeClr val="accent1">
              <a:alpha val="50195"/>
            </a:schemeClr>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4" name="Line 21"/>
          <p:cNvSpPr/>
          <p:nvPr/>
        </p:nvSpPr>
        <p:spPr>
          <a:xfrm>
            <a:off x="203200" y="6477000"/>
            <a:ext cx="11582400" cy="0"/>
          </a:xfrm>
          <a:prstGeom prst="line">
            <a:avLst/>
          </a:prstGeom>
          <a:ln w="9525" cap="flat" cmpd="sng">
            <a:solidFill>
              <a:schemeClr val="tx1"/>
            </a:solidFill>
            <a:prstDash val="solid"/>
            <a:headEnd type="none" w="med" len="med"/>
            <a:tailEnd type="none" w="med" len="med"/>
          </a:ln>
        </p:spPr>
      </p:sp>
      <p:sp>
        <p:nvSpPr>
          <p:cNvPr id="110620" name="Rectangle 28"/>
          <p:cNvSpPr>
            <a:spLocks noChangeArrowheads="1"/>
          </p:cNvSpPr>
          <p:nvPr/>
        </p:nvSpPr>
        <p:spPr bwMode="gray">
          <a:xfrm>
            <a:off x="-6350" y="1557338"/>
            <a:ext cx="1119188" cy="796925"/>
          </a:xfrm>
          <a:prstGeom prst="rect">
            <a:avLst/>
          </a:prstGeom>
          <a:blipFill dpi="0" rotWithShape="1">
            <a:blip r:embed="rId16"/>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6" name="Rectangle 29"/>
          <p:cNvSpPr>
            <a:spLocks noChangeArrowheads="1"/>
          </p:cNvSpPr>
          <p:nvPr/>
        </p:nvSpPr>
        <p:spPr bwMode="gray">
          <a:xfrm>
            <a:off x="11029950" y="0"/>
            <a:ext cx="1162050" cy="790575"/>
          </a:xfrm>
          <a:prstGeom prst="rect">
            <a:avLst/>
          </a:prstGeom>
          <a:blipFill dpi="0" rotWithShape="1">
            <a:blip r:embed="rId17"/>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622" name="Rectangle 30"/>
          <p:cNvSpPr>
            <a:spLocks noChangeArrowheads="1"/>
          </p:cNvSpPr>
          <p:nvPr/>
        </p:nvSpPr>
        <p:spPr bwMode="gray">
          <a:xfrm>
            <a:off x="0" y="0"/>
            <a:ext cx="1119188" cy="787400"/>
          </a:xfrm>
          <a:prstGeom prst="rect">
            <a:avLst/>
          </a:prstGeom>
          <a:blipFill dpi="0" rotWithShape="1">
            <a:blip r:embed="rId18"/>
            <a:srcRect/>
            <a:stretch>
              <a:fillRect/>
            </a:stretch>
          </a:blip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8" name="TextBox 14"/>
          <p:cNvSpPr txBox="1">
            <a:spLocks noChangeArrowheads="1"/>
          </p:cNvSpPr>
          <p:nvPr/>
        </p:nvSpPr>
        <p:spPr bwMode="auto">
          <a:xfrm>
            <a:off x="0" y="6627813"/>
            <a:ext cx="1846263" cy="23018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solidFill>
                <a:effectLst/>
                <a:uLnTx/>
                <a:uFillTx/>
                <a:latin typeface="Verdana" panose="020B0604030504040204" pitchFamily="34" charset="0"/>
                <a:ea typeface="+mn-ea"/>
                <a:cs typeface="+mn-cs"/>
              </a:rPr>
              <a:t>www.trungtamtinhoc.edu.vn</a:t>
            </a:r>
            <a:endParaRPr kumimoji="0" lang="en-US" sz="900" b="0" i="0" u="none" strike="noStrike" kern="1200" cap="none" spc="0" normalizeH="0" baseline="0" noProof="0">
              <a:ln>
                <a:noFill/>
              </a:ln>
              <a:solidFill>
                <a:schemeClr val="tx1"/>
              </a:solidFill>
              <a:effectLst/>
              <a:uLnTx/>
              <a:uFillTx/>
              <a:latin typeface="Verdana" panose="020B060403050404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0609"/>
                                        </p:tgtEl>
                                        <p:attrNameLst>
                                          <p:attrName>style.visibility</p:attrName>
                                        </p:attrNameLst>
                                      </p:cBhvr>
                                      <p:to>
                                        <p:strVal val="visible"/>
                                      </p:to>
                                    </p:set>
                                    <p:animEffect transition="in" filter="fade">
                                      <p:cBhvr>
                                        <p:cTn id="7" dur="500"/>
                                        <p:tgtEl>
                                          <p:spTgt spid="110609"/>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000"/>
                                        <p:tgtEl>
                                          <p:spTgt spid="110622"/>
                                        </p:tgtEl>
                                      </p:cBhvr>
                                    </p:animEffect>
                                    <p:set>
                                      <p:cBhvr>
                                        <p:cTn id="11" dur="1" fill="hold">
                                          <p:stCondLst>
                                            <p:cond delay="1999"/>
                                          </p:stCondLst>
                                        </p:cTn>
                                        <p:tgtEl>
                                          <p:spTgt spid="110622"/>
                                        </p:tgtEl>
                                        <p:attrNameLst>
                                          <p:attrName>style.visibility</p:attrName>
                                        </p:attrNameLst>
                                      </p:cBhvr>
                                      <p:to>
                                        <p:strVal val="hidden"/>
                                      </p:to>
                                    </p:set>
                                  </p:childTnLst>
                                </p:cTn>
                              </p:par>
                            </p:childTnLst>
                          </p:cTn>
                        </p:par>
                        <p:par>
                          <p:cTn id="12" fill="hold">
                            <p:stCondLst>
                              <p:cond delay="2500"/>
                            </p:stCondLst>
                            <p:childTnLst>
                              <p:par>
                                <p:cTn id="13" presetID="10" presetClass="exit" presetSubtype="0" fill="hold" grpId="0" nodeType="afterEffect">
                                  <p:stCondLst>
                                    <p:cond delay="0"/>
                                  </p:stCondLst>
                                  <p:childTnLst>
                                    <p:animEffect transition="out" filter="fade">
                                      <p:cBhvr>
                                        <p:cTn id="14" dur="2000"/>
                                        <p:tgtEl>
                                          <p:spTgt spid="110620"/>
                                        </p:tgtEl>
                                      </p:cBhvr>
                                    </p:animEffect>
                                    <p:set>
                                      <p:cBhvr>
                                        <p:cTn id="15" dur="1" fill="hold">
                                          <p:stCondLst>
                                            <p:cond delay="1999"/>
                                          </p:stCondLst>
                                        </p:cTn>
                                        <p:tgtEl>
                                          <p:spTgt spid="110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9" grpId="0" animBg="1"/>
      <p:bldP spid="110620" grpId="0" animBg="1"/>
      <p:bldP spid="110622" grpId="0" animBg="1"/>
    </p:bldLst>
  </p:timing>
  <p:hf sldNum="0"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Verdana" panose="020B0604030504040204" pitchFamily="34" charset="0"/>
        </a:defRPr>
      </a:lvl2pPr>
      <a:lvl3pPr algn="l" rtl="0" eaLnBrk="0" fontAlgn="base" hangingPunct="0">
        <a:spcBef>
          <a:spcPct val="0"/>
        </a:spcBef>
        <a:spcAft>
          <a:spcPct val="0"/>
        </a:spcAft>
        <a:defRPr sz="3600">
          <a:solidFill>
            <a:schemeClr val="bg1"/>
          </a:solidFill>
          <a:latin typeface="Verdana" panose="020B0604030504040204" pitchFamily="34" charset="0"/>
        </a:defRPr>
      </a:lvl3pPr>
      <a:lvl4pPr algn="l" rtl="0" eaLnBrk="0" fontAlgn="base" hangingPunct="0">
        <a:spcBef>
          <a:spcPct val="0"/>
        </a:spcBef>
        <a:spcAft>
          <a:spcPct val="0"/>
        </a:spcAft>
        <a:defRPr sz="3600">
          <a:solidFill>
            <a:schemeClr val="bg1"/>
          </a:solidFill>
          <a:latin typeface="Verdana" panose="020B0604030504040204" pitchFamily="34" charset="0"/>
        </a:defRPr>
      </a:lvl4pPr>
      <a:lvl5pPr algn="l" rtl="0" eaLnBrk="0" fontAlgn="base" hangingPunct="0">
        <a:spcBef>
          <a:spcPct val="0"/>
        </a:spcBef>
        <a:spcAft>
          <a:spcPct val="0"/>
        </a:spcAft>
        <a:defRPr sz="3600">
          <a:solidFill>
            <a:schemeClr val="bg1"/>
          </a:solidFill>
          <a:latin typeface="Verdana" panose="020B0604030504040204" pitchFamily="34" charset="0"/>
        </a:defRPr>
      </a:lvl5pPr>
      <a:lvl6pPr marL="457200" algn="l" rtl="0" eaLnBrk="1" fontAlgn="base" hangingPunct="1">
        <a:spcBef>
          <a:spcPct val="0"/>
        </a:spcBef>
        <a:spcAft>
          <a:spcPct val="0"/>
        </a:spcAft>
        <a:defRPr sz="3600">
          <a:solidFill>
            <a:schemeClr val="bg1"/>
          </a:solidFill>
          <a:latin typeface="Verdana" panose="020B0604030504040204" pitchFamily="34" charset="0"/>
        </a:defRPr>
      </a:lvl6pPr>
      <a:lvl7pPr marL="914400" algn="l" rtl="0" eaLnBrk="1" fontAlgn="base" hangingPunct="1">
        <a:spcBef>
          <a:spcPct val="0"/>
        </a:spcBef>
        <a:spcAft>
          <a:spcPct val="0"/>
        </a:spcAft>
        <a:defRPr sz="3600">
          <a:solidFill>
            <a:schemeClr val="bg1"/>
          </a:solidFill>
          <a:latin typeface="Verdana" panose="020B0604030504040204" pitchFamily="34" charset="0"/>
        </a:defRPr>
      </a:lvl7pPr>
      <a:lvl8pPr marL="1371600" algn="l" rtl="0" eaLnBrk="1" fontAlgn="base" hangingPunct="1">
        <a:spcBef>
          <a:spcPct val="0"/>
        </a:spcBef>
        <a:spcAft>
          <a:spcPct val="0"/>
        </a:spcAft>
        <a:defRPr sz="3600">
          <a:solidFill>
            <a:schemeClr val="bg1"/>
          </a:solidFill>
          <a:latin typeface="Verdana" panose="020B0604030504040204" pitchFamily="34" charset="0"/>
        </a:defRPr>
      </a:lvl8pPr>
      <a:lvl9pPr marL="1828800" algn="l" rtl="0" eaLnBrk="1" fontAlgn="base" hangingPunct="1">
        <a:spcBef>
          <a:spcPct val="0"/>
        </a:spcBef>
        <a:spcAft>
          <a:spcPct val="0"/>
        </a:spcAft>
        <a:defRPr sz="36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164"/>
          <p:cNvSpPr>
            <a:spLocks noChangeArrowheads="1"/>
          </p:cNvSpPr>
          <p:nvPr/>
        </p:nvSpPr>
        <p:spPr bwMode="gray">
          <a:xfrm>
            <a:off x="0" y="6718300"/>
            <a:ext cx="12192000" cy="139700"/>
          </a:xfrm>
          <a:prstGeom prst="rect">
            <a:avLst/>
          </a:prstGeom>
          <a:solidFill>
            <a:schemeClr val="tx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051" name="Group 165"/>
          <p:cNvGrpSpPr/>
          <p:nvPr/>
        </p:nvGrpSpPr>
        <p:grpSpPr>
          <a:xfrm>
            <a:off x="0" y="0"/>
            <a:ext cx="12192000" cy="1676400"/>
            <a:chOff x="0" y="0"/>
            <a:chExt cx="5760" cy="1224"/>
          </a:xfrm>
        </p:grpSpPr>
        <p:pic>
          <p:nvPicPr>
            <p:cNvPr id="2060" name="Picture 149" descr="4_1"/>
            <p:cNvPicPr>
              <a:picLocks noChangeAspect="1"/>
            </p:cNvPicPr>
            <p:nvPr/>
          </p:nvPicPr>
          <p:blipFill>
            <a:blip r:embed="rId14"/>
            <a:stretch>
              <a:fillRect/>
            </a:stretch>
          </p:blipFill>
          <p:spPr>
            <a:xfrm>
              <a:off x="0" y="0"/>
              <a:ext cx="5760" cy="1224"/>
            </a:xfrm>
            <a:prstGeom prst="rect">
              <a:avLst/>
            </a:prstGeom>
            <a:noFill/>
            <a:ln w="9525">
              <a:noFill/>
            </a:ln>
          </p:spPr>
        </p:pic>
        <p:pic>
          <p:nvPicPr>
            <p:cNvPr id="2061" name="Picture 153" descr="6"/>
            <p:cNvPicPr>
              <a:picLocks noChangeAspect="1"/>
            </p:cNvPicPr>
            <p:nvPr/>
          </p:nvPicPr>
          <p:blipFill>
            <a:blip r:embed="rId15"/>
            <a:stretch>
              <a:fillRect/>
            </a:stretch>
          </p:blipFill>
          <p:spPr>
            <a:xfrm>
              <a:off x="5094" y="0"/>
              <a:ext cx="666" cy="846"/>
            </a:xfrm>
            <a:prstGeom prst="rect">
              <a:avLst/>
            </a:prstGeom>
            <a:noFill/>
            <a:ln w="9525">
              <a:noFill/>
            </a:ln>
          </p:spPr>
        </p:pic>
        <p:pic>
          <p:nvPicPr>
            <p:cNvPr id="2062" name="Picture 158" descr="123"/>
            <p:cNvPicPr>
              <a:picLocks noChangeAspect="1"/>
            </p:cNvPicPr>
            <p:nvPr/>
          </p:nvPicPr>
          <p:blipFill>
            <a:blip r:embed="rId16"/>
            <a:stretch>
              <a:fillRect/>
            </a:stretch>
          </p:blipFill>
          <p:spPr>
            <a:xfrm rot="930090">
              <a:off x="48" y="96"/>
              <a:ext cx="543" cy="524"/>
            </a:xfrm>
            <a:prstGeom prst="rect">
              <a:avLst/>
            </a:prstGeom>
            <a:noFill/>
            <a:ln w="9525">
              <a:noFill/>
            </a:ln>
          </p:spPr>
        </p:pic>
      </p:grpSp>
      <p:sp>
        <p:nvSpPr>
          <p:cNvPr id="1028" name="Rectangle 4"/>
          <p:cNvSpPr>
            <a:spLocks noGrp="1" noChangeArrowheads="1"/>
          </p:cNvSpPr>
          <p:nvPr>
            <p:ph type="dt" sz="half" idx="2"/>
          </p:nvPr>
        </p:nvSpPr>
        <p:spPr bwMode="gray">
          <a:xfrm>
            <a:off x="5486400" y="6448425"/>
            <a:ext cx="2844800" cy="244475"/>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b="1">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1" i="0" u="none" strike="noStrike" kern="1200" cap="none" spc="0" normalizeH="0" baseline="0" noProof="0">
              <a:ln>
                <a:noFill/>
              </a:ln>
              <a:solidFill>
                <a:schemeClr val="tx1"/>
              </a:solidFill>
              <a:effectLst/>
              <a:uLnTx/>
              <a:uFillTx/>
              <a:latin typeface="+mn-lt"/>
              <a:ea typeface="+mn-ea"/>
              <a:cs typeface="+mn-cs"/>
            </a:endParaRPr>
          </a:p>
        </p:txBody>
      </p:sp>
      <p:sp>
        <p:nvSpPr>
          <p:cNvPr id="2053" name="Rectangle 3"/>
          <p:cNvSpPr>
            <a:spLocks noGrp="1"/>
          </p:cNvSpPr>
          <p:nvPr>
            <p:ph type="body" idx="1"/>
          </p:nvPr>
        </p:nvSpPr>
        <p:spPr>
          <a:xfrm>
            <a:off x="406400" y="1219200"/>
            <a:ext cx="11176000" cy="51054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30" name="Rectangle 6"/>
          <p:cNvSpPr>
            <a:spLocks noGrp="1" noChangeArrowheads="1"/>
          </p:cNvSpPr>
          <p:nvPr>
            <p:ph type="sldNum" sz="quarter" idx="4"/>
          </p:nvPr>
        </p:nvSpPr>
        <p:spPr bwMode="gray">
          <a:xfrm>
            <a:off x="406400" y="6448425"/>
            <a:ext cx="711200" cy="244475"/>
          </a:xfrm>
          <a:prstGeom prst="rect">
            <a:avLst/>
          </a:prstGeom>
          <a:noFill/>
          <a:ln w="9525">
            <a:noFill/>
            <a:miter lim="800000"/>
          </a:ln>
          <a:effectLst/>
        </p:spPr>
        <p:txBody>
          <a:bodyPr vert="horz" wrap="square" lIns="91440" tIns="45720" rIns="91440" bIns="45720" numCol="1" anchor="t" anchorCtr="0" compatLnSpc="1"/>
          <a:lstStyle>
            <a:lvl1pPr>
              <a:defRPr sz="1000">
                <a:latin typeface="Verdana" panose="020B0604030504040204" pitchFamily="34" charset="0"/>
              </a:defRPr>
            </a:lvl1pPr>
          </a:lstStyle>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
        <p:nvSpPr>
          <p:cNvPr id="2055" name="Line 135"/>
          <p:cNvSpPr/>
          <p:nvPr/>
        </p:nvSpPr>
        <p:spPr>
          <a:xfrm>
            <a:off x="12700" y="5967413"/>
            <a:ext cx="855663" cy="0"/>
          </a:xfrm>
          <a:prstGeom prst="line">
            <a:avLst/>
          </a:prstGeom>
          <a:ln w="12700" cap="flat" cmpd="sng">
            <a:solidFill>
              <a:srgbClr val="FFFFFF"/>
            </a:solidFill>
            <a:prstDash val="solid"/>
            <a:headEnd type="none" w="med" len="med"/>
            <a:tailEnd type="none" w="med" len="med"/>
          </a:ln>
        </p:spPr>
      </p:sp>
      <p:sp>
        <p:nvSpPr>
          <p:cNvPr id="1026" name="Rectangle 2"/>
          <p:cNvSpPr>
            <a:spLocks noGrp="1"/>
          </p:cNvSpPr>
          <p:nvPr>
            <p:ph type="title"/>
          </p:nvPr>
        </p:nvSpPr>
        <p:spPr>
          <a:xfrm>
            <a:off x="1117600" y="350838"/>
            <a:ext cx="9652000" cy="563562"/>
          </a:xfrm>
          <a:prstGeom prst="rect">
            <a:avLst/>
          </a:prstGeom>
          <a:noFill/>
          <a:ln w="9525">
            <a:noFill/>
          </a:ln>
          <a:effectLst>
            <a:outerShdw dist="28398" dir="1593903" algn="ctr" rotWithShape="0">
              <a:schemeClr val="bg1">
                <a:alpha val="50000"/>
              </a:schemeClr>
            </a:outerShdw>
          </a:effectLst>
        </p:spPr>
        <p:txBody>
          <a:bodyPr anchor="ctr" anchorCtr="0"/>
          <a:p>
            <a:pPr lvl="0"/>
            <a:r>
              <a:rPr lang="en-US" altLang="en-US" dirty="0"/>
              <a:t>Click to edit Master title style</a:t>
            </a:r>
            <a:endParaRPr lang="en-US" altLang="en-US" dirty="0"/>
          </a:p>
        </p:txBody>
      </p:sp>
      <p:sp>
        <p:nvSpPr>
          <p:cNvPr id="1183" name="Rectangle 159"/>
          <p:cNvSpPr>
            <a:spLocks noGrp="1" noChangeArrowheads="1"/>
          </p:cNvSpPr>
          <p:nvPr>
            <p:ph type="ftr" sz="quarter" idx="3"/>
          </p:nvPr>
        </p:nvSpPr>
        <p:spPr bwMode="auto">
          <a:xfrm>
            <a:off x="1219200" y="6448425"/>
            <a:ext cx="3860800" cy="244475"/>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2058" name="Picture 167" descr="OPENAS_307439 copy"/>
          <p:cNvPicPr>
            <a:picLocks noChangeAspect="1"/>
          </p:cNvPicPr>
          <p:nvPr/>
        </p:nvPicPr>
        <p:blipFill>
          <a:blip r:embed="rId17"/>
          <a:srcRect r="3334" b="10161"/>
          <a:stretch>
            <a:fillRect/>
          </a:stretch>
        </p:blipFill>
        <p:spPr>
          <a:xfrm>
            <a:off x="9042400" y="5543550"/>
            <a:ext cx="2946400" cy="1314450"/>
          </a:xfrm>
          <a:prstGeom prst="rect">
            <a:avLst/>
          </a:prstGeom>
          <a:noFill/>
          <a:ln w="9525">
            <a:noFill/>
          </a:ln>
        </p:spPr>
      </p:pic>
      <p:sp>
        <p:nvSpPr>
          <p:cNvPr id="2059" name="TextBox 13"/>
          <p:cNvSpPr txBox="1">
            <a:spLocks noChangeArrowheads="1"/>
          </p:cNvSpPr>
          <p:nvPr/>
        </p:nvSpPr>
        <p:spPr bwMode="auto">
          <a:xfrm>
            <a:off x="119063" y="6664325"/>
            <a:ext cx="1690688" cy="23018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rPr>
              <a:t>http://dichvudanhvanban.com</a:t>
            </a: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sldNum="0" hdr="0" ftr="0" dt="0"/>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anose="020B0604030504040204" pitchFamily="34" charset="0"/>
        </a:defRPr>
      </a:lvl2pPr>
      <a:lvl3pPr algn="l" rtl="0" eaLnBrk="0" fontAlgn="base" hangingPunct="0">
        <a:spcBef>
          <a:spcPct val="0"/>
        </a:spcBef>
        <a:spcAft>
          <a:spcPct val="0"/>
        </a:spcAft>
        <a:defRPr sz="3200" b="1">
          <a:solidFill>
            <a:srgbClr val="000000"/>
          </a:solidFill>
          <a:latin typeface="Verdana" panose="020B0604030504040204" pitchFamily="34" charset="0"/>
        </a:defRPr>
      </a:lvl3pPr>
      <a:lvl4pPr algn="l" rtl="0" eaLnBrk="0" fontAlgn="base" hangingPunct="0">
        <a:spcBef>
          <a:spcPct val="0"/>
        </a:spcBef>
        <a:spcAft>
          <a:spcPct val="0"/>
        </a:spcAft>
        <a:defRPr sz="3200" b="1">
          <a:solidFill>
            <a:srgbClr val="000000"/>
          </a:solidFill>
          <a:latin typeface="Verdana" panose="020B0604030504040204" pitchFamily="34" charset="0"/>
        </a:defRPr>
      </a:lvl4pPr>
      <a:lvl5pPr algn="l" rtl="0" eaLnBrk="0" fontAlgn="base" hangingPunct="0">
        <a:spcBef>
          <a:spcPct val="0"/>
        </a:spcBef>
        <a:spcAft>
          <a:spcPct val="0"/>
        </a:spcAft>
        <a:defRPr sz="3200" b="1">
          <a:solidFill>
            <a:srgbClr val="000000"/>
          </a:solidFill>
          <a:latin typeface="Verdana" panose="020B0604030504040204" pitchFamily="34" charset="0"/>
        </a:defRPr>
      </a:lvl5pPr>
      <a:lvl6pPr marL="457200" algn="l" rtl="0" eaLnBrk="1" fontAlgn="base" hangingPunct="1">
        <a:spcBef>
          <a:spcPct val="0"/>
        </a:spcBef>
        <a:spcAft>
          <a:spcPct val="0"/>
        </a:spcAft>
        <a:defRPr sz="3200" b="1">
          <a:solidFill>
            <a:srgbClr val="000000"/>
          </a:solidFill>
          <a:latin typeface="Verdana" panose="020B0604030504040204" pitchFamily="34" charset="0"/>
        </a:defRPr>
      </a:lvl6pPr>
      <a:lvl7pPr marL="914400" algn="l" rtl="0" eaLnBrk="1" fontAlgn="base" hangingPunct="1">
        <a:spcBef>
          <a:spcPct val="0"/>
        </a:spcBef>
        <a:spcAft>
          <a:spcPct val="0"/>
        </a:spcAft>
        <a:defRPr sz="3200" b="1">
          <a:solidFill>
            <a:srgbClr val="000000"/>
          </a:solidFill>
          <a:latin typeface="Verdana" panose="020B0604030504040204" pitchFamily="34" charset="0"/>
        </a:defRPr>
      </a:lvl7pPr>
      <a:lvl8pPr marL="1371600" algn="l" rtl="0" eaLnBrk="1" fontAlgn="base" hangingPunct="1">
        <a:spcBef>
          <a:spcPct val="0"/>
        </a:spcBef>
        <a:spcAft>
          <a:spcPct val="0"/>
        </a:spcAft>
        <a:defRPr sz="3200" b="1">
          <a:solidFill>
            <a:srgbClr val="000000"/>
          </a:solidFill>
          <a:latin typeface="Verdana" panose="020B0604030504040204" pitchFamily="34" charset="0"/>
        </a:defRPr>
      </a:lvl8pPr>
      <a:lvl9pPr marL="1828800" algn="l" rtl="0" eaLnBrk="1" fontAlgn="base" hangingPunct="1">
        <a:spcBef>
          <a:spcPct val="0"/>
        </a:spcBef>
        <a:spcAft>
          <a:spcPct val="0"/>
        </a:spcAft>
        <a:defRPr sz="3200" b="1">
          <a:solidFill>
            <a:srgbClr val="000000"/>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hlink"/>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Arial" panose="020B0604020202020204" pitchFamily="34" charset="0"/>
        </a:defRPr>
      </a:lvl6pPr>
      <a:lvl7pPr marL="2971800" indent="-228600" algn="l" rtl="0" eaLnBrk="1" fontAlgn="base" hangingPunct="1">
        <a:spcBef>
          <a:spcPct val="20000"/>
        </a:spcBef>
        <a:spcAft>
          <a:spcPct val="0"/>
        </a:spcAft>
        <a:buChar char="»"/>
        <a:defRPr sz="2000">
          <a:solidFill>
            <a:schemeClr val="tx1"/>
          </a:solidFill>
          <a:latin typeface="Arial" panose="020B0604020202020204" pitchFamily="34" charset="0"/>
        </a:defRPr>
      </a:lvl7pPr>
      <a:lvl8pPr marL="3429000" indent="-228600" algn="l" rtl="0" eaLnBrk="1" fontAlgn="base" hangingPunct="1">
        <a:spcBef>
          <a:spcPct val="20000"/>
        </a:spcBef>
        <a:spcAft>
          <a:spcPct val="0"/>
        </a:spcAft>
        <a:buChar char="»"/>
        <a:defRPr sz="2000">
          <a:solidFill>
            <a:schemeClr val="tx1"/>
          </a:solidFill>
          <a:latin typeface="Arial" panose="020B0604020202020204" pitchFamily="34" charset="0"/>
        </a:defRPr>
      </a:lvl8pPr>
      <a:lvl9pPr marL="3886200" indent="-228600" algn="l" rtl="0" eaLnBrk="1" fontAlgn="base" hangingPunct="1">
        <a:spcBef>
          <a:spcPct val="20000"/>
        </a:spcBef>
        <a:spcAft>
          <a:spcPct val="0"/>
        </a:spcAft>
        <a:buChar char="»"/>
        <a:defRPr sz="2000">
          <a:solidFill>
            <a:schemeClr val="tx1"/>
          </a:solidFill>
          <a:latin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16.xml"/><Relationship Id="rId4" Type="http://schemas.openxmlformats.org/officeDocument/2006/relationships/image" Target="../media/image18.GIF"/><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4.jpeg"/><Relationship Id="rId1" Type="http://schemas.openxmlformats.org/officeDocument/2006/relationships/hyperlink" Target="http://classroomclipart.com/cgi-bin/kids/imageFolio.cgi?action=view&amp;link=Clipart/School&amp;image=13-09-07_30.jpg&amp;img=48&amp;t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1.jpeg"/><Relationship Id="rId1"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3.jpeg"/><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2" name="Picture 4" descr="57"/>
          <p:cNvPicPr>
            <a:picLocks noChangeAspect="1"/>
          </p:cNvPicPr>
          <p:nvPr/>
        </p:nvPicPr>
        <p:blipFill>
          <a:blip r:embed="rId1"/>
          <a:stretch>
            <a:fillRect/>
          </a:stretch>
        </p:blipFill>
        <p:spPr>
          <a:xfrm>
            <a:off x="0" y="0"/>
            <a:ext cx="12241213" cy="6858000"/>
          </a:xfrm>
          <a:prstGeom prst="rect">
            <a:avLst/>
          </a:prstGeom>
          <a:noFill/>
          <a:ln w="9525">
            <a:noFill/>
          </a:ln>
        </p:spPr>
      </p:pic>
      <p:graphicFrame>
        <p:nvGraphicFramePr>
          <p:cNvPr id="2053" name="Object 2"/>
          <p:cNvGraphicFramePr>
            <a:graphicFrameLocks noChangeAspect="1"/>
          </p:cNvGraphicFramePr>
          <p:nvPr/>
        </p:nvGraphicFramePr>
        <p:xfrm>
          <a:off x="0" y="2339975"/>
          <a:ext cx="3584575" cy="4511675"/>
        </p:xfrm>
        <a:graphic>
          <a:graphicData uri="http://schemas.openxmlformats.org/presentationml/2006/ole">
            <mc:AlternateContent xmlns:mc="http://schemas.openxmlformats.org/markup-compatibility/2006">
              <mc:Choice xmlns:v="urn:schemas-microsoft-com:vml" Requires="v">
                <p:oleObj spid="_x0000_s3076" name="" r:id="rId2" imgW="3532505" imgH="4445635" progId="MS_ClipArt_Gallery.2">
                  <p:embed/>
                </p:oleObj>
              </mc:Choice>
              <mc:Fallback>
                <p:oleObj name="" r:id="rId2" imgW="3532505" imgH="4445635" progId="MS_ClipArt_Gallery.2">
                  <p:embed/>
                  <p:pic>
                    <p:nvPicPr>
                      <p:cNvPr id="0" name="Picture 3075"/>
                      <p:cNvPicPr/>
                      <p:nvPr/>
                    </p:nvPicPr>
                    <p:blipFill>
                      <a:blip r:embed="rId3"/>
                      <a:stretch>
                        <a:fillRect/>
                      </a:stretch>
                    </p:blipFill>
                    <p:spPr>
                      <a:xfrm>
                        <a:off x="0" y="2339975"/>
                        <a:ext cx="3584575" cy="4511675"/>
                      </a:xfrm>
                      <a:prstGeom prst="rect">
                        <a:avLst/>
                      </a:prstGeom>
                      <a:noFill/>
                      <a:ln w="38100">
                        <a:noFill/>
                        <a:miter/>
                      </a:ln>
                    </p:spPr>
                  </p:pic>
                </p:oleObj>
              </mc:Fallback>
            </mc:AlternateContent>
          </a:graphicData>
        </a:graphic>
      </p:graphicFrame>
      <p:pic>
        <p:nvPicPr>
          <p:cNvPr id="19460" name="Picture 8" descr="3d bird"/>
          <p:cNvPicPr>
            <a:picLocks noChangeAspect="1"/>
          </p:cNvPicPr>
          <p:nvPr/>
        </p:nvPicPr>
        <p:blipFill>
          <a:blip r:embed="rId4"/>
          <a:stretch>
            <a:fillRect/>
          </a:stretch>
        </p:blipFill>
        <p:spPr>
          <a:xfrm>
            <a:off x="9144000" y="762000"/>
            <a:ext cx="1257300" cy="606425"/>
          </a:xfrm>
          <a:prstGeom prst="rect">
            <a:avLst/>
          </a:prstGeom>
          <a:noFill/>
          <a:ln w="9525">
            <a:noFill/>
          </a:ln>
        </p:spPr>
      </p:pic>
      <p:sp>
        <p:nvSpPr>
          <p:cNvPr id="19461" name="WordArt 40"/>
          <p:cNvSpPr>
            <a:spLocks noTextEdit="1"/>
          </p:cNvSpPr>
          <p:nvPr/>
        </p:nvSpPr>
        <p:spPr>
          <a:xfrm>
            <a:off x="3048000" y="3154363"/>
            <a:ext cx="6096000" cy="9906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33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Bài: Nhân vật trong truyện</a:t>
            </a:r>
            <a:endParaRPr lang="en-US" sz="3600" b="1">
              <a:ln w="9525" cap="flat" cmpd="sng">
                <a:solidFill>
                  <a:srgbClr val="0033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7" name="文本框 52"/>
          <p:cNvSpPr txBox="1"/>
          <p:nvPr/>
        </p:nvSpPr>
        <p:spPr>
          <a:xfrm>
            <a:off x="1909263" y="2064603"/>
            <a:ext cx="7691937" cy="830997"/>
          </a:xfrm>
          <a:prstGeom prst="rect">
            <a:avLst/>
          </a:prstGeom>
          <a:noFill/>
        </p:spPr>
        <p:txBody>
          <a:bodyPr>
            <a:spAutoFit/>
          </a:bodyPr>
          <a:lstStyle/>
          <a:p>
            <a:pPr marR="0" algn="ctr" defTabSz="914400">
              <a:buClrTx/>
              <a:buSzTx/>
              <a:buFontTx/>
              <a:buNone/>
              <a:defRPr/>
            </a:pPr>
            <a:r>
              <a:rPr kumimoji="0" lang="en-US" altLang="en-US" sz="4800" b="1" kern="1200" cap="none" spc="0" normalizeH="0" baseline="0" noProof="0" dirty="0" err="1">
                <a:latin typeface="Arial" panose="020B0604020202020204" pitchFamily="34" charset="0"/>
                <a:ea typeface="+mn-ea"/>
                <a:cs typeface="Arial" panose="020B0604020202020204" pitchFamily="34" charset="0"/>
              </a:rPr>
              <a:t>Tập</a:t>
            </a:r>
            <a:r>
              <a:rPr kumimoji="0" lang="en-US" altLang="en-US" sz="4800" b="1" kern="1200" cap="none" spc="0" normalizeH="0" baseline="0" noProof="0" dirty="0">
                <a:latin typeface="Arial" panose="020B0604020202020204" pitchFamily="34" charset="0"/>
                <a:ea typeface="+mn-ea"/>
                <a:cs typeface="Arial" panose="020B0604020202020204" pitchFamily="34" charset="0"/>
              </a:rPr>
              <a:t> </a:t>
            </a:r>
            <a:r>
              <a:rPr kumimoji="0" lang="en-US" altLang="en-US" sz="4800" b="1" kern="1200" cap="none" spc="0" normalizeH="0" baseline="0" noProof="0" dirty="0" err="1">
                <a:latin typeface="Arial" panose="020B0604020202020204" pitchFamily="34" charset="0"/>
                <a:ea typeface="+mn-ea"/>
                <a:cs typeface="Arial" panose="020B0604020202020204" pitchFamily="34" charset="0"/>
              </a:rPr>
              <a:t>làm</a:t>
            </a:r>
            <a:r>
              <a:rPr kumimoji="0" lang="en-US" altLang="en-US" sz="4800" b="1" kern="1200" cap="none" spc="0" normalizeH="0" baseline="0" noProof="0" dirty="0">
                <a:latin typeface="Arial" panose="020B0604020202020204" pitchFamily="34" charset="0"/>
                <a:ea typeface="+mn-ea"/>
                <a:cs typeface="Arial" panose="020B0604020202020204" pitchFamily="34" charset="0"/>
              </a:rPr>
              <a:t> </a:t>
            </a:r>
            <a:r>
              <a:rPr kumimoji="0" lang="en-US" altLang="en-US" sz="4800" b="1" kern="1200" cap="none" spc="0" normalizeH="0" baseline="0" noProof="0" dirty="0" err="1">
                <a:latin typeface="Arial" panose="020B0604020202020204" pitchFamily="34" charset="0"/>
                <a:ea typeface="+mn-ea"/>
                <a:cs typeface="Arial" panose="020B0604020202020204" pitchFamily="34" charset="0"/>
              </a:rPr>
              <a:t>văn</a:t>
            </a:r>
            <a:r>
              <a:rPr kumimoji="0" lang="en-US" altLang="en-US" sz="4000" b="1" kern="1200" cap="none" spc="0" normalizeH="0" baseline="0" noProof="0" dirty="0">
                <a:solidFill>
                  <a:srgbClr val="FF0000"/>
                </a:solidFill>
                <a:latin typeface="Arial" panose="020B0604020202020204" pitchFamily="34" charset="0"/>
                <a:ea typeface="+mn-ea"/>
                <a:cs typeface="Arial" panose="020B0604020202020204" pitchFamily="34" charset="0"/>
              </a:rPr>
              <a:t> </a:t>
            </a:r>
            <a:endParaRPr kumimoji="0" lang="en-US" altLang="zh-CN" sz="4800" kern="1200" cap="none" spc="300" normalizeH="0" baseline="0" noProof="0"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Cooper Black" pitchFamily="18" charset="0"/>
              <a:ea typeface="+mn-ea"/>
              <a:cs typeface="UTM Cooper Black" pitchFamily="18" charset="0"/>
              <a:sym typeface="+mn-lt"/>
            </a:endParaRPr>
          </a:p>
        </p:txBody>
      </p:sp>
      <p:sp>
        <p:nvSpPr>
          <p:cNvPr id="19463" name="TextBox 8"/>
          <p:cNvSpPr txBox="1"/>
          <p:nvPr/>
        </p:nvSpPr>
        <p:spPr>
          <a:xfrm>
            <a:off x="1897063" y="1066800"/>
            <a:ext cx="8389937" cy="708025"/>
          </a:xfrm>
          <a:prstGeom prst="rect">
            <a:avLst/>
          </a:prstGeom>
          <a:noFill/>
          <a:ln w="9525">
            <a:noFill/>
          </a:ln>
        </p:spPr>
        <p:txBody>
          <a:bodyPr>
            <a:spAutoFit/>
          </a:bodyPr>
          <a:p>
            <a:r>
              <a:rPr sz="4000" b="1" dirty="0">
                <a:latin typeface="Times New Roman" panose="02020603050405020304" pitchFamily="18" charset="0"/>
                <a:cs typeface="Times New Roman" panose="02020603050405020304" pitchFamily="18" charset="0"/>
              </a:rPr>
              <a:t>Thứ bảy ng</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y 11 tháng 9 năm 2021</a:t>
            </a:r>
            <a:endParaRPr sz="40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4" fill="hold" nodeType="afterEffect">
                                  <p:stCondLst>
                                    <p:cond delay="0"/>
                                  </p:stCondLst>
                                  <p:childTnLst>
                                    <p:animEffect transition="out" filter="wheel(4)">
                                      <p:cBhvr>
                                        <p:cTn id="6" dur="2000"/>
                                        <p:tgtEl>
                                          <p:spTgt spid="2052"/>
                                        </p:tgtEl>
                                      </p:cBhvr>
                                    </p:animEffect>
                                    <p:set>
                                      <p:cBhvr>
                                        <p:cTn id="7" dur="1" fill="hold">
                                          <p:stCondLst>
                                            <p:cond delay="1999"/>
                                          </p:stCondLst>
                                        </p:cTn>
                                        <p:tgtEl>
                                          <p:spTgt spid="2052"/>
                                        </p:tgtEl>
                                        <p:attrNameLst>
                                          <p:attrName>style.visibility</p:attrName>
                                        </p:attrNameLst>
                                      </p:cBhvr>
                                      <p:to>
                                        <p:strVal val="hidden"/>
                                      </p:to>
                                    </p:set>
                                  </p:childTnLst>
                                </p:cTn>
                              </p:par>
                            </p:childTnLst>
                          </p:cTn>
                        </p:par>
                        <p:par>
                          <p:cTn id="8" fill="hold">
                            <p:stCondLst>
                              <p:cond delay="2000"/>
                            </p:stCondLst>
                            <p:childTnLst>
                              <p:par>
                                <p:cTn id="9" presetID="55" presetClass="exit" presetSubtype="0" fill="hold" nodeType="afterEffect">
                                  <p:stCondLst>
                                    <p:cond delay="0"/>
                                  </p:stCondLst>
                                  <p:childTnLst>
                                    <p:anim calcmode="lin" valueType="num">
                                      <p:cBhvr>
                                        <p:cTn id="10" dur="1000"/>
                                        <p:tgtEl>
                                          <p:spTgt spid="2053"/>
                                        </p:tgtEl>
                                        <p:attrNameLst>
                                          <p:attrName>ppt_w</p:attrName>
                                        </p:attrNameLst>
                                      </p:cBhvr>
                                      <p:tavLst>
                                        <p:tav tm="0">
                                          <p:val>
                                            <p:strVal val="ppt_w"/>
                                          </p:val>
                                        </p:tav>
                                        <p:tav tm="100000">
                                          <p:val>
                                            <p:strVal val="ppt_w*0.70"/>
                                          </p:val>
                                        </p:tav>
                                      </p:tavLst>
                                    </p:anim>
                                    <p:anim calcmode="lin" valueType="num">
                                      <p:cBhvr>
                                        <p:cTn id="11" dur="1000"/>
                                        <p:tgtEl>
                                          <p:spTgt spid="2053"/>
                                        </p:tgtEl>
                                        <p:attrNameLst>
                                          <p:attrName>ppt_h</p:attrName>
                                        </p:attrNameLst>
                                      </p:cBhvr>
                                      <p:tavLst>
                                        <p:tav tm="0">
                                          <p:val>
                                            <p:strVal val="ppt_h"/>
                                          </p:val>
                                        </p:tav>
                                        <p:tav tm="100000">
                                          <p:val>
                                            <p:strVal val="ppt_h"/>
                                          </p:val>
                                        </p:tav>
                                      </p:tavLst>
                                    </p:anim>
                                    <p:animEffect transition="out" filter="fade">
                                      <p:cBhvr>
                                        <p:cTn id="12" dur="1000"/>
                                        <p:tgtEl>
                                          <p:spTgt spid="2053"/>
                                        </p:tgtEl>
                                      </p:cBhvr>
                                    </p:animEffect>
                                    <p:set>
                                      <p:cBhvr>
                                        <p:cTn id="13" dur="1" fill="hold">
                                          <p:stCondLst>
                                            <p:cond delay="999"/>
                                          </p:stCondLst>
                                        </p:cTn>
                                        <p:tgtEl>
                                          <p:spTgt spid="205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461"/>
                                        </p:tgtEl>
                                        <p:attrNameLst>
                                          <p:attrName>style.visibility</p:attrName>
                                        </p:attrNameLst>
                                      </p:cBhvr>
                                      <p:to>
                                        <p:strVal val="visible"/>
                                      </p:to>
                                    </p:set>
                                    <p:animEffect transition="in" filter="barn(inVertical)">
                                      <p:cBhvr>
                                        <p:cTn id="18" dur="500"/>
                                        <p:tgtEl>
                                          <p:spTgt spid="19461"/>
                                        </p:tgtEl>
                                      </p:cBhvr>
                                    </p:animEffect>
                                  </p:childTnLst>
                                </p:cTn>
                              </p:par>
                            </p:childTnLst>
                          </p:cTn>
                        </p:par>
                        <p:par>
                          <p:cTn id="19" fill="hold">
                            <p:stCondLst>
                              <p:cond delay="5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12"/>
          <p:cNvSpPr/>
          <p:nvPr/>
        </p:nvSpPr>
        <p:spPr>
          <a:xfrm>
            <a:off x="7315200" y="27432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15" name="Rectangle 14"/>
          <p:cNvSpPr/>
          <p:nvPr/>
        </p:nvSpPr>
        <p:spPr>
          <a:xfrm>
            <a:off x="6553200" y="1087438"/>
            <a:ext cx="5334000" cy="4640262"/>
          </a:xfrm>
          <a:prstGeom prst="rect">
            <a:avLst/>
          </a:prstGeom>
          <a:noFill/>
          <a:ln w="9525" cap="flat" cmpd="sng">
            <a:solidFill>
              <a:srgbClr val="000000"/>
            </a:solidFill>
            <a:prstDash val="solid"/>
            <a:miter/>
            <a:headEnd type="none" w="med" len="med"/>
            <a:tailEnd type="none" w="med" len="med"/>
          </a:ln>
        </p:spPr>
        <p:txBody>
          <a:bodyPr>
            <a:spAutoFit/>
          </a:bodyPr>
          <a:p>
            <a:pPr algn="ctr" eaLnBrk="1" hangingPunct="1">
              <a:lnSpc>
                <a:spcPct val="150000"/>
              </a:lnSpc>
            </a:pPr>
            <a:r>
              <a:rPr lang="en-US" altLang="en-US" sz="2500" dirty="0">
                <a:solidFill>
                  <a:srgbClr val="0000CC"/>
                </a:solidFill>
                <a:latin typeface="Times New Roman" panose="02020603050405020304" pitchFamily="18" charset="0"/>
                <a:cs typeface="Times New Roman" panose="02020603050405020304" pitchFamily="18" charset="0"/>
              </a:rPr>
              <a:t>Mẹ con b</a:t>
            </a:r>
            <a:r>
              <a:rPr lang="en-US" altLang="en-US" sz="2500" dirty="0">
                <a:solidFill>
                  <a:srgbClr val="0000CC"/>
                </a:solidFill>
                <a:latin typeface="Times New Roman" panose="02020603050405020304" pitchFamily="18" charset="0"/>
                <a:ea typeface="Times New Roman" panose="02020603050405020304" pitchFamily="18" charset="0"/>
              </a:rPr>
              <a:t>à</a:t>
            </a:r>
            <a:r>
              <a:rPr lang="en-US" altLang="en-US" sz="2500" dirty="0">
                <a:solidFill>
                  <a:srgbClr val="0000CC"/>
                </a:solidFill>
                <a:latin typeface="Times New Roman" panose="02020603050405020304" pitchFamily="18" charset="0"/>
                <a:cs typeface="Times New Roman" panose="02020603050405020304" pitchFamily="18" charset="0"/>
              </a:rPr>
              <a:t> nông dân</a:t>
            </a:r>
            <a:endParaRPr lang="en-US" altLang="en-US" sz="2500" dirty="0">
              <a:solidFill>
                <a:srgbClr val="0000CC"/>
              </a:solidFill>
              <a:latin typeface="Times New Roman" panose="02020603050405020304" pitchFamily="18" charset="0"/>
              <a:cs typeface="Times New Roman" panose="02020603050405020304" pitchFamily="18" charset="0"/>
            </a:endParaRPr>
          </a:p>
          <a:p>
            <a:pPr algn="just" eaLnBrk="1" hangingPunct="1">
              <a:lnSpc>
                <a:spcPct val="150000"/>
              </a:lnSpc>
              <a:buFont typeface="Arial" panose="020B0604020202020204" pitchFamily="34" charset="0"/>
              <a:buChar char="•"/>
            </a:pPr>
            <a:r>
              <a:rPr lang="en-US" altLang="en-US" sz="2500" b="1" dirty="0">
                <a:latin typeface="Times New Roman" panose="02020603050405020304" pitchFamily="18" charset="0"/>
                <a:cs typeface="Times New Roman" panose="02020603050405020304" pitchFamily="18" charset="0"/>
              </a:rPr>
              <a:t> Tính cách</a:t>
            </a:r>
            <a:r>
              <a:rPr lang="en-US" altLang="en-US" sz="2500" dirty="0">
                <a:latin typeface="Times New Roman" panose="02020603050405020304" pitchFamily="18" charset="0"/>
                <a:cs typeface="Times New Roman" panose="02020603050405020304" pitchFamily="18" charset="0"/>
              </a:rPr>
              <a:t>: gi</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u lòng nhân hậu, thương người v</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 luôn luôn nghĩ đến người khác.</a:t>
            </a:r>
            <a:endParaRPr lang="en-US" altLang="en-US" sz="2500" dirty="0">
              <a:latin typeface="Times New Roman" panose="02020603050405020304" pitchFamily="18" charset="0"/>
              <a:cs typeface="Times New Roman" panose="02020603050405020304" pitchFamily="18" charset="0"/>
            </a:endParaRPr>
          </a:p>
          <a:p>
            <a:pPr algn="just" eaLnBrk="1" hangingPunct="1">
              <a:lnSpc>
                <a:spcPct val="150000"/>
              </a:lnSpc>
              <a:buFont typeface="Arial" panose="020B0604020202020204" pitchFamily="34" charset="0"/>
              <a:buChar char="•"/>
            </a:pPr>
            <a:r>
              <a:rPr lang="en-US" altLang="en-US" sz="2500" b="1" dirty="0">
                <a:latin typeface="Times New Roman" panose="02020603050405020304" pitchFamily="18" charset="0"/>
                <a:cs typeface="Times New Roman" panose="02020603050405020304" pitchFamily="18" charset="0"/>
              </a:rPr>
              <a:t> </a:t>
            </a:r>
            <a:r>
              <a:rPr lang="en-US" altLang="en-US" sz="2500" b="1" dirty="0">
                <a:solidFill>
                  <a:srgbClr val="7030A0"/>
                </a:solidFill>
                <a:latin typeface="Times New Roman" panose="02020603050405020304" pitchFamily="18" charset="0"/>
                <a:cs typeface="Times New Roman" panose="02020603050405020304" pitchFamily="18" charset="0"/>
              </a:rPr>
              <a:t>Căn cứ v</a:t>
            </a:r>
            <a:r>
              <a:rPr lang="en-US" altLang="en-US" sz="2500" b="1" dirty="0">
                <a:solidFill>
                  <a:srgbClr val="7030A0"/>
                </a:solidFill>
                <a:latin typeface="Times New Roman" panose="02020603050405020304" pitchFamily="18" charset="0"/>
                <a:ea typeface="Times New Roman" panose="02020603050405020304" pitchFamily="18" charset="0"/>
              </a:rPr>
              <a:t>à</a:t>
            </a:r>
            <a:r>
              <a:rPr lang="en-US" altLang="en-US" sz="2500" b="1" dirty="0">
                <a:solidFill>
                  <a:srgbClr val="7030A0"/>
                </a:solidFill>
                <a:latin typeface="Times New Roman" panose="02020603050405020304" pitchFamily="18" charset="0"/>
                <a:cs typeface="Times New Roman" panose="02020603050405020304" pitchFamily="18" charset="0"/>
              </a:rPr>
              <a:t>o việc: </a:t>
            </a:r>
            <a:r>
              <a:rPr lang="en-US" altLang="en-US" sz="2500" dirty="0">
                <a:solidFill>
                  <a:srgbClr val="7030A0"/>
                </a:solidFill>
                <a:latin typeface="Times New Roman" panose="02020603050405020304" pitchFamily="18" charset="0"/>
                <a:cs typeface="Times New Roman" panose="02020603050405020304" pitchFamily="18" charset="0"/>
              </a:rPr>
              <a:t>sẵn s</a:t>
            </a:r>
            <a:r>
              <a:rPr lang="en-US" altLang="en-US" sz="2500" dirty="0">
                <a:solidFill>
                  <a:srgbClr val="7030A0"/>
                </a:solidFill>
                <a:latin typeface="Times New Roman" panose="02020603050405020304" pitchFamily="18" charset="0"/>
                <a:ea typeface="Times New Roman" panose="02020603050405020304" pitchFamily="18" charset="0"/>
              </a:rPr>
              <a:t>à</a:t>
            </a:r>
            <a:r>
              <a:rPr lang="en-US" altLang="en-US" sz="2500" dirty="0">
                <a:solidFill>
                  <a:srgbClr val="7030A0"/>
                </a:solidFill>
                <a:latin typeface="Times New Roman" panose="02020603050405020304" pitchFamily="18" charset="0"/>
                <a:cs typeface="Times New Roman" panose="02020603050405020304" pitchFamily="18" charset="0"/>
              </a:rPr>
              <a:t>ng cho b</a:t>
            </a:r>
            <a:r>
              <a:rPr lang="en-US" altLang="en-US" sz="2500" dirty="0">
                <a:solidFill>
                  <a:srgbClr val="7030A0"/>
                </a:solidFill>
                <a:latin typeface="Times New Roman" panose="02020603050405020304" pitchFamily="18" charset="0"/>
                <a:ea typeface="Times New Roman" panose="02020603050405020304" pitchFamily="18" charset="0"/>
              </a:rPr>
              <a:t>à</a:t>
            </a:r>
            <a:r>
              <a:rPr lang="en-US" altLang="en-US" sz="2500" dirty="0">
                <a:solidFill>
                  <a:srgbClr val="7030A0"/>
                </a:solidFill>
                <a:latin typeface="Times New Roman" panose="02020603050405020304" pitchFamily="18" charset="0"/>
                <a:cs typeface="Times New Roman" panose="02020603050405020304" pitchFamily="18" charset="0"/>
              </a:rPr>
              <a:t> lão ăn xin ăn v</a:t>
            </a:r>
            <a:r>
              <a:rPr lang="en-US" altLang="en-US" sz="2500" dirty="0">
                <a:solidFill>
                  <a:srgbClr val="7030A0"/>
                </a:solidFill>
                <a:latin typeface="Times New Roman" panose="02020603050405020304" pitchFamily="18" charset="0"/>
                <a:ea typeface="Times New Roman" panose="02020603050405020304" pitchFamily="18" charset="0"/>
              </a:rPr>
              <a:t>à</a:t>
            </a:r>
            <a:r>
              <a:rPr lang="en-US" altLang="en-US" sz="2500" dirty="0">
                <a:solidFill>
                  <a:srgbClr val="7030A0"/>
                </a:solidFill>
                <a:latin typeface="Times New Roman" panose="02020603050405020304" pitchFamily="18" charset="0"/>
                <a:cs typeface="Times New Roman" panose="02020603050405020304" pitchFamily="18" charset="0"/>
              </a:rPr>
              <a:t> ngủ ở nh</a:t>
            </a:r>
            <a:r>
              <a:rPr lang="en-US" altLang="en-US" sz="2500" dirty="0">
                <a:solidFill>
                  <a:srgbClr val="7030A0"/>
                </a:solidFill>
                <a:latin typeface="Times New Roman" panose="02020603050405020304" pitchFamily="18" charset="0"/>
                <a:ea typeface="Times New Roman" panose="02020603050405020304" pitchFamily="18" charset="0"/>
              </a:rPr>
              <a:t>à</a:t>
            </a:r>
            <a:r>
              <a:rPr lang="en-US" altLang="en-US" sz="2500" dirty="0">
                <a:solidFill>
                  <a:srgbClr val="7030A0"/>
                </a:solidFill>
                <a:latin typeface="Times New Roman" panose="02020603050405020304" pitchFamily="18" charset="0"/>
                <a:cs typeface="Times New Roman" panose="02020603050405020304" pitchFamily="18" charset="0"/>
              </a:rPr>
              <a:t> mình, chèo thuyền cứu giúp người bị nạn </a:t>
            </a:r>
            <a:endParaRPr lang="en-US" altLang="en-US" sz="2500" dirty="0">
              <a:solidFill>
                <a:srgbClr val="7030A0"/>
              </a:solidFill>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pPr>
            <a:endParaRPr lang="en-US" altLang="en-US" sz="2500" dirty="0">
              <a:latin typeface="Times New Roman" panose="02020603050405020304" pitchFamily="18" charset="0"/>
              <a:ea typeface="Times New Roman" panose="02020603050405020304" pitchFamily="18" charset="0"/>
            </a:endParaRPr>
          </a:p>
        </p:txBody>
      </p:sp>
      <p:sp>
        <p:nvSpPr>
          <p:cNvPr id="7" name="Rectangle 6"/>
          <p:cNvSpPr/>
          <p:nvPr/>
        </p:nvSpPr>
        <p:spPr>
          <a:xfrm>
            <a:off x="609600" y="1087438"/>
            <a:ext cx="5791200" cy="4708525"/>
          </a:xfrm>
          <a:prstGeom prst="rect">
            <a:avLst/>
          </a:prstGeom>
          <a:noFill/>
          <a:ln w="9525" cap="flat" cmpd="sng">
            <a:solidFill>
              <a:srgbClr val="000000"/>
            </a:solidFill>
            <a:prstDash val="solid"/>
            <a:miter/>
            <a:headEnd type="none" w="med" len="med"/>
            <a:tailEnd type="none" w="med" len="med"/>
          </a:ln>
        </p:spPr>
        <p:txBody>
          <a:bodyPr>
            <a:spAutoFit/>
          </a:bodyPr>
          <a:p>
            <a:pPr algn="ctr" eaLnBrk="1" hangingPunct="1"/>
            <a:r>
              <a:rPr lang="en-US" altLang="en-US" sz="2500" dirty="0">
                <a:solidFill>
                  <a:srgbClr val="0000CC"/>
                </a:solidFill>
                <a:latin typeface="Times New Roman" panose="02020603050405020304" pitchFamily="18" charset="0"/>
                <a:cs typeface="Times New Roman" panose="02020603050405020304" pitchFamily="18" charset="0"/>
              </a:rPr>
              <a:t>Dế Mèn</a:t>
            </a:r>
            <a:endParaRPr lang="en-US" altLang="en-US" sz="2500" dirty="0">
              <a:solidFill>
                <a:srgbClr val="0000CC"/>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en-US" altLang="en-US" sz="2500" b="1" dirty="0">
                <a:latin typeface="Times New Roman" panose="02020603050405020304" pitchFamily="18" charset="0"/>
                <a:cs typeface="Times New Roman" panose="02020603050405020304" pitchFamily="18" charset="0"/>
              </a:rPr>
              <a:t> Tính cách</a:t>
            </a:r>
            <a:r>
              <a:rPr lang="en-US" altLang="en-US" sz="2500" dirty="0">
                <a:latin typeface="Times New Roman" panose="02020603050405020304" pitchFamily="18" charset="0"/>
                <a:cs typeface="Times New Roman" panose="02020603050405020304" pitchFamily="18" charset="0"/>
              </a:rPr>
              <a:t>: Dế Mèn l</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 một nhân vật có tính khảng khái, có lòng yêu thương người, sẵn s</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ng l</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m việc nghĩa để  bênh vực kẻ yếu.</a:t>
            </a:r>
            <a:endParaRPr lang="en-US" altLang="en-US" sz="25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en-US" altLang="en-US" sz="2500" b="1" dirty="0">
                <a:latin typeface="Times New Roman" panose="02020603050405020304" pitchFamily="18" charset="0"/>
                <a:cs typeface="Times New Roman" panose="02020603050405020304" pitchFamily="18" charset="0"/>
              </a:rPr>
              <a:t> </a:t>
            </a:r>
            <a:r>
              <a:rPr lang="en-US" altLang="en-US" sz="2500" b="1" dirty="0">
                <a:solidFill>
                  <a:srgbClr val="7030A0"/>
                </a:solidFill>
                <a:latin typeface="Times New Roman" panose="02020603050405020304" pitchFamily="18" charset="0"/>
                <a:cs typeface="Times New Roman" panose="02020603050405020304" pitchFamily="18" charset="0"/>
              </a:rPr>
              <a:t>Căn cứ v</a:t>
            </a:r>
            <a:r>
              <a:rPr lang="en-US" altLang="en-US" sz="2500" b="1" dirty="0">
                <a:solidFill>
                  <a:srgbClr val="7030A0"/>
                </a:solidFill>
                <a:latin typeface="Times New Roman" panose="02020603050405020304" pitchFamily="18" charset="0"/>
                <a:ea typeface="Times New Roman" panose="02020603050405020304" pitchFamily="18" charset="0"/>
              </a:rPr>
              <a:t>à</a:t>
            </a:r>
            <a:r>
              <a:rPr lang="en-US" altLang="en-US" sz="2500" b="1" dirty="0">
                <a:solidFill>
                  <a:srgbClr val="7030A0"/>
                </a:solidFill>
                <a:latin typeface="Times New Roman" panose="02020603050405020304" pitchFamily="18" charset="0"/>
                <a:cs typeface="Times New Roman" panose="02020603050405020304" pitchFamily="18" charset="0"/>
              </a:rPr>
              <a:t>o việc che chở cho chị Nh</a:t>
            </a:r>
            <a:r>
              <a:rPr lang="en-US" altLang="en-US" sz="2500" b="1" dirty="0">
                <a:solidFill>
                  <a:srgbClr val="7030A0"/>
                </a:solidFill>
                <a:latin typeface="Times New Roman" panose="02020603050405020304" pitchFamily="18" charset="0"/>
                <a:ea typeface="Times New Roman" panose="02020603050405020304" pitchFamily="18" charset="0"/>
              </a:rPr>
              <a:t>à</a:t>
            </a:r>
            <a:r>
              <a:rPr lang="en-US" altLang="en-US" sz="2500" b="1" dirty="0">
                <a:solidFill>
                  <a:srgbClr val="7030A0"/>
                </a:solidFill>
                <a:latin typeface="Times New Roman" panose="02020603050405020304" pitchFamily="18" charset="0"/>
                <a:cs typeface="Times New Roman" panose="02020603050405020304" pitchFamily="18" charset="0"/>
              </a:rPr>
              <a:t> Trò qua:</a:t>
            </a:r>
            <a:endParaRPr lang="en-US" altLang="en-US" sz="2500" b="1" dirty="0">
              <a:solidFill>
                <a:srgbClr val="7030A0"/>
              </a:solidFill>
              <a:latin typeface="Times New Roman" panose="02020603050405020304" pitchFamily="18" charset="0"/>
              <a:cs typeface="Times New Roman" panose="02020603050405020304" pitchFamily="18" charset="0"/>
            </a:endParaRPr>
          </a:p>
          <a:p>
            <a:pPr eaLnBrk="1" hangingPunct="1"/>
            <a:r>
              <a:rPr lang="en-US" altLang="en-US" sz="2500" b="1" dirty="0">
                <a:solidFill>
                  <a:srgbClr val="7030A0"/>
                </a:solidFill>
                <a:latin typeface="Times New Roman" panose="02020603050405020304" pitchFamily="18" charset="0"/>
                <a:cs typeface="Times New Roman" panose="02020603050405020304" pitchFamily="18" charset="0"/>
              </a:rPr>
              <a:t>+ </a:t>
            </a:r>
            <a:r>
              <a:rPr lang="en-US" altLang="en-US" sz="2500" b="1" i="1" dirty="0">
                <a:solidFill>
                  <a:srgbClr val="7030A0"/>
                </a:solidFill>
                <a:latin typeface="Times New Roman" panose="02020603050405020304" pitchFamily="18" charset="0"/>
                <a:cs typeface="Times New Roman" panose="02020603050405020304" pitchFamily="18" charset="0"/>
              </a:rPr>
              <a:t>H</a:t>
            </a:r>
            <a:r>
              <a:rPr lang="en-US" altLang="en-US" sz="2500" b="1" i="1" dirty="0">
                <a:solidFill>
                  <a:srgbClr val="7030A0"/>
                </a:solidFill>
                <a:latin typeface="Times New Roman" panose="02020603050405020304" pitchFamily="18" charset="0"/>
                <a:ea typeface="Times New Roman" panose="02020603050405020304" pitchFamily="18" charset="0"/>
              </a:rPr>
              <a:t>à</a:t>
            </a:r>
            <a:r>
              <a:rPr lang="en-US" altLang="en-US" sz="2500" b="1" i="1" dirty="0">
                <a:solidFill>
                  <a:srgbClr val="7030A0"/>
                </a:solidFill>
                <a:latin typeface="Times New Roman" panose="02020603050405020304" pitchFamily="18" charset="0"/>
                <a:cs typeface="Times New Roman" panose="02020603050405020304" pitchFamily="18" charset="0"/>
              </a:rPr>
              <a:t>nh động</a:t>
            </a:r>
            <a:r>
              <a:rPr lang="en-US" altLang="en-US" sz="2500" dirty="0">
                <a:solidFill>
                  <a:srgbClr val="7030A0"/>
                </a:solidFill>
                <a:latin typeface="Times New Roman" panose="02020603050405020304" pitchFamily="18" charset="0"/>
                <a:cs typeface="Times New Roman" panose="02020603050405020304" pitchFamily="18" charset="0"/>
              </a:rPr>
              <a:t>: “xòe cả hai c</a:t>
            </a:r>
            <a:r>
              <a:rPr lang="en-US" altLang="en-US" sz="2500" dirty="0">
                <a:solidFill>
                  <a:srgbClr val="7030A0"/>
                </a:solidFill>
                <a:latin typeface="Times New Roman" panose="02020603050405020304" pitchFamily="18" charset="0"/>
                <a:ea typeface="Times New Roman" panose="02020603050405020304" pitchFamily="18" charset="0"/>
              </a:rPr>
              <a:t>à</a:t>
            </a:r>
            <a:r>
              <a:rPr lang="en-US" altLang="en-US" sz="2500" dirty="0">
                <a:solidFill>
                  <a:srgbClr val="7030A0"/>
                </a:solidFill>
                <a:latin typeface="Times New Roman" panose="02020603050405020304" pitchFamily="18" charset="0"/>
                <a:cs typeface="Times New Roman" panose="02020603050405020304" pitchFamily="18" charset="0"/>
              </a:rPr>
              <a:t>ng ra ” , “dắt Nh</a:t>
            </a:r>
            <a:r>
              <a:rPr lang="en-US" altLang="en-US" sz="2500" dirty="0">
                <a:solidFill>
                  <a:srgbClr val="7030A0"/>
                </a:solidFill>
                <a:latin typeface="Times New Roman" panose="02020603050405020304" pitchFamily="18" charset="0"/>
                <a:ea typeface="Times New Roman" panose="02020603050405020304" pitchFamily="18" charset="0"/>
              </a:rPr>
              <a:t>à</a:t>
            </a:r>
            <a:r>
              <a:rPr lang="en-US" altLang="en-US" sz="2500" dirty="0">
                <a:solidFill>
                  <a:srgbClr val="7030A0"/>
                </a:solidFill>
                <a:latin typeface="Times New Roman" panose="02020603050405020304" pitchFamily="18" charset="0"/>
                <a:cs typeface="Times New Roman" panose="02020603050405020304" pitchFamily="18" charset="0"/>
              </a:rPr>
              <a:t> Trò đi ”. </a:t>
            </a:r>
            <a:endParaRPr lang="en-US" altLang="en-US" sz="2500" dirty="0">
              <a:solidFill>
                <a:srgbClr val="7030A0"/>
              </a:solidFill>
              <a:latin typeface="Times New Roman" panose="02020603050405020304" pitchFamily="18" charset="0"/>
              <a:cs typeface="Times New Roman" panose="02020603050405020304" pitchFamily="18" charset="0"/>
            </a:endParaRPr>
          </a:p>
          <a:p>
            <a:pPr eaLnBrk="1" hangingPunct="1"/>
            <a:r>
              <a:rPr lang="en-US" altLang="en-US" sz="2500" dirty="0">
                <a:solidFill>
                  <a:srgbClr val="7030A0"/>
                </a:solidFill>
                <a:latin typeface="Times New Roman" panose="02020603050405020304" pitchFamily="18" charset="0"/>
                <a:cs typeface="Times New Roman" panose="02020603050405020304" pitchFamily="18" charset="0"/>
              </a:rPr>
              <a:t>+ </a:t>
            </a:r>
            <a:r>
              <a:rPr lang="en-US" altLang="en-US" sz="2500" b="1" i="1" dirty="0">
                <a:solidFill>
                  <a:srgbClr val="7030A0"/>
                </a:solidFill>
                <a:latin typeface="Times New Roman" panose="02020603050405020304" pitchFamily="18" charset="0"/>
                <a:cs typeface="Times New Roman" panose="02020603050405020304" pitchFamily="18" charset="0"/>
              </a:rPr>
              <a:t>Lời nói </a:t>
            </a:r>
            <a:r>
              <a:rPr lang="en-US" altLang="en-US" sz="2500" dirty="0">
                <a:solidFill>
                  <a:srgbClr val="7030A0"/>
                </a:solidFill>
                <a:latin typeface="Times New Roman" panose="02020603050405020304" pitchFamily="18" charset="0"/>
                <a:cs typeface="Times New Roman" panose="02020603050405020304" pitchFamily="18" charset="0"/>
              </a:rPr>
              <a:t>: “em đừng sợ , hãy trở về cùng với tôi đây . Đứa độc ác không thể cậy khỏe ăn hiếp kẻ yếu ”.</a:t>
            </a:r>
            <a:endParaRPr lang="en-US" altLang="en-US" sz="25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85800" y="3200400"/>
            <a:ext cx="11176000" cy="1981200"/>
          </a:xfrm>
        </p:spPr>
        <p:txBody>
          <a:bodyPr vert="horz" wrap="square" lIns="91440" tIns="45720" rIns="91440" bIns="45720" anchor="t" anchorCtr="0"/>
          <a:p>
            <a:pPr marL="0" indent="0">
              <a:buNone/>
            </a:pPr>
            <a:r>
              <a:rPr dirty="0"/>
              <a:t>  </a:t>
            </a:r>
            <a:r>
              <a:rPr sz="2400" dirty="0"/>
              <a:t>Căn cứ vào hành động, lời nói, suy nghĩ của Dế Mèn, hai mẹ con bà nông dân ta biết được tính cách của họ. Vậy hành động, lời nói, suy nghĩ, ... của nhân vật nói lên điều gì? </a:t>
            </a:r>
            <a:endParaRPr sz="2400" dirty="0"/>
          </a:p>
        </p:txBody>
      </p:sp>
      <p:sp>
        <p:nvSpPr>
          <p:cNvPr id="5" name="Content Placeholder 2"/>
          <p:cNvSpPr txBox="1"/>
          <p:nvPr/>
        </p:nvSpPr>
        <p:spPr>
          <a:xfrm>
            <a:off x="569913" y="1676400"/>
            <a:ext cx="10926762" cy="1143000"/>
          </a:xfrm>
          <a:prstGeom prst="rect">
            <a:avLst/>
          </a:prstGeom>
          <a:solidFill>
            <a:srgbClr val="FFFF00"/>
          </a:solidFill>
          <a:ln w="9525" cap="flat" cmpd="sng">
            <a:solidFill>
              <a:srgbClr val="00B0F0"/>
            </a:solidFill>
            <a:prstDash val="solid"/>
            <a:miter/>
            <a:headEnd type="none" w="med" len="med"/>
            <a:tailEnd type="none" w="med" len="med"/>
          </a:ln>
        </p:spPr>
        <p:txBody>
          <a:bodyPr/>
          <a:p>
            <a:pPr algn="just">
              <a:spcBef>
                <a:spcPct val="20000"/>
              </a:spcBef>
              <a:buClr>
                <a:schemeClr val="tx1"/>
              </a:buClr>
            </a:pPr>
            <a:r>
              <a:rPr sz="2800" b="1" dirty="0">
                <a:solidFill>
                  <a:srgbClr val="FF0000"/>
                </a:solidFill>
                <a:latin typeface="Verdana" panose="020B0604030504040204" pitchFamily="34" charset="0"/>
              </a:rPr>
              <a:t> 1. Nhân vật trong truyện có thể là người, là con vật, đồ vật, cây cối, ... được nhân hóa.</a:t>
            </a:r>
            <a:endParaRPr sz="2800" b="1" dirty="0">
              <a:solidFill>
                <a:srgbClr val="FF0000"/>
              </a:solidFill>
              <a:latin typeface="Verdana" panose="020B0604030504040204" pitchFamily="34" charset="0"/>
            </a:endParaRPr>
          </a:p>
        </p:txBody>
      </p:sp>
      <p:sp>
        <p:nvSpPr>
          <p:cNvPr id="7" name="Content Placeholder 2"/>
          <p:cNvSpPr txBox="1"/>
          <p:nvPr/>
        </p:nvSpPr>
        <p:spPr>
          <a:xfrm>
            <a:off x="601663" y="3340100"/>
            <a:ext cx="10926762" cy="1143000"/>
          </a:xfrm>
          <a:prstGeom prst="rect">
            <a:avLst/>
          </a:prstGeom>
          <a:solidFill>
            <a:srgbClr val="FFFF00"/>
          </a:solidFill>
          <a:ln w="9525" cap="flat" cmpd="sng">
            <a:solidFill>
              <a:srgbClr val="00B0F0"/>
            </a:solidFill>
            <a:prstDash val="solid"/>
            <a:miter/>
            <a:headEnd type="none" w="med" len="med"/>
            <a:tailEnd type="none" w="med" len="med"/>
          </a:ln>
        </p:spPr>
        <p:txBody>
          <a:bodyPr/>
          <a:p>
            <a:pPr>
              <a:spcBef>
                <a:spcPct val="20000"/>
              </a:spcBef>
              <a:buClr>
                <a:srgbClr val="000000"/>
              </a:buClr>
            </a:pPr>
            <a:r>
              <a:rPr sz="2800" b="1" dirty="0">
                <a:solidFill>
                  <a:srgbClr val="FF0000"/>
                </a:solidFill>
                <a:latin typeface="Verdana" panose="020B0604030504040204" pitchFamily="34" charset="0"/>
              </a:rPr>
              <a:t> 2. Hành động, lời nói, suy nghĩ, ... của nhân vật nói lên tính cách của nhân vật ấy.</a:t>
            </a:r>
            <a:endParaRPr sz="2800" b="1" dirty="0">
              <a:solidFill>
                <a:srgbClr val="FF0000"/>
              </a:solidFill>
              <a:latin typeface="Verdana" panose="020B0604030504040204" pitchFamily="34" charset="0"/>
            </a:endParaRPr>
          </a:p>
        </p:txBody>
      </p:sp>
      <p:sp>
        <p:nvSpPr>
          <p:cNvPr id="6" name="Rectangle 9"/>
          <p:cNvSpPr>
            <a:spLocks noChangeArrowheads="1"/>
          </p:cNvSpPr>
          <p:nvPr/>
        </p:nvSpPr>
        <p:spPr bwMode="auto">
          <a:xfrm>
            <a:off x="4495800" y="588963"/>
            <a:ext cx="2590800" cy="630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3500" dirty="0">
                <a:solidFill>
                  <a:srgbClr val="FF0000"/>
                </a:solidFill>
                <a:latin typeface="Times New Roman" panose="02020603050405020304" pitchFamily="18" charset="0"/>
                <a:cs typeface="Times New Roman" panose="02020603050405020304" pitchFamily="18" charset="0"/>
              </a:rPr>
              <a:t>GHI NHỚ</a:t>
            </a:r>
            <a:endParaRPr lang="en-US" altLang="en-US" sz="35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charRg st="0" end="177"/>
                                            </p:txEl>
                                          </p:spTgt>
                                        </p:tgtEl>
                                        <p:attrNameLst>
                                          <p:attrName>style.visibility</p:attrName>
                                        </p:attrNameLst>
                                      </p:cBhvr>
                                      <p:to>
                                        <p:strVal val="visible"/>
                                      </p:to>
                                    </p:set>
                                    <p:animEffect transition="in" filter="fade">
                                      <p:cBhvr>
                                        <p:cTn id="10" dur="500"/>
                                        <p:tgtEl>
                                          <p:spTgt spid="3">
                                            <p:txEl>
                                              <p:charRg st="0" end="17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txBox="1"/>
          <p:nvPr/>
        </p:nvSpPr>
        <p:spPr>
          <a:xfrm>
            <a:off x="1981200" y="76200"/>
            <a:ext cx="8229600" cy="1020763"/>
          </a:xfrm>
          <a:prstGeom prst="rect">
            <a:avLst/>
          </a:prstGeom>
          <a:noFill/>
          <a:ln w="9525">
            <a:noFill/>
          </a:ln>
        </p:spPr>
        <p:txBody>
          <a:bodyPr anchor="ctr" anchorCtr="0"/>
          <a:p>
            <a:pPr algn="ctr" eaLnBrk="1" hangingPunct="1"/>
            <a:r>
              <a:rPr lang="en-US" altLang="en-US" sz="3200" dirty="0">
                <a:solidFill>
                  <a:srgbClr val="0000CC"/>
                </a:solidFill>
                <a:latin typeface="HP001 4 hàng" panose="020B0603050302020204" pitchFamily="34" charset="0"/>
              </a:rPr>
              <a:t>Thứ b</a:t>
            </a:r>
            <a:r>
              <a:rPr lang="id-ID" altLang="en-US" sz="3200" dirty="0">
                <a:solidFill>
                  <a:srgbClr val="0000CC"/>
                </a:solidFill>
                <a:latin typeface="HP001 4 hàng" panose="020B0603050302020204" pitchFamily="34" charset="0"/>
              </a:rPr>
              <a:t>ảy</a:t>
            </a:r>
            <a:r>
              <a:rPr lang="en-US" altLang="en-US" sz="3200" dirty="0">
                <a:solidFill>
                  <a:srgbClr val="0000CC"/>
                </a:solidFill>
                <a:latin typeface="HP001 4 hàng" panose="020B0603050302020204" pitchFamily="34" charset="0"/>
              </a:rPr>
              <a:t>, ngày </a:t>
            </a:r>
            <a:r>
              <a:rPr lang="id-ID" altLang="en-US" sz="3200" dirty="0">
                <a:solidFill>
                  <a:srgbClr val="0000CC"/>
                </a:solidFill>
                <a:latin typeface="HP001 4 hàng" panose="020B0603050302020204" pitchFamily="34" charset="0"/>
              </a:rPr>
              <a:t>9</a:t>
            </a:r>
            <a:r>
              <a:rPr lang="en-US" altLang="en-US" sz="3200" dirty="0">
                <a:solidFill>
                  <a:srgbClr val="0000CC"/>
                </a:solidFill>
                <a:latin typeface="HP001 4 hàng" panose="020B0603050302020204" pitchFamily="34" charset="0"/>
              </a:rPr>
              <a:t> tháng </a:t>
            </a:r>
            <a:r>
              <a:rPr lang="id-ID" altLang="en-US" sz="3200" dirty="0">
                <a:solidFill>
                  <a:srgbClr val="0000CC"/>
                </a:solidFill>
                <a:latin typeface="HP001 4 hàng" panose="020B0603050302020204" pitchFamily="34" charset="0"/>
              </a:rPr>
              <a:t>4</a:t>
            </a:r>
            <a:r>
              <a:rPr lang="en-US" altLang="en-US" sz="3200" dirty="0">
                <a:solidFill>
                  <a:srgbClr val="0000CC"/>
                </a:solidFill>
                <a:latin typeface="HP001 4 hàng" panose="020B0603050302020204" pitchFamily="34" charset="0"/>
              </a:rPr>
              <a:t> năm 201</a:t>
            </a:r>
            <a:r>
              <a:rPr lang="id-ID" altLang="en-US" sz="3200" dirty="0">
                <a:solidFill>
                  <a:srgbClr val="0000CC"/>
                </a:solidFill>
                <a:latin typeface="HP001 4 hàng" panose="020B0603050302020204" pitchFamily="34" charset="0"/>
              </a:rPr>
              <a:t>6</a:t>
            </a:r>
            <a:endParaRPr lang="en-US" altLang="en-US" sz="3200" dirty="0">
              <a:solidFill>
                <a:srgbClr val="0000CC"/>
              </a:solidFill>
              <a:latin typeface="HP001 4 hàng" panose="020B0603050302020204" pitchFamily="34" charset="0"/>
            </a:endParaRPr>
          </a:p>
        </p:txBody>
      </p:sp>
      <p:sp>
        <p:nvSpPr>
          <p:cNvPr id="30723" name="Rectangle 3"/>
          <p:cNvSpPr txBox="1"/>
          <p:nvPr/>
        </p:nvSpPr>
        <p:spPr>
          <a:xfrm>
            <a:off x="4419600" y="1143000"/>
            <a:ext cx="4343400" cy="609600"/>
          </a:xfrm>
          <a:prstGeom prst="rect">
            <a:avLst/>
          </a:prstGeom>
          <a:noFill/>
          <a:ln w="9525">
            <a:noFill/>
          </a:ln>
        </p:spPr>
        <p:txBody>
          <a:bodyPr/>
          <a:p>
            <a:pPr marL="342900" indent="-342900" algn="ctr" eaLnBrk="1" hangingPunct="1">
              <a:spcBef>
                <a:spcPct val="20000"/>
              </a:spcBef>
            </a:pPr>
            <a:r>
              <a:rPr lang="en-US" altLang="en-US" sz="3200" dirty="0">
                <a:solidFill>
                  <a:srgbClr val="FF0000"/>
                </a:solidFill>
                <a:latin typeface="HP001 4 hàng" panose="020B0603050302020204" pitchFamily="34" charset="0"/>
              </a:rPr>
              <a:t>Chính tả</a:t>
            </a:r>
            <a:r>
              <a:rPr lang="id-ID" altLang="en-US" sz="3200" dirty="0">
                <a:solidFill>
                  <a:srgbClr val="FF0000"/>
                </a:solidFill>
                <a:latin typeface="HP001 4 hàng" panose="020B0603050302020204" pitchFamily="34" charset="0"/>
              </a:rPr>
              <a:t> (nghe viết)</a:t>
            </a:r>
            <a:endParaRPr lang="en-US" altLang="en-US" sz="3200" dirty="0">
              <a:solidFill>
                <a:srgbClr val="FF0000"/>
              </a:solidFill>
              <a:latin typeface="HP001 4 hàng" panose="020B0603050302020204" pitchFamily="34" charset="0"/>
            </a:endParaRPr>
          </a:p>
        </p:txBody>
      </p:sp>
      <p:sp>
        <p:nvSpPr>
          <p:cNvPr id="30724" name="Rectangle 6"/>
          <p:cNvSpPr/>
          <p:nvPr/>
        </p:nvSpPr>
        <p:spPr>
          <a:xfrm>
            <a:off x="3962400" y="1828800"/>
            <a:ext cx="4343400" cy="584200"/>
          </a:xfrm>
          <a:prstGeom prst="rect">
            <a:avLst/>
          </a:prstGeom>
          <a:noFill/>
          <a:ln w="9525">
            <a:noFill/>
          </a:ln>
        </p:spPr>
        <p:txBody>
          <a:bodyPr>
            <a:spAutoFit/>
          </a:bodyPr>
          <a:p>
            <a:pPr algn="ctr" eaLnBrk="1" hangingPunct="1">
              <a:spcBef>
                <a:spcPct val="50000"/>
              </a:spcBef>
            </a:pPr>
            <a:r>
              <a:rPr lang="en-US" altLang="en-US" sz="3200" dirty="0">
                <a:solidFill>
                  <a:srgbClr val="FF0000"/>
                </a:solidFill>
                <a:latin typeface="HP001 4 hàng" panose="020B0603050302020204" pitchFamily="34" charset="0"/>
              </a:rPr>
              <a:t>Sự tích cây vú sữa</a:t>
            </a:r>
            <a:endParaRPr lang="en-US" altLang="en-US" sz="3200" dirty="0">
              <a:solidFill>
                <a:srgbClr val="FF0000"/>
              </a:solidFill>
              <a:latin typeface="HP001 4 hàng" panose="020B0603050302020204" pitchFamily="34" charset="0"/>
            </a:endParaRPr>
          </a:p>
        </p:txBody>
      </p:sp>
      <p:sp>
        <p:nvSpPr>
          <p:cNvPr id="30725" name="Rectangle 7"/>
          <p:cNvSpPr/>
          <p:nvPr/>
        </p:nvSpPr>
        <p:spPr>
          <a:xfrm>
            <a:off x="1524000" y="2668588"/>
            <a:ext cx="9067800" cy="3046412"/>
          </a:xfrm>
          <a:prstGeom prst="rect">
            <a:avLst/>
          </a:prstGeom>
          <a:noFill/>
          <a:ln w="9525">
            <a:noFill/>
          </a:ln>
        </p:spPr>
        <p:txBody>
          <a:bodyPr>
            <a:spAutoFit/>
          </a:bodyPr>
          <a:p>
            <a:pPr algn="just" eaLnBrk="1" hangingPunct="1">
              <a:spcBef>
                <a:spcPct val="50000"/>
              </a:spcBef>
            </a:pPr>
            <a:r>
              <a:rPr lang="id-ID" altLang="en-US" sz="3200" b="1" dirty="0">
                <a:solidFill>
                  <a:srgbClr val="0000FF"/>
                </a:solidFill>
                <a:latin typeface="HP001 4 hàng" panose="020B0603050302020204" pitchFamily="34" charset="0"/>
              </a:rPr>
              <a:t>   </a:t>
            </a:r>
            <a:r>
              <a:rPr lang="en-US" altLang="en-US" sz="3200" b="1" dirty="0">
                <a:solidFill>
                  <a:srgbClr val="0000FF"/>
                </a:solidFill>
                <a:latin typeface="HP001 4 hàng" panose="020B0603050302020204" pitchFamily="34" charset="0"/>
              </a:rPr>
              <a:t>Từ các cành lá, những đài hoa bé tí trổ ra, nở trắng như mây. Hoa tàn, quả xuất hiện, lớn nhanh, da căng mịn, xanh óng ánh, rồi chín. Một quả rơ</a:t>
            </a:r>
            <a:r>
              <a:rPr lang="en-US" altLang="en-US" sz="3200" b="1" dirty="0">
                <a:solidFill>
                  <a:srgbClr val="0000FF"/>
                </a:solidFill>
                <a:latin typeface="HP001 5H" panose="020B0603050302020204" pitchFamily="34" charset="0"/>
              </a:rPr>
              <a:t>i</a:t>
            </a:r>
            <a:r>
              <a:rPr lang="en-US" altLang="en-US" sz="3200" b="1" dirty="0">
                <a:solidFill>
                  <a:srgbClr val="0000FF"/>
                </a:solidFill>
                <a:latin typeface="HP001 4 hàng" panose="020B0603050302020204" pitchFamily="34" charset="0"/>
              </a:rPr>
              <a:t> vào lòng cậu. Môi cậu vừa  chạm vào, một dòng sữa trắng trào ra, ngọt thơm như sữa mẹ.</a:t>
            </a:r>
            <a:endParaRPr lang="en-US" altLang="en-US" sz="3200" b="1" dirty="0">
              <a:solidFill>
                <a:srgbClr val="0000FF"/>
              </a:solidFill>
              <a:latin typeface="HP001 4 hàng" panose="020B0603050302020204" pitchFamily="34" charset="0"/>
            </a:endParaRPr>
          </a:p>
        </p:txBody>
      </p:sp>
      <p:cxnSp>
        <p:nvCxnSpPr>
          <p:cNvPr id="14" name="Straight Connector 13"/>
          <p:cNvCxnSpPr/>
          <p:nvPr/>
        </p:nvCxnSpPr>
        <p:spPr>
          <a:xfrm>
            <a:off x="5105400" y="990600"/>
            <a:ext cx="1676400" cy="1588"/>
          </a:xfrm>
          <a:prstGeom prst="line">
            <a:avLst/>
          </a:prstGeom>
        </p:spPr>
        <p:style>
          <a:lnRef idx="1">
            <a:schemeClr val="dk1"/>
          </a:lnRef>
          <a:fillRef idx="0">
            <a:schemeClr val="dk1"/>
          </a:fillRef>
          <a:effectRef idx="0">
            <a:schemeClr val="dk1"/>
          </a:effectRef>
          <a:fontRef idx="minor">
            <a:schemeClr val="tx1"/>
          </a:fontRef>
        </p:style>
      </p:cxnSp>
      <p:pic>
        <p:nvPicPr>
          <p:cNvPr id="30727" name="Content Placeholder 3" descr="Click to view">
            <a:hlinkClick r:id="rId1"/>
          </p:cNvPr>
          <p:cNvPicPr/>
          <p:nvPr/>
        </p:nvPicPr>
        <p:blipFill>
          <a:blip r:embed="rId2"/>
          <a:stretch>
            <a:fillRect/>
          </a:stretch>
        </p:blipFill>
        <p:spPr>
          <a:xfrm>
            <a:off x="1524000" y="0"/>
            <a:ext cx="9144000" cy="6858000"/>
          </a:xfrm>
          <a:prstGeom prst="rect">
            <a:avLst/>
          </a:prstGeom>
          <a:noFill/>
          <a:ln w="9525">
            <a:noFill/>
          </a:ln>
        </p:spPr>
      </p:pic>
      <p:sp>
        <p:nvSpPr>
          <p:cNvPr id="11" name="Rounded Rectangle 10"/>
          <p:cNvSpPr/>
          <p:nvPr/>
        </p:nvSpPr>
        <p:spPr>
          <a:xfrm>
            <a:off x="2171700" y="2403475"/>
            <a:ext cx="7543800"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4800" b="1" dirty="0">
                <a:solidFill>
                  <a:srgbClr val="0000CC"/>
                </a:solidFill>
                <a:latin typeface="Times New Roman" panose="02020603050405020304" pitchFamily="18" charset="0"/>
                <a:cs typeface="Times New Roman" panose="02020603050405020304" pitchFamily="18" charset="0"/>
              </a:rPr>
              <a:t> THỰC HÀNH</a:t>
            </a:r>
            <a:endParaRPr sz="48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12"/>
          <p:cNvSpPr/>
          <p:nvPr/>
        </p:nvSpPr>
        <p:spPr>
          <a:xfrm>
            <a:off x="7239000" y="28194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31747" name="Content Placeholder 9"/>
          <p:cNvSpPr>
            <a:spLocks noGrp="1"/>
          </p:cNvSpPr>
          <p:nvPr>
            <p:ph idx="1"/>
          </p:nvPr>
        </p:nvSpPr>
        <p:spPr>
          <a:xfrm>
            <a:off x="533400" y="1663700"/>
            <a:ext cx="11125200" cy="2222500"/>
          </a:xfrm>
        </p:spPr>
        <p:txBody>
          <a:bodyPr vert="horz" wrap="square" lIns="91440" tIns="45720" rIns="91440" bIns="45720" anchor="t" anchorCtr="0"/>
          <a:p>
            <a:pPr algn="just" eaLnBrk="1" hangingPunct="1">
              <a:buNone/>
            </a:pPr>
            <a:r>
              <a:rPr lang="en-US" altLang="en-US" sz="3000" b="0" dirty="0">
                <a:solidFill>
                  <a:srgbClr val="0000CC"/>
                </a:solidFill>
                <a:latin typeface="Times New Roman" panose="02020603050405020304" pitchFamily="18" charset="0"/>
                <a:cs typeface="Times New Roman" panose="02020603050405020304" pitchFamily="18" charset="0"/>
              </a:rPr>
              <a:t>	</a:t>
            </a:r>
            <a:r>
              <a:rPr lang="en-US" altLang="en-US" sz="3000" u="sng" dirty="0">
                <a:solidFill>
                  <a:srgbClr val="FF0000"/>
                </a:solidFill>
                <a:latin typeface="Times New Roman" panose="02020603050405020304" pitchFamily="18" charset="0"/>
                <a:cs typeface="Times New Roman" panose="02020603050405020304" pitchFamily="18" charset="0"/>
              </a:rPr>
              <a:t>B</a:t>
            </a:r>
            <a:r>
              <a:rPr lang="en-US" altLang="en-US" sz="3000" u="sng" dirty="0">
                <a:solidFill>
                  <a:srgbClr val="FF0000"/>
                </a:solidFill>
                <a:latin typeface="Times New Roman" panose="02020603050405020304" pitchFamily="18" charset="0"/>
                <a:ea typeface="Times New Roman" panose="02020603050405020304" pitchFamily="18" charset="0"/>
              </a:rPr>
              <a:t>à</a:t>
            </a:r>
            <a:r>
              <a:rPr lang="en-US" altLang="en-US" sz="3000" u="sng" dirty="0">
                <a:solidFill>
                  <a:srgbClr val="FF0000"/>
                </a:solidFill>
                <a:latin typeface="Times New Roman" panose="02020603050405020304" pitchFamily="18" charset="0"/>
                <a:cs typeface="Times New Roman" panose="02020603050405020304" pitchFamily="18" charset="0"/>
              </a:rPr>
              <a:t>i 1</a:t>
            </a:r>
            <a:r>
              <a:rPr lang="en-US" altLang="en-US" sz="3000" dirty="0">
                <a:solidFill>
                  <a:srgbClr val="FF0000"/>
                </a:solidFill>
                <a:latin typeface="Times New Roman" panose="02020603050405020304" pitchFamily="18" charset="0"/>
                <a:cs typeface="Times New Roman" panose="02020603050405020304" pitchFamily="18" charset="0"/>
              </a:rPr>
              <a:t> </a:t>
            </a:r>
            <a:endParaRPr lang="en-US" altLang="en-US" sz="3000" dirty="0">
              <a:solidFill>
                <a:srgbClr val="FF0000"/>
              </a:solidFill>
              <a:latin typeface="Times New Roman" panose="02020603050405020304" pitchFamily="18" charset="0"/>
              <a:cs typeface="Times New Roman" panose="02020603050405020304" pitchFamily="18" charset="0"/>
            </a:endParaRPr>
          </a:p>
          <a:p>
            <a:pPr algn="just" eaLnBrk="1" hangingPunct="1">
              <a:buNone/>
            </a:pPr>
            <a:r>
              <a:rPr lang="en-US" altLang="en-US" sz="3000" b="0" dirty="0">
                <a:latin typeface="Times New Roman" panose="02020603050405020304" pitchFamily="18" charset="0"/>
                <a:cs typeface="Times New Roman" panose="02020603050405020304" pitchFamily="18" charset="0"/>
              </a:rPr>
              <a:t>	    Nhân vật trong câu chuyện Ba anh em l</a:t>
            </a:r>
            <a:r>
              <a:rPr lang="en-US" altLang="en-US" sz="3000" b="0" dirty="0">
                <a:latin typeface="Times New Roman" panose="02020603050405020304" pitchFamily="18" charset="0"/>
                <a:ea typeface="Times New Roman" panose="02020603050405020304" pitchFamily="18" charset="0"/>
              </a:rPr>
              <a:t>à</a:t>
            </a:r>
            <a:r>
              <a:rPr lang="en-US" altLang="en-US" sz="3000" b="0" dirty="0">
                <a:latin typeface="Times New Roman" panose="02020603050405020304" pitchFamily="18" charset="0"/>
                <a:cs typeface="Times New Roman" panose="02020603050405020304" pitchFamily="18" charset="0"/>
              </a:rPr>
              <a:t> những ai? Em có </a:t>
            </a:r>
            <a:r>
              <a:rPr lang="vi-VN" altLang="en-US" sz="3000" b="0" dirty="0">
                <a:latin typeface="Times New Roman" panose="02020603050405020304" pitchFamily="18" charset="0"/>
                <a:cs typeface="Times New Roman" panose="02020603050405020304" pitchFamily="18" charset="0"/>
              </a:rPr>
              <a:t>đồng</a:t>
            </a:r>
            <a:r>
              <a:rPr lang="en-US" altLang="en-US" sz="3000" b="0" dirty="0">
                <a:latin typeface="Times New Roman" panose="02020603050405020304" pitchFamily="18" charset="0"/>
                <a:cs typeface="Times New Roman" panose="02020603050405020304" pitchFamily="18" charset="0"/>
              </a:rPr>
              <a:t> ý với nhận xét của b</a:t>
            </a:r>
            <a:r>
              <a:rPr lang="en-US" altLang="en-US" sz="3000" b="0" dirty="0">
                <a:latin typeface="Times New Roman" panose="02020603050405020304" pitchFamily="18" charset="0"/>
                <a:ea typeface="Times New Roman" panose="02020603050405020304" pitchFamily="18" charset="0"/>
              </a:rPr>
              <a:t>à</a:t>
            </a:r>
            <a:r>
              <a:rPr lang="en-US" altLang="en-US" sz="3000" b="0" dirty="0">
                <a:latin typeface="Times New Roman" panose="02020603050405020304" pitchFamily="18" charset="0"/>
                <a:cs typeface="Times New Roman" panose="02020603050405020304" pitchFamily="18" charset="0"/>
              </a:rPr>
              <a:t> về tính cách từng cháu không? Vì sao b</a:t>
            </a:r>
            <a:r>
              <a:rPr lang="en-US" altLang="en-US" sz="3000" b="0" dirty="0">
                <a:latin typeface="Times New Roman" panose="02020603050405020304" pitchFamily="18" charset="0"/>
                <a:ea typeface="Times New Roman" panose="02020603050405020304" pitchFamily="18" charset="0"/>
              </a:rPr>
              <a:t>à</a:t>
            </a:r>
            <a:r>
              <a:rPr lang="en-US" altLang="en-US" sz="3000" b="0" dirty="0">
                <a:latin typeface="Times New Roman" panose="02020603050405020304" pitchFamily="18" charset="0"/>
                <a:cs typeface="Times New Roman" panose="02020603050405020304" pitchFamily="18" charset="0"/>
              </a:rPr>
              <a:t> có nhận xét nh</a:t>
            </a:r>
            <a:r>
              <a:rPr lang="vi-VN" altLang="en-US" sz="3000" b="0" dirty="0">
                <a:latin typeface="Times New Roman" panose="02020603050405020304" pitchFamily="18" charset="0"/>
                <a:cs typeface="Times New Roman" panose="02020603050405020304" pitchFamily="18" charset="0"/>
              </a:rPr>
              <a:t>ư</a:t>
            </a:r>
            <a:r>
              <a:rPr lang="en-US" altLang="en-US" sz="3000" b="0" dirty="0">
                <a:latin typeface="Times New Roman" panose="02020603050405020304" pitchFamily="18" charset="0"/>
                <a:cs typeface="Times New Roman" panose="02020603050405020304" pitchFamily="18" charset="0"/>
              </a:rPr>
              <a:t> vậy?</a:t>
            </a:r>
            <a:endParaRPr lang="en-US" altLang="en-US" sz="3000" b="0" i="1" dirty="0">
              <a:latin typeface="Times New Roman" panose="02020603050405020304" pitchFamily="18" charset="0"/>
              <a:cs typeface="Times New Roman" panose="02020603050405020304" pitchFamily="18" charset="0"/>
            </a:endParaRPr>
          </a:p>
          <a:p>
            <a:pPr algn="just" eaLnBrk="1" hangingPunct="1">
              <a:buNone/>
            </a:pPr>
            <a:endParaRPr lang="en-US" altLang="en-US" sz="3000" b="0" dirty="0">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12"/>
          <p:cNvSpPr/>
          <p:nvPr/>
        </p:nvSpPr>
        <p:spPr>
          <a:xfrm>
            <a:off x="7239000" y="28194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10" name="Content Placeholder 9"/>
          <p:cNvSpPr>
            <a:spLocks noGrp="1"/>
          </p:cNvSpPr>
          <p:nvPr>
            <p:ph idx="1"/>
          </p:nvPr>
        </p:nvSpPr>
        <p:spPr>
          <a:xfrm>
            <a:off x="6400800" y="736600"/>
            <a:ext cx="5105400" cy="2311400"/>
          </a:xfrm>
        </p:spPr>
        <p:txBody>
          <a:bodyPr vert="horz" wrap="square" lIns="91440" tIns="45720" rIns="91440" bIns="45720" anchor="t" anchorCtr="0"/>
          <a:p>
            <a:pPr algn="just" eaLnBrk="1" hangingPunct="1">
              <a:buNone/>
            </a:pPr>
            <a:r>
              <a:rPr lang="en-US" altLang="en-US" sz="3000" b="0" dirty="0">
                <a:solidFill>
                  <a:srgbClr val="0000CC"/>
                </a:solidFill>
                <a:latin typeface="Times New Roman" panose="02020603050405020304" pitchFamily="18" charset="0"/>
                <a:cs typeface="Times New Roman" panose="02020603050405020304" pitchFamily="18" charset="0"/>
              </a:rPr>
              <a:t>	</a:t>
            </a:r>
            <a:r>
              <a:rPr lang="en-US" altLang="en-US" sz="3000" b="0" dirty="0">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Câu chuyện Ba anh em có những nhân vật n</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o?</a:t>
            </a:r>
            <a:endParaRPr lang="en-US" altLang="en-US" sz="3000" dirty="0">
              <a:latin typeface="Times New Roman" panose="02020603050405020304" pitchFamily="18" charset="0"/>
              <a:cs typeface="Times New Roman" panose="02020603050405020304" pitchFamily="18" charset="0"/>
            </a:endParaRPr>
          </a:p>
          <a:p>
            <a:pPr algn="just" eaLnBrk="1" hangingPunct="1">
              <a:buNone/>
            </a:pPr>
            <a:r>
              <a:rPr lang="en-US" altLang="en-US" sz="3000" dirty="0">
                <a:latin typeface="Times New Roman" panose="02020603050405020304" pitchFamily="18" charset="0"/>
                <a:cs typeface="Times New Roman" panose="02020603050405020304" pitchFamily="18" charset="0"/>
              </a:rPr>
              <a:t>	</a:t>
            </a:r>
            <a:r>
              <a:rPr lang="en-US" altLang="en-US" sz="3200" b="0" dirty="0">
                <a:solidFill>
                  <a:srgbClr val="FF0000"/>
                </a:solidFill>
                <a:latin typeface="Times New Roman" panose="02020603050405020304" pitchFamily="18" charset="0"/>
                <a:cs typeface="Times New Roman" panose="02020603050405020304" pitchFamily="18" charset="0"/>
              </a:rPr>
              <a:t>Nhân vật trong truyện l</a:t>
            </a:r>
            <a:r>
              <a:rPr lang="en-US" altLang="en-US" sz="3200" b="0" dirty="0">
                <a:solidFill>
                  <a:srgbClr val="FF0000"/>
                </a:solidFill>
                <a:latin typeface="Times New Roman" panose="02020603050405020304" pitchFamily="18" charset="0"/>
                <a:ea typeface="Times New Roman" panose="02020603050405020304" pitchFamily="18" charset="0"/>
              </a:rPr>
              <a:t>à</a:t>
            </a:r>
            <a:r>
              <a:rPr lang="en-US" altLang="en-US" sz="3200" b="0" dirty="0">
                <a:solidFill>
                  <a:srgbClr val="FF0000"/>
                </a:solidFill>
                <a:latin typeface="Times New Roman" panose="02020603050405020304" pitchFamily="18" charset="0"/>
                <a:cs typeface="Times New Roman" panose="02020603050405020304" pitchFamily="18" charset="0"/>
              </a:rPr>
              <a:t>: Ni – ki - ta, Gô - sa, Chi – ôm -ca v</a:t>
            </a:r>
            <a:r>
              <a:rPr lang="en-US" altLang="en-US" sz="3200" b="0" dirty="0">
                <a:solidFill>
                  <a:srgbClr val="FF0000"/>
                </a:solidFill>
                <a:latin typeface="Times New Roman" panose="02020603050405020304" pitchFamily="18" charset="0"/>
                <a:ea typeface="Times New Roman" panose="02020603050405020304" pitchFamily="18" charset="0"/>
              </a:rPr>
              <a:t>à</a:t>
            </a:r>
            <a:r>
              <a:rPr lang="en-US" altLang="en-US" sz="3200" b="0" dirty="0">
                <a:solidFill>
                  <a:srgbClr val="FF0000"/>
                </a:solidFill>
                <a:latin typeface="Times New Roman" panose="02020603050405020304" pitchFamily="18" charset="0"/>
                <a:cs typeface="Times New Roman" panose="02020603050405020304" pitchFamily="18" charset="0"/>
              </a:rPr>
              <a:t> b</a:t>
            </a:r>
            <a:r>
              <a:rPr lang="en-US" altLang="en-US" sz="3200" b="0" dirty="0">
                <a:solidFill>
                  <a:srgbClr val="FF0000"/>
                </a:solidFill>
                <a:latin typeface="Times New Roman" panose="02020603050405020304" pitchFamily="18" charset="0"/>
                <a:ea typeface="Times New Roman" panose="02020603050405020304" pitchFamily="18" charset="0"/>
              </a:rPr>
              <a:t>à</a:t>
            </a:r>
            <a:r>
              <a:rPr lang="en-US" altLang="en-US" sz="3200" b="0" dirty="0">
                <a:solidFill>
                  <a:srgbClr val="FF0000"/>
                </a:solidFill>
                <a:latin typeface="Times New Roman" panose="02020603050405020304" pitchFamily="18" charset="0"/>
                <a:cs typeface="Times New Roman" panose="02020603050405020304" pitchFamily="18" charset="0"/>
              </a:rPr>
              <a:t> ngoại.</a:t>
            </a:r>
            <a:endParaRPr lang="en-US" altLang="en-US" sz="3200" b="0" i="1" dirty="0">
              <a:solidFill>
                <a:srgbClr val="FF0000"/>
              </a:solidFill>
              <a:latin typeface="Times New Roman" panose="02020603050405020304" pitchFamily="18" charset="0"/>
              <a:ea typeface="Times New Roman" panose="02020603050405020304" pitchFamily="18" charset="0"/>
            </a:endParaRPr>
          </a:p>
        </p:txBody>
      </p:sp>
      <p:sp>
        <p:nvSpPr>
          <p:cNvPr id="4" name="Content Placeholder 9"/>
          <p:cNvSpPr txBox="1"/>
          <p:nvPr/>
        </p:nvSpPr>
        <p:spPr>
          <a:xfrm>
            <a:off x="6210300" y="3708400"/>
            <a:ext cx="5295900" cy="2311400"/>
          </a:xfrm>
          <a:prstGeom prst="rect">
            <a:avLst/>
          </a:prstGeom>
          <a:noFill/>
          <a:ln w="9525">
            <a:noFill/>
          </a:ln>
        </p:spPr>
        <p:txBody>
          <a:bodyPr/>
          <a:p>
            <a:pPr marL="342900" indent="-342900" algn="just" eaLnBrk="1" hangingPunct="1">
              <a:spcBef>
                <a:spcPct val="20000"/>
              </a:spcBef>
              <a:buClr>
                <a:schemeClr val="tx1"/>
              </a:buClr>
              <a:buFont typeface="Wingdings" panose="05000000000000000000" pitchFamily="2" charset="2"/>
            </a:pP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b="1" dirty="0">
                <a:latin typeface="Times New Roman" panose="02020603050405020304" pitchFamily="18" charset="0"/>
                <a:cs typeface="Times New Roman" panose="02020603050405020304" pitchFamily="18" charset="0"/>
              </a:rPr>
              <a:t>Quan sát tranh minh họa, đọc thầm lại truyện v</a:t>
            </a:r>
            <a:r>
              <a:rPr lang="en-US" altLang="en-US" sz="3000" b="1" dirty="0">
                <a:latin typeface="Times New Roman" panose="02020603050405020304" pitchFamily="18" charset="0"/>
                <a:ea typeface="Times New Roman" panose="02020603050405020304" pitchFamily="18" charset="0"/>
              </a:rPr>
              <a:t>à</a:t>
            </a:r>
            <a:r>
              <a:rPr lang="en-US" altLang="en-US" sz="3000" b="1" dirty="0">
                <a:latin typeface="Times New Roman" panose="02020603050405020304" pitchFamily="18" charset="0"/>
                <a:cs typeface="Times New Roman" panose="02020603050405020304" pitchFamily="18" charset="0"/>
              </a:rPr>
              <a:t> cho biết b</a:t>
            </a:r>
            <a:r>
              <a:rPr lang="en-US" altLang="en-US" sz="3000" b="1" dirty="0">
                <a:latin typeface="Times New Roman" panose="02020603050405020304" pitchFamily="18" charset="0"/>
                <a:ea typeface="Times New Roman" panose="02020603050405020304" pitchFamily="18" charset="0"/>
              </a:rPr>
              <a:t>à</a:t>
            </a:r>
            <a:r>
              <a:rPr lang="en-US" altLang="en-US" sz="3000" b="1" dirty="0">
                <a:latin typeface="Times New Roman" panose="02020603050405020304" pitchFamily="18" charset="0"/>
                <a:cs typeface="Times New Roman" panose="02020603050405020304" pitchFamily="18" charset="0"/>
              </a:rPr>
              <a:t> nhận xét tính cách của từng cháu như thế n</a:t>
            </a:r>
            <a:r>
              <a:rPr lang="en-US" altLang="en-US" sz="3000" b="1" dirty="0">
                <a:latin typeface="Times New Roman" panose="02020603050405020304" pitchFamily="18" charset="0"/>
                <a:ea typeface="Times New Roman" panose="02020603050405020304" pitchFamily="18" charset="0"/>
              </a:rPr>
              <a:t>à</a:t>
            </a:r>
            <a:r>
              <a:rPr lang="en-US" altLang="en-US" sz="3000" b="1" dirty="0">
                <a:latin typeface="Times New Roman" panose="02020603050405020304" pitchFamily="18" charset="0"/>
                <a:cs typeface="Times New Roman" panose="02020603050405020304" pitchFamily="18" charset="0"/>
              </a:rPr>
              <a:t>o?</a:t>
            </a:r>
            <a:endParaRPr lang="en-US" altLang="en-US" sz="3000" b="1" dirty="0">
              <a:latin typeface="Times New Roman" panose="02020603050405020304" pitchFamily="18" charset="0"/>
              <a:cs typeface="Times New Roman" panose="02020603050405020304" pitchFamily="18" charset="0"/>
            </a:endParaRPr>
          </a:p>
          <a:p>
            <a:pPr marL="342900" indent="-342900" algn="just" eaLnBrk="1" hangingPunct="1">
              <a:spcBef>
                <a:spcPct val="20000"/>
              </a:spcBef>
              <a:buClr>
                <a:schemeClr val="tx1"/>
              </a:buClr>
              <a:buFont typeface="Wingdings" panose="05000000000000000000" pitchFamily="2" charset="2"/>
            </a:pPr>
            <a:endParaRPr lang="en-US" altLang="en-US" sz="3000" b="1" dirty="0">
              <a:latin typeface="Times New Roman" panose="02020603050405020304" pitchFamily="18" charset="0"/>
              <a:cs typeface="Times New Roman" panose="02020603050405020304" pitchFamily="18" charset="0"/>
            </a:endParaRPr>
          </a:p>
          <a:p>
            <a:pPr marL="342900" indent="-342900" algn="just" eaLnBrk="1" hangingPunct="1">
              <a:spcBef>
                <a:spcPct val="20000"/>
              </a:spcBef>
              <a:buClr>
                <a:schemeClr val="tx1"/>
              </a:buClr>
              <a:buFont typeface="Wingdings" panose="05000000000000000000" pitchFamily="2" charset="2"/>
            </a:pPr>
            <a:endParaRPr lang="en-US" altLang="en-US" sz="3000" b="1" dirty="0">
              <a:latin typeface="Times New Roman" panose="02020603050405020304" pitchFamily="18" charset="0"/>
              <a:cs typeface="Times New Roman" panose="02020603050405020304" pitchFamily="18" charset="0"/>
            </a:endParaRPr>
          </a:p>
          <a:p>
            <a:pPr marL="342900" indent="-342900" algn="just" eaLnBrk="1" hangingPunct="1">
              <a:spcBef>
                <a:spcPct val="20000"/>
              </a:spcBef>
              <a:buClr>
                <a:schemeClr val="tx1"/>
              </a:buClr>
              <a:buFont typeface="Wingdings" panose="05000000000000000000" pitchFamily="2" charset="2"/>
            </a:pPr>
            <a:r>
              <a:rPr lang="en-US" altLang="en-US" sz="3000" b="1" dirty="0">
                <a:latin typeface="Times New Roman" panose="02020603050405020304" pitchFamily="18" charset="0"/>
                <a:cs typeface="Times New Roman" panose="02020603050405020304" pitchFamily="18" charset="0"/>
              </a:rPr>
              <a:t>	</a:t>
            </a:r>
            <a:endParaRPr lang="en-US" altLang="en-US" sz="3000" i="1" dirty="0">
              <a:solidFill>
                <a:srgbClr val="FF0000"/>
              </a:solidFill>
              <a:latin typeface="Times New Roman" panose="02020603050405020304" pitchFamily="18" charset="0"/>
              <a:ea typeface="Times New Roman" panose="02020603050405020304" pitchFamily="18" charset="0"/>
            </a:endParaRPr>
          </a:p>
        </p:txBody>
      </p:sp>
      <p:pic>
        <p:nvPicPr>
          <p:cNvPr id="34822" name="Picture 6"/>
          <p:cNvPicPr>
            <a:picLocks noChangeAspect="1" noChangeArrowheads="1"/>
          </p:cNvPicPr>
          <p:nvPr/>
        </p:nvPicPr>
        <p:blipFill>
          <a:blip r:embed="rId1"/>
          <a:srcRect/>
          <a:stretch>
            <a:fillRect/>
          </a:stretch>
        </p:blipFill>
        <p:spPr bwMode="auto">
          <a:xfrm>
            <a:off x="152400" y="152400"/>
            <a:ext cx="6202363" cy="6477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charRg st="0" end="48"/>
                                            </p:txEl>
                                          </p:spTgt>
                                        </p:tgtEl>
                                        <p:attrNameLst>
                                          <p:attrName>style.visibility</p:attrName>
                                        </p:attrNameLst>
                                      </p:cBhvr>
                                      <p:to>
                                        <p:strVal val="visible"/>
                                      </p:to>
                                    </p:set>
                                    <p:anim calcmode="lin" valueType="num">
                                      <p:cBhvr additive="base">
                                        <p:cTn id="7" dur="500" fill="hold"/>
                                        <p:tgtEl>
                                          <p:spTgt spid="10">
                                            <p:txEl>
                                              <p:charRg st="0" end="4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charRg st="0" end="4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xEl>
                                              <p:charRg st="48" end="124"/>
                                            </p:txEl>
                                          </p:spTgt>
                                        </p:tgtEl>
                                        <p:attrNameLst>
                                          <p:attrName>style.visibility</p:attrName>
                                        </p:attrNameLst>
                                      </p:cBhvr>
                                      <p:to>
                                        <p:strVal val="visible"/>
                                      </p:to>
                                    </p:set>
                                    <p:animEffect transition="in" filter="blinds(horizontal)">
                                      <p:cBhvr>
                                        <p:cTn id="13" dur="500"/>
                                        <p:tgtEl>
                                          <p:spTgt spid="10">
                                            <p:txEl>
                                              <p:charRg st="48" end="12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12"/>
          <p:cNvSpPr/>
          <p:nvPr/>
        </p:nvSpPr>
        <p:spPr>
          <a:xfrm>
            <a:off x="7239000" y="28194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905000" y="652463"/>
            <a:ext cx="6324600" cy="585788"/>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Font typeface="Wingdings" panose="05000000000000000000" pitchFamily="2" charset="2"/>
              <a:buNone/>
            </a:pP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 nhận xét tính cách của từng cháu:</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723900" y="1781175"/>
            <a:ext cx="3932238" cy="1647825"/>
          </a:xfrm>
          <a:prstGeom prst="rect">
            <a:avLst/>
          </a:prstGeom>
          <a:solidFill>
            <a:schemeClr val="bg1"/>
          </a:solidFill>
          <a:ln w="28575" cap="flat" cmpd="sng">
            <a:solidFill>
              <a:schemeClr val="tx2"/>
            </a:solidFill>
            <a:prstDash val="solid"/>
            <a:round/>
            <a:headEnd type="none" w="med" len="med"/>
            <a:tailEnd type="none" w="med" len="med"/>
          </a:ln>
        </p:spPr>
        <p:txBody>
          <a:bodyPr/>
          <a:p>
            <a:pPr algn="just" eaLnBrk="1" hangingPunct="1"/>
            <a:r>
              <a:rPr lang="en-US" altLang="en-US" sz="2600" b="1" dirty="0">
                <a:latin typeface="Times New Roman" panose="02020603050405020304" pitchFamily="18" charset="0"/>
                <a:cs typeface="Times New Roman" panose="02020603050405020304" pitchFamily="18" charset="0"/>
              </a:rPr>
              <a:t>Ni-ki-ta</a:t>
            </a:r>
            <a:r>
              <a:rPr lang="en-US" altLang="en-US" sz="2600" dirty="0">
                <a:latin typeface="Times New Roman" panose="02020603050405020304" pitchFamily="18" charset="0"/>
                <a:cs typeface="Times New Roman" panose="02020603050405020304" pitchFamily="18" charset="0"/>
              </a:rPr>
              <a:t>: không nghĩ đến người khác, chỉ nghĩ đến ham thích riêng của mình, ăn xong l</a:t>
            </a:r>
            <a:r>
              <a:rPr lang="en-US" altLang="en-US" sz="2600" dirty="0">
                <a:latin typeface="Times New Roman" panose="02020603050405020304" pitchFamily="18" charset="0"/>
                <a:ea typeface="Times New Roman" panose="02020603050405020304" pitchFamily="18" charset="0"/>
              </a:rPr>
              <a:t>à</a:t>
            </a:r>
            <a:r>
              <a:rPr lang="en-US" altLang="en-US" sz="2600" dirty="0">
                <a:latin typeface="Times New Roman" panose="02020603050405020304" pitchFamily="18" charset="0"/>
                <a:cs typeface="Times New Roman" panose="02020603050405020304" pitchFamily="18" charset="0"/>
              </a:rPr>
              <a:t> chạy tót đi chơi.</a:t>
            </a:r>
            <a:endParaRPr lang="en-US" altLang="en-US" sz="2600" dirty="0">
              <a:latin typeface="Times New Roman" panose="02020603050405020304" pitchFamily="18" charset="0"/>
              <a:ea typeface="Times New Roman" panose="02020603050405020304" pitchFamily="18" charset="0"/>
            </a:endParaRPr>
          </a:p>
        </p:txBody>
      </p:sp>
      <p:sp>
        <p:nvSpPr>
          <p:cNvPr id="8" name="Rectangle 7"/>
          <p:cNvSpPr/>
          <p:nvPr/>
        </p:nvSpPr>
        <p:spPr>
          <a:xfrm>
            <a:off x="4953000" y="2811463"/>
            <a:ext cx="3276600" cy="1443037"/>
          </a:xfrm>
          <a:prstGeom prst="rect">
            <a:avLst/>
          </a:prstGeom>
          <a:solidFill>
            <a:schemeClr val="bg1"/>
          </a:solidFill>
          <a:ln w="28575" cap="flat" cmpd="sng">
            <a:solidFill>
              <a:schemeClr val="tx2"/>
            </a:solidFill>
            <a:prstDash val="solid"/>
            <a:round/>
            <a:headEnd type="none" w="med" len="med"/>
            <a:tailEnd type="none" w="med" len="med"/>
          </a:ln>
        </p:spPr>
        <p:txBody>
          <a:bodyPr/>
          <a:p>
            <a:pPr algn="just" eaLnBrk="1" hangingPunct="1"/>
            <a:r>
              <a:rPr lang="en-US" altLang="en-US" sz="2600" b="1" dirty="0">
                <a:latin typeface="Times New Roman" panose="02020603050405020304" pitchFamily="18" charset="0"/>
                <a:cs typeface="Times New Roman" panose="02020603050405020304" pitchFamily="18" charset="0"/>
              </a:rPr>
              <a:t>Gô-sa: </a:t>
            </a:r>
            <a:r>
              <a:rPr lang="en-US" altLang="en-US" sz="2600" dirty="0">
                <a:latin typeface="Times New Roman" panose="02020603050405020304" pitchFamily="18" charset="0"/>
                <a:cs typeface="Times New Roman" panose="02020603050405020304" pitchFamily="18" charset="0"/>
              </a:rPr>
              <a:t>láu lĩnh, lén hất những mẫu bánh vụn xuống đất.</a:t>
            </a:r>
            <a:endParaRPr lang="vi-VN" altLang="x-none" sz="2600" dirty="0">
              <a:latin typeface="Arial" panose="020B0604020202020204" pitchFamily="34" charset="0"/>
            </a:endParaRPr>
          </a:p>
        </p:txBody>
      </p:sp>
      <p:sp>
        <p:nvSpPr>
          <p:cNvPr id="9" name="Rectangle 8"/>
          <p:cNvSpPr/>
          <p:nvPr/>
        </p:nvSpPr>
        <p:spPr>
          <a:xfrm>
            <a:off x="7467600" y="4530725"/>
            <a:ext cx="4572000" cy="1900238"/>
          </a:xfrm>
          <a:prstGeom prst="rect">
            <a:avLst/>
          </a:prstGeom>
          <a:solidFill>
            <a:schemeClr val="bg1"/>
          </a:solidFill>
          <a:ln w="28575" cap="flat" cmpd="sng">
            <a:solidFill>
              <a:schemeClr val="tx2"/>
            </a:solidFill>
            <a:prstDash val="solid"/>
            <a:round/>
            <a:headEnd type="none" w="med" len="med"/>
            <a:tailEnd type="none" w="med" len="med"/>
          </a:ln>
        </p:spPr>
        <p:txBody>
          <a:bodyPr/>
          <a:p>
            <a:pPr algn="just" eaLnBrk="1" hangingPunct="1"/>
            <a:r>
              <a:rPr lang="en-US" altLang="en-US" sz="2600" b="1" dirty="0">
                <a:latin typeface="Times New Roman" panose="02020603050405020304" pitchFamily="18" charset="0"/>
                <a:cs typeface="Times New Roman" panose="02020603050405020304" pitchFamily="18" charset="0"/>
              </a:rPr>
              <a:t>Chi-ôm-ca</a:t>
            </a:r>
            <a:r>
              <a:rPr lang="en-US" altLang="en-US" sz="2600" dirty="0">
                <a:latin typeface="Times New Roman" panose="02020603050405020304" pitchFamily="18" charset="0"/>
                <a:cs typeface="Times New Roman" panose="02020603050405020304" pitchFamily="18" charset="0"/>
              </a:rPr>
              <a:t>: bé nhất lại biết giúp đỡ b</a:t>
            </a:r>
            <a:r>
              <a:rPr lang="en-US" altLang="en-US" sz="2600" dirty="0">
                <a:latin typeface="Times New Roman" panose="02020603050405020304" pitchFamily="18" charset="0"/>
                <a:ea typeface="Times New Roman" panose="02020603050405020304" pitchFamily="18" charset="0"/>
              </a:rPr>
              <a:t>à</a:t>
            </a:r>
            <a:r>
              <a:rPr lang="en-US" altLang="en-US" sz="2600" dirty="0">
                <a:latin typeface="Times New Roman" panose="02020603050405020304" pitchFamily="18" charset="0"/>
                <a:cs typeface="Times New Roman" panose="02020603050405020304" pitchFamily="18" charset="0"/>
              </a:rPr>
              <a:t> v</a:t>
            </a:r>
            <a:r>
              <a:rPr lang="en-US" altLang="en-US" sz="2600" dirty="0">
                <a:latin typeface="Times New Roman" panose="02020603050405020304" pitchFamily="18" charset="0"/>
                <a:ea typeface="Times New Roman" panose="02020603050405020304" pitchFamily="18" charset="0"/>
              </a:rPr>
              <a:t>à</a:t>
            </a:r>
            <a:r>
              <a:rPr lang="en-US" altLang="en-US" sz="2600" dirty="0">
                <a:latin typeface="Times New Roman" panose="02020603050405020304" pitchFamily="18" charset="0"/>
                <a:cs typeface="Times New Roman" panose="02020603050405020304" pitchFamily="18" charset="0"/>
              </a:rPr>
              <a:t> biết nghĩ đến cả những con chim bồ câu, nhặt những mẫu bánh vụn cho chim ăn.</a:t>
            </a:r>
            <a:endParaRPr lang="vi-VN" altLang="x-none" sz="2600" dirty="0">
              <a:latin typeface="Arial" panose="020B0604020202020204" pitchFamily="34" charset="0"/>
            </a:endParaRPr>
          </a:p>
        </p:txBody>
      </p:sp>
      <p:cxnSp>
        <p:nvCxnSpPr>
          <p:cNvPr id="13" name="Connector: Elbow 12"/>
          <p:cNvCxnSpPr/>
          <p:nvPr/>
        </p:nvCxnSpPr>
        <p:spPr>
          <a:xfrm rot="-5400000" flipH="1">
            <a:off x="2662238" y="1395413"/>
            <a:ext cx="542925" cy="228600"/>
          </a:xfrm>
          <a:prstGeom prst="bentConnector3">
            <a:avLst>
              <a:gd name="adj1" fmla="val 50000"/>
            </a:avLst>
          </a:prstGeom>
          <a:ln w="38100" cap="flat" cmpd="sng">
            <a:solidFill>
              <a:schemeClr val="tx2"/>
            </a:solidFill>
            <a:prstDash val="solid"/>
            <a:round/>
            <a:headEnd type="none" w="med" len="med"/>
            <a:tailEnd type="triangle" w="med" len="med"/>
          </a:ln>
        </p:spPr>
      </p:cxnSp>
      <p:cxnSp>
        <p:nvCxnSpPr>
          <p:cNvPr id="18" name="Connector: Elbow 17"/>
          <p:cNvCxnSpPr/>
          <p:nvPr/>
        </p:nvCxnSpPr>
        <p:spPr>
          <a:xfrm rot="-5400000" flipH="1">
            <a:off x="4533900" y="2239963"/>
            <a:ext cx="693738" cy="449262"/>
          </a:xfrm>
          <a:prstGeom prst="bentConnector3">
            <a:avLst>
              <a:gd name="adj1" fmla="val 50000"/>
            </a:avLst>
          </a:prstGeom>
          <a:ln w="38100" cap="flat" cmpd="sng">
            <a:solidFill>
              <a:schemeClr val="tx2"/>
            </a:solidFill>
            <a:prstDash val="solid"/>
            <a:round/>
            <a:headEnd type="none" w="med" len="med"/>
            <a:tailEnd type="triangle" w="med" len="med"/>
          </a:ln>
        </p:spPr>
      </p:cxnSp>
      <p:cxnSp>
        <p:nvCxnSpPr>
          <p:cNvPr id="22" name="Connector: Elbow 21"/>
          <p:cNvCxnSpPr/>
          <p:nvPr/>
        </p:nvCxnSpPr>
        <p:spPr>
          <a:xfrm rot="-5400000" flipH="1">
            <a:off x="8112125" y="3651250"/>
            <a:ext cx="996950" cy="762000"/>
          </a:xfrm>
          <a:prstGeom prst="bentConnector3">
            <a:avLst>
              <a:gd name="adj1" fmla="val 50000"/>
            </a:avLst>
          </a:prstGeom>
          <a:ln w="38100" cap="flat" cmpd="sng">
            <a:solidFill>
              <a:schemeClr val="tx2"/>
            </a:solidFill>
            <a:prstDash val="solid"/>
            <a:round/>
            <a:headEnd type="none" w="med" len="me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12"/>
          <p:cNvSpPr/>
          <p:nvPr/>
        </p:nvSpPr>
        <p:spPr>
          <a:xfrm>
            <a:off x="7239000" y="28194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10" name="Content Placeholder 9"/>
          <p:cNvSpPr>
            <a:spLocks noGrp="1"/>
          </p:cNvSpPr>
          <p:nvPr>
            <p:ph idx="1"/>
          </p:nvPr>
        </p:nvSpPr>
        <p:spPr>
          <a:xfrm>
            <a:off x="838200" y="1828800"/>
            <a:ext cx="10744200" cy="1905000"/>
          </a:xfrm>
        </p:spPr>
        <p:txBody>
          <a:bodyPr vert="horz" wrap="square" lIns="91440" tIns="45720" rIns="91440" bIns="45720" anchor="t" anchorCtr="0"/>
          <a:p>
            <a:pPr algn="just" eaLnBrk="1" hangingPunct="1">
              <a:buNone/>
            </a:pPr>
            <a:r>
              <a:rPr lang="en-US" altLang="en-US" sz="3000" b="0" dirty="0">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Theo em, dựa v</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o đâu m</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 b</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 có nhận xét như vậy? </a:t>
            </a:r>
            <a:endParaRPr lang="en-US" altLang="en-US" sz="3000" dirty="0">
              <a:latin typeface="Times New Roman" panose="02020603050405020304" pitchFamily="18" charset="0"/>
              <a:cs typeface="Times New Roman" panose="02020603050405020304" pitchFamily="18" charset="0"/>
            </a:endParaRPr>
          </a:p>
          <a:p>
            <a:pPr eaLnBrk="1" hangingPunct="1">
              <a:buNone/>
            </a:pPr>
            <a:r>
              <a:rPr lang="en-US" altLang="en-US" dirty="0">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3000" b="0" dirty="0">
                <a:solidFill>
                  <a:srgbClr val="FF0000"/>
                </a:solidFill>
                <a:latin typeface="Times New Roman" panose="02020603050405020304" pitchFamily="18" charset="0"/>
                <a:cs typeface="Times New Roman" panose="02020603050405020304" pitchFamily="18" charset="0"/>
              </a:rPr>
              <a:t>B</a:t>
            </a:r>
            <a:r>
              <a:rPr lang="en-US" altLang="en-US" sz="3000" b="0" dirty="0">
                <a:solidFill>
                  <a:srgbClr val="FF0000"/>
                </a:solidFill>
                <a:latin typeface="Times New Roman" panose="02020603050405020304" pitchFamily="18" charset="0"/>
                <a:ea typeface="Times New Roman" panose="02020603050405020304" pitchFamily="18" charset="0"/>
              </a:rPr>
              <a:t>à</a:t>
            </a:r>
            <a:r>
              <a:rPr lang="en-US" altLang="en-US" sz="3000" b="0" dirty="0">
                <a:solidFill>
                  <a:srgbClr val="FF0000"/>
                </a:solidFill>
                <a:latin typeface="Times New Roman" panose="02020603050405020304" pitchFamily="18" charset="0"/>
                <a:cs typeface="Times New Roman" panose="02020603050405020304" pitchFamily="18" charset="0"/>
              </a:rPr>
              <a:t> nhận xét tính cách của các cháu thông qua việc quan sát h</a:t>
            </a:r>
            <a:r>
              <a:rPr lang="en-US" altLang="en-US" sz="3000" b="0" dirty="0">
                <a:solidFill>
                  <a:srgbClr val="FF0000"/>
                </a:solidFill>
                <a:latin typeface="Times New Roman" panose="02020603050405020304" pitchFamily="18" charset="0"/>
                <a:ea typeface="Times New Roman" panose="02020603050405020304" pitchFamily="18" charset="0"/>
              </a:rPr>
              <a:t>à</a:t>
            </a:r>
            <a:r>
              <a:rPr lang="en-US" altLang="en-US" sz="3000" b="0" dirty="0">
                <a:solidFill>
                  <a:srgbClr val="FF0000"/>
                </a:solidFill>
                <a:latin typeface="Times New Roman" panose="02020603050405020304" pitchFamily="18" charset="0"/>
                <a:cs typeface="Times New Roman" panose="02020603050405020304" pitchFamily="18" charset="0"/>
              </a:rPr>
              <a:t>nh </a:t>
            </a:r>
            <a:r>
              <a:rPr lang="vi-VN" altLang="en-US" sz="3000" b="0" dirty="0">
                <a:solidFill>
                  <a:srgbClr val="FF0000"/>
                </a:solidFill>
                <a:latin typeface="Times New Roman" panose="02020603050405020304" pitchFamily="18" charset="0"/>
                <a:cs typeface="Times New Roman" panose="02020603050405020304" pitchFamily="18" charset="0"/>
              </a:rPr>
              <a:t>động</a:t>
            </a:r>
            <a:r>
              <a:rPr lang="en-US" altLang="en-US" sz="3000" b="0" dirty="0">
                <a:solidFill>
                  <a:srgbClr val="FF0000"/>
                </a:solidFill>
                <a:latin typeface="Times New Roman" panose="02020603050405020304" pitchFamily="18" charset="0"/>
                <a:cs typeface="Times New Roman" panose="02020603050405020304" pitchFamily="18" charset="0"/>
              </a:rPr>
              <a:t>, lời nói, suy nghĩ của các cháu.</a:t>
            </a:r>
            <a:endParaRPr lang="en-US" altLang="en-US" sz="3000" b="0" dirty="0">
              <a:solidFill>
                <a:srgbClr val="FF0000"/>
              </a:solidFill>
              <a:latin typeface="Times New Roman" panose="02020603050405020304" pitchFamily="18" charset="0"/>
              <a:cs typeface="Times New Roman" panose="02020603050405020304" pitchFamily="18" charset="0"/>
            </a:endParaRPr>
          </a:p>
          <a:p>
            <a:pPr eaLnBrk="1" hangingPunct="1">
              <a:buNone/>
            </a:pPr>
            <a:endParaRPr lang="en-US" altLang="en-US" b="0" dirty="0">
              <a:latin typeface="Times New Roman" panose="02020603050405020304" pitchFamily="18" charset="0"/>
              <a:cs typeface="Times New Roman" panose="02020603050405020304" pitchFamily="18" charset="0"/>
            </a:endParaRPr>
          </a:p>
          <a:p>
            <a:pPr algn="just" eaLnBrk="1" hangingPunct="1">
              <a:buNone/>
            </a:pPr>
            <a:endParaRPr lang="en-US" altLang="en-US" sz="3000" b="0" i="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charRg st="0" end="5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charRg st="52" end="15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p:nvPr/>
        </p:nvSpPr>
        <p:spPr>
          <a:xfrm>
            <a:off x="914400" y="865188"/>
            <a:ext cx="10134600" cy="1077912"/>
          </a:xfrm>
          <a:prstGeom prst="rect">
            <a:avLst/>
          </a:prstGeom>
          <a:noFill/>
          <a:ln w="9525">
            <a:noFill/>
          </a:ln>
        </p:spPr>
        <p:txBody>
          <a:bodyPr>
            <a:spAutoFit/>
          </a:bodyPr>
          <a:p>
            <a:pPr algn="ctr"/>
            <a:r>
              <a:rPr sz="3200" b="1" dirty="0">
                <a:solidFill>
                  <a:srgbClr val="FF0000"/>
                </a:solidFill>
                <a:latin typeface="Arial" panose="020B0604020202020204" pitchFamily="34" charset="0"/>
                <a:cs typeface="Arial" panose="020B0604020202020204" pitchFamily="34" charset="0"/>
              </a:rPr>
              <a:t>Ho</a:t>
            </a:r>
            <a:r>
              <a:rPr sz="3200" b="1" dirty="0">
                <a:solidFill>
                  <a:srgbClr val="FF0000"/>
                </a:solidFill>
                <a:latin typeface="Arial" panose="020B0604020202020204" pitchFamily="34" charset="0"/>
                <a:ea typeface="Arial" panose="020B0604020202020204" pitchFamily="34" charset="0"/>
              </a:rPr>
              <a:t>à</a:t>
            </a:r>
            <a:r>
              <a:rPr sz="3200" b="1" dirty="0">
                <a:solidFill>
                  <a:srgbClr val="FF0000"/>
                </a:solidFill>
                <a:latin typeface="Arial" panose="020B0604020202020204" pitchFamily="34" charset="0"/>
                <a:cs typeface="Arial" panose="020B0604020202020204" pitchFamily="34" charset="0"/>
              </a:rPr>
              <a:t>n th</a:t>
            </a:r>
            <a:r>
              <a:rPr sz="3200" b="1" dirty="0">
                <a:solidFill>
                  <a:srgbClr val="FF0000"/>
                </a:solidFill>
                <a:latin typeface="Arial" panose="020B0604020202020204" pitchFamily="34" charset="0"/>
                <a:ea typeface="Arial" panose="020B0604020202020204" pitchFamily="34" charset="0"/>
              </a:rPr>
              <a:t>à</a:t>
            </a:r>
            <a:r>
              <a:rPr sz="3200" b="1" dirty="0">
                <a:solidFill>
                  <a:srgbClr val="FF0000"/>
                </a:solidFill>
                <a:latin typeface="Arial" panose="020B0604020202020204" pitchFamily="34" charset="0"/>
                <a:cs typeface="Arial" panose="020B0604020202020204" pitchFamily="34" charset="0"/>
              </a:rPr>
              <a:t>nh b</a:t>
            </a:r>
            <a:r>
              <a:rPr sz="3200" b="1" dirty="0">
                <a:solidFill>
                  <a:srgbClr val="FF0000"/>
                </a:solidFill>
                <a:latin typeface="Arial" panose="020B0604020202020204" pitchFamily="34" charset="0"/>
                <a:ea typeface="Arial" panose="020B0604020202020204" pitchFamily="34" charset="0"/>
              </a:rPr>
              <a:t>à</a:t>
            </a:r>
            <a:r>
              <a:rPr sz="3200" b="1" dirty="0">
                <a:solidFill>
                  <a:srgbClr val="FF0000"/>
                </a:solidFill>
                <a:latin typeface="Arial" panose="020B0604020202020204" pitchFamily="34" charset="0"/>
                <a:cs typeface="Arial" panose="020B0604020202020204" pitchFamily="34" charset="0"/>
              </a:rPr>
              <a:t>i tập 1, chúng ta đã thực hiện được mục tiêu n</a:t>
            </a:r>
            <a:r>
              <a:rPr sz="3200" b="1" dirty="0">
                <a:solidFill>
                  <a:srgbClr val="FF0000"/>
                </a:solidFill>
                <a:latin typeface="Arial" panose="020B0604020202020204" pitchFamily="34" charset="0"/>
                <a:ea typeface="Arial" panose="020B0604020202020204" pitchFamily="34" charset="0"/>
              </a:rPr>
              <a:t>à</a:t>
            </a:r>
            <a:r>
              <a:rPr sz="3200" b="1" dirty="0">
                <a:solidFill>
                  <a:srgbClr val="FF0000"/>
                </a:solidFill>
                <a:latin typeface="Arial" panose="020B0604020202020204" pitchFamily="34" charset="0"/>
                <a:cs typeface="Arial" panose="020B0604020202020204" pitchFamily="34" charset="0"/>
              </a:rPr>
              <a:t>o của b</a:t>
            </a:r>
            <a:r>
              <a:rPr sz="3200" b="1" dirty="0">
                <a:solidFill>
                  <a:srgbClr val="FF0000"/>
                </a:solidFill>
                <a:latin typeface="Arial" panose="020B0604020202020204" pitchFamily="34" charset="0"/>
                <a:ea typeface="Arial" panose="020B0604020202020204" pitchFamily="34" charset="0"/>
              </a:rPr>
              <a:t>à</a:t>
            </a:r>
            <a:r>
              <a:rPr sz="3200" b="1" dirty="0">
                <a:solidFill>
                  <a:srgbClr val="FF0000"/>
                </a:solidFill>
                <a:latin typeface="Arial" panose="020B0604020202020204" pitchFamily="34" charset="0"/>
                <a:cs typeface="Arial" panose="020B0604020202020204" pitchFamily="34" charset="0"/>
              </a:rPr>
              <a:t>i?</a:t>
            </a:r>
            <a:endParaRPr sz="3200" b="1" dirty="0">
              <a:solidFill>
                <a:srgbClr val="FF0000"/>
              </a:solidFill>
              <a:latin typeface="Arial" panose="020B0604020202020204" pitchFamily="34" charset="0"/>
              <a:ea typeface="Arial" panose="020B0604020202020204" pitchFamily="34" charset="0"/>
            </a:endParaRPr>
          </a:p>
        </p:txBody>
      </p:sp>
      <p:sp>
        <p:nvSpPr>
          <p:cNvPr id="5" name="Rectangle 4"/>
          <p:cNvSpPr/>
          <p:nvPr/>
        </p:nvSpPr>
        <p:spPr bwMode="auto">
          <a:xfrm>
            <a:off x="2359025" y="2532063"/>
            <a:ext cx="7824788" cy="86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solidFill>
                  <a:srgbClr val="000000"/>
                </a:solidFill>
                <a:latin typeface="Times New Roman" panose="02020603050405020304" pitchFamily="18" charset="0"/>
                <a:cs typeface="Times New Roman" panose="02020603050405020304" pitchFamily="18" charset="0"/>
              </a:rPr>
              <a:t>Hiểu thế n</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o l</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 nhân vật trong văn kể chuyện.</a:t>
            </a:r>
            <a:endParaRPr sz="2700" dirty="0">
              <a:solidFill>
                <a:srgbClr val="000000"/>
              </a:solidFill>
              <a:latin typeface="Arial" panose="020B0604020202020204" pitchFamily="34" charset="0"/>
              <a:ea typeface="Arial" panose="020B0604020202020204" pitchFamily="34" charset="0"/>
            </a:endParaRPr>
          </a:p>
        </p:txBody>
      </p:sp>
      <p:sp>
        <p:nvSpPr>
          <p:cNvPr id="6" name="Oval 5"/>
          <p:cNvSpPr/>
          <p:nvPr/>
        </p:nvSpPr>
        <p:spPr bwMode="auto">
          <a:xfrm>
            <a:off x="1431925" y="2819400"/>
            <a:ext cx="576263" cy="576263"/>
          </a:xfrm>
          <a:prstGeom prst="ellipse">
            <a:avLst/>
          </a:prstGeom>
          <a:solidFill>
            <a:srgbClr val="BD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1</a:t>
            </a:r>
            <a:endParaRPr kumimoji="0" lang="en-US" sz="30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bwMode="auto">
          <a:xfrm>
            <a:off x="2359025" y="3983038"/>
            <a:ext cx="7848600" cy="935038"/>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solidFill>
                  <a:srgbClr val="000000"/>
                </a:solidFill>
                <a:latin typeface="Times New Roman" panose="02020603050405020304" pitchFamily="18" charset="0"/>
                <a:cs typeface="Times New Roman" panose="02020603050405020304" pitchFamily="18" charset="0"/>
              </a:rPr>
              <a:t>Nhận biết được tính cách của nhân vật qua h</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nh động, lời nói, ý nghĩ,...của nhân vật.</a:t>
            </a:r>
            <a:endParaRPr sz="2700" dirty="0">
              <a:solidFill>
                <a:srgbClr val="000000"/>
              </a:solidFill>
              <a:latin typeface="Arial" panose="020B0604020202020204" pitchFamily="34" charset="0"/>
              <a:ea typeface="Arial" panose="020B0604020202020204" pitchFamily="34" charset="0"/>
            </a:endParaRPr>
          </a:p>
        </p:txBody>
      </p:sp>
      <p:sp>
        <p:nvSpPr>
          <p:cNvPr id="8" name="Oval 7"/>
          <p:cNvSpPr/>
          <p:nvPr/>
        </p:nvSpPr>
        <p:spPr bwMode="auto">
          <a:xfrm>
            <a:off x="1600200" y="4343400"/>
            <a:ext cx="576263" cy="57467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2</a:t>
            </a:r>
            <a:endParaRPr kumimoji="0" lang="en-US" sz="30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bwMode="auto">
          <a:xfrm>
            <a:off x="2347595" y="5257800"/>
            <a:ext cx="7848600" cy="100806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B</a:t>
            </a:r>
            <a:r>
              <a:rPr sz="2800" dirty="0">
                <a:latin typeface="Times New Roman" panose="02020603050405020304" pitchFamily="18" charset="0"/>
                <a:cs typeface="Times New Roman" panose="02020603050405020304" pitchFamily="18" charset="0"/>
              </a:rPr>
              <a:t>ước đầu biết xây dựng nhân vật trong b</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i văn kể chuyện đơn giản.</a:t>
            </a:r>
            <a:endParaRPr sz="2700" dirty="0">
              <a:latin typeface="Arial" panose="020B0604020202020204" pitchFamily="34" charset="0"/>
              <a:ea typeface="Arial" panose="020B0604020202020204" pitchFamily="34" charset="0"/>
            </a:endParaRPr>
          </a:p>
        </p:txBody>
      </p:sp>
      <p:sp>
        <p:nvSpPr>
          <p:cNvPr id="10" name="Oval 9"/>
          <p:cNvSpPr/>
          <p:nvPr/>
        </p:nvSpPr>
        <p:spPr bwMode="auto">
          <a:xfrm>
            <a:off x="1676083" y="5545138"/>
            <a:ext cx="576263" cy="576263"/>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cxnSp>
        <p:nvCxnSpPr>
          <p:cNvPr id="2" name="Straight Connector 1"/>
          <p:cNvCxnSpPr/>
          <p:nvPr/>
        </p:nvCxnSpPr>
        <p:spPr>
          <a:xfrm>
            <a:off x="9448800" y="2667000"/>
            <a:ext cx="247650" cy="35433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3" name="Straight Connector 2"/>
          <p:cNvCxnSpPr/>
          <p:nvPr/>
        </p:nvCxnSpPr>
        <p:spPr>
          <a:xfrm flipV="1">
            <a:off x="9696450" y="2133600"/>
            <a:ext cx="209550" cy="855345"/>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4" name="Straight Connector 3"/>
          <p:cNvCxnSpPr/>
          <p:nvPr/>
        </p:nvCxnSpPr>
        <p:spPr>
          <a:xfrm>
            <a:off x="9658350" y="4191000"/>
            <a:ext cx="247650" cy="35433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11" name="Straight Connector 10"/>
          <p:cNvCxnSpPr/>
          <p:nvPr/>
        </p:nvCxnSpPr>
        <p:spPr>
          <a:xfrm flipV="1">
            <a:off x="9906000" y="3657600"/>
            <a:ext cx="209550" cy="855345"/>
          </a:xfrm>
          <a:prstGeom prst="line">
            <a:avLst/>
          </a:prstGeom>
          <a:solidFill>
            <a:schemeClr val="accent1"/>
          </a:solidFill>
          <a:ln w="28575" cap="flat" cmpd="sng" algn="ctr">
            <a:solidFill>
              <a:srgbClr val="FF0000"/>
            </a:solidFill>
            <a:prstDash val="solid"/>
            <a:round/>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ldLvl="0" animBg="1"/>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12"/>
          <p:cNvSpPr/>
          <p:nvPr/>
        </p:nvSpPr>
        <p:spPr>
          <a:xfrm>
            <a:off x="7239000" y="28194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10" name="Content Placeholder 9"/>
          <p:cNvSpPr>
            <a:spLocks noGrp="1"/>
          </p:cNvSpPr>
          <p:nvPr>
            <p:ph idx="1"/>
          </p:nvPr>
        </p:nvSpPr>
        <p:spPr>
          <a:xfrm>
            <a:off x="1143000" y="1066800"/>
            <a:ext cx="10439400" cy="3176588"/>
          </a:xfrm>
        </p:spPr>
        <p:txBody>
          <a:bodyPr vert="horz" wrap="square" lIns="91440" tIns="45720" rIns="91440" bIns="45720" anchor="t" anchorCtr="0"/>
          <a:p>
            <a:pPr algn="just" eaLnBrk="1" hangingPunct="1">
              <a:buNone/>
            </a:pPr>
            <a:r>
              <a:rPr lang="en-US" altLang="en-US" sz="3000" b="0" dirty="0">
                <a:solidFill>
                  <a:srgbClr val="0000CC"/>
                </a:solidFill>
                <a:latin typeface="Times New Roman" panose="02020603050405020304" pitchFamily="18" charset="0"/>
                <a:cs typeface="Times New Roman" panose="02020603050405020304" pitchFamily="18" charset="0"/>
              </a:rPr>
              <a:t>	</a:t>
            </a:r>
            <a:r>
              <a:rPr lang="en-US" altLang="en-US" sz="3000" u="sng" dirty="0">
                <a:solidFill>
                  <a:srgbClr val="FF0000"/>
                </a:solidFill>
                <a:latin typeface="Times New Roman" panose="02020603050405020304" pitchFamily="18" charset="0"/>
                <a:cs typeface="Times New Roman" panose="02020603050405020304" pitchFamily="18" charset="0"/>
              </a:rPr>
              <a:t>B</a:t>
            </a:r>
            <a:r>
              <a:rPr lang="en-US" altLang="en-US" sz="3000" u="sng" dirty="0">
                <a:solidFill>
                  <a:srgbClr val="FF0000"/>
                </a:solidFill>
                <a:latin typeface="Times New Roman" panose="02020603050405020304" pitchFamily="18" charset="0"/>
                <a:ea typeface="Times New Roman" panose="02020603050405020304" pitchFamily="18" charset="0"/>
              </a:rPr>
              <a:t>à</a:t>
            </a:r>
            <a:r>
              <a:rPr lang="en-US" altLang="en-US" sz="3000" u="sng" dirty="0">
                <a:solidFill>
                  <a:srgbClr val="FF0000"/>
                </a:solidFill>
                <a:latin typeface="Times New Roman" panose="02020603050405020304" pitchFamily="18" charset="0"/>
                <a:cs typeface="Times New Roman" panose="02020603050405020304" pitchFamily="18" charset="0"/>
              </a:rPr>
              <a:t>i 2</a:t>
            </a:r>
            <a:r>
              <a:rPr lang="en-US" altLang="en-US" sz="3000" dirty="0">
                <a:solidFill>
                  <a:srgbClr val="FF0000"/>
                </a:solidFill>
                <a:latin typeface="Times New Roman" panose="02020603050405020304" pitchFamily="18" charset="0"/>
                <a:cs typeface="Times New Roman" panose="02020603050405020304" pitchFamily="18" charset="0"/>
              </a:rPr>
              <a:t> </a:t>
            </a:r>
            <a:endParaRPr lang="en-US" altLang="en-US" sz="3000" dirty="0">
              <a:solidFill>
                <a:srgbClr val="FF0000"/>
              </a:solidFill>
              <a:latin typeface="Times New Roman" panose="02020603050405020304" pitchFamily="18" charset="0"/>
              <a:cs typeface="Times New Roman" panose="02020603050405020304" pitchFamily="18" charset="0"/>
            </a:endParaRPr>
          </a:p>
          <a:p>
            <a:pPr algn="just" eaLnBrk="1" hangingPunct="1">
              <a:buNone/>
            </a:pPr>
            <a:r>
              <a:rPr lang="en-US" altLang="en-US" b="0" dirty="0">
                <a:latin typeface="Times New Roman" panose="02020603050405020304" pitchFamily="18" charset="0"/>
                <a:cs typeface="Times New Roman" panose="02020603050405020304" pitchFamily="18" charset="0"/>
              </a:rPr>
              <a:t>		Cho tình huống: Một bạn nhỏ mải vui đùa, chạy nhảy, lỡ l</a:t>
            </a:r>
            <a:r>
              <a:rPr lang="en-US" altLang="en-US" b="0" dirty="0">
                <a:latin typeface="Times New Roman" panose="02020603050405020304" pitchFamily="18" charset="0"/>
                <a:ea typeface="Times New Roman" panose="02020603050405020304" pitchFamily="18" charset="0"/>
              </a:rPr>
              <a:t>à</a:t>
            </a:r>
            <a:r>
              <a:rPr lang="en-US" altLang="en-US" b="0" dirty="0">
                <a:latin typeface="Times New Roman" panose="02020603050405020304" pitchFamily="18" charset="0"/>
                <a:cs typeface="Times New Roman" panose="02020603050405020304" pitchFamily="18" charset="0"/>
              </a:rPr>
              <a:t>m ngã một em bé. Em bé khóc. Em hãy hình dung sự việc v</a:t>
            </a:r>
            <a:r>
              <a:rPr lang="en-US" altLang="en-US" b="0" dirty="0">
                <a:latin typeface="Times New Roman" panose="02020603050405020304" pitchFamily="18" charset="0"/>
                <a:ea typeface="Times New Roman" panose="02020603050405020304" pitchFamily="18" charset="0"/>
              </a:rPr>
              <a:t>à</a:t>
            </a:r>
            <a:r>
              <a:rPr lang="en-US" altLang="en-US" b="0" dirty="0">
                <a:latin typeface="Times New Roman" panose="02020603050405020304" pitchFamily="18" charset="0"/>
                <a:cs typeface="Times New Roman" panose="02020603050405020304" pitchFamily="18" charset="0"/>
              </a:rPr>
              <a:t> kể tiếp câu chuyện theo một trong hai hướng sau đây:</a:t>
            </a:r>
            <a:endParaRPr lang="en-US" altLang="en-US" b="0" dirty="0">
              <a:latin typeface="Times New Roman" panose="02020603050405020304" pitchFamily="18" charset="0"/>
              <a:cs typeface="Times New Roman" panose="02020603050405020304" pitchFamily="18" charset="0"/>
            </a:endParaRPr>
          </a:p>
          <a:p>
            <a:pPr algn="just" eaLnBrk="1" hangingPunct="1">
              <a:buNone/>
            </a:pPr>
            <a:r>
              <a:rPr lang="en-US" altLang="en-US" b="0" dirty="0">
                <a:solidFill>
                  <a:srgbClr val="FF0000"/>
                </a:solidFill>
                <a:latin typeface="Times New Roman" panose="02020603050405020304" pitchFamily="18" charset="0"/>
                <a:cs typeface="Times New Roman" panose="02020603050405020304" pitchFamily="18" charset="0"/>
              </a:rPr>
              <a:t>	 a. Bạn nhỏ nói trên biết quan tâm đến người khác.                                       </a:t>
            </a:r>
            <a:endParaRPr lang="en-US" altLang="en-US" b="0" dirty="0">
              <a:solidFill>
                <a:srgbClr val="FF0000"/>
              </a:solidFill>
              <a:latin typeface="Times New Roman" panose="02020603050405020304" pitchFamily="18" charset="0"/>
              <a:cs typeface="Times New Roman" panose="02020603050405020304" pitchFamily="18" charset="0"/>
            </a:endParaRPr>
          </a:p>
          <a:p>
            <a:pPr algn="just" eaLnBrk="1" hangingPunct="1">
              <a:buNone/>
            </a:pPr>
            <a:r>
              <a:rPr lang="en-US" altLang="en-US" b="0" dirty="0">
                <a:solidFill>
                  <a:srgbClr val="FF0000"/>
                </a:solidFill>
                <a:latin typeface="Times New Roman" panose="02020603050405020304" pitchFamily="18" charset="0"/>
                <a:cs typeface="Times New Roman" panose="02020603050405020304" pitchFamily="18" charset="0"/>
              </a:rPr>
              <a:t>    b. Bạn nhỏ nói trên không biết quan tâm đến người khác.</a:t>
            </a:r>
            <a:endParaRPr lang="en-US" altLang="en-US" b="0" dirty="0">
              <a:solidFill>
                <a:srgbClr val="FF0000"/>
              </a:solidFill>
              <a:latin typeface="Times New Roman" panose="02020603050405020304" pitchFamily="18" charset="0"/>
              <a:cs typeface="Times New Roman" panose="02020603050405020304" pitchFamily="18" charset="0"/>
            </a:endParaRPr>
          </a:p>
          <a:p>
            <a:pPr algn="just" eaLnBrk="1" hangingPunct="1">
              <a:buNone/>
            </a:pPr>
            <a:endParaRPr lang="en-US" altLang="en-US" sz="3000" b="0" dirty="0">
              <a:solidFill>
                <a:srgbClr val="FF0000"/>
              </a:solidFill>
              <a:latin typeface="Times New Roman" panose="02020603050405020304" pitchFamily="18" charset="0"/>
              <a:cs typeface="Times New Roman" panose="02020603050405020304" pitchFamily="18" charset="0"/>
            </a:endParaRPr>
          </a:p>
          <a:p>
            <a:pPr eaLnBrk="1" hangingPunct="1">
              <a:buNone/>
            </a:pPr>
            <a:r>
              <a:rPr lang="en-US" altLang="en-US" b="0" dirty="0">
                <a:latin typeface="Times New Roman" panose="02020603050405020304" pitchFamily="18" charset="0"/>
                <a:cs typeface="Times New Roman" panose="02020603050405020304" pitchFamily="18" charset="0"/>
              </a:rPr>
              <a:t>		</a:t>
            </a:r>
            <a:endParaRPr lang="en-US" altLang="en-US" sz="3000" b="0" dirty="0">
              <a:latin typeface="Times New Roman" panose="02020603050405020304" pitchFamily="18" charset="0"/>
              <a:cs typeface="Times New Roman" panose="02020603050405020304" pitchFamily="18" charset="0"/>
            </a:endParaRPr>
          </a:p>
          <a:p>
            <a:pPr eaLnBrk="1" hangingPunct="1">
              <a:buNone/>
            </a:pPr>
            <a:endParaRPr lang="en-US" altLang="en-US" b="0" dirty="0">
              <a:latin typeface="Times New Roman" panose="02020603050405020304" pitchFamily="18" charset="0"/>
              <a:cs typeface="Times New Roman" panose="02020603050405020304" pitchFamily="18" charset="0"/>
            </a:endParaRPr>
          </a:p>
          <a:p>
            <a:pPr algn="just" eaLnBrk="1" hangingPunct="1">
              <a:buNone/>
            </a:pPr>
            <a:endParaRPr lang="en-US" altLang="en-US" sz="3000" b="0" i="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charRg st="0" end="8"/>
                                            </p:txEl>
                                          </p:spTgt>
                                        </p:tgtEl>
                                        <p:attrNameLst>
                                          <p:attrName>style.visibility</p:attrName>
                                        </p:attrNameLst>
                                      </p:cBhvr>
                                      <p:to>
                                        <p:strVal val="visible"/>
                                      </p:to>
                                    </p:set>
                                    <p:anim calcmode="lin" valueType="num">
                                      <p:cBhvr additive="base">
                                        <p:cTn id="7" dur="500" fill="hold"/>
                                        <p:tgtEl>
                                          <p:spTgt spid="10">
                                            <p:txEl>
                                              <p:charRg st="0"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charRg st="0"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charRg st="8" end="177"/>
                                            </p:txEl>
                                          </p:spTgt>
                                        </p:tgtEl>
                                        <p:attrNameLst>
                                          <p:attrName>style.visibility</p:attrName>
                                        </p:attrNameLst>
                                      </p:cBhvr>
                                      <p:to>
                                        <p:strVal val="visible"/>
                                      </p:to>
                                    </p:set>
                                    <p:anim calcmode="lin" valueType="num">
                                      <p:cBhvr additive="base">
                                        <p:cTn id="11" dur="500" fill="hold"/>
                                        <p:tgtEl>
                                          <p:spTgt spid="10">
                                            <p:txEl>
                                              <p:charRg st="8" end="17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charRg st="8" end="17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charRg st="177" end="268"/>
                                            </p:txEl>
                                          </p:spTgt>
                                        </p:tgtEl>
                                        <p:attrNameLst>
                                          <p:attrName>style.visibility</p:attrName>
                                        </p:attrNameLst>
                                      </p:cBhvr>
                                      <p:to>
                                        <p:strVal val="visible"/>
                                      </p:to>
                                    </p:set>
                                    <p:anim calcmode="lin" valueType="num">
                                      <p:cBhvr additive="base">
                                        <p:cTn id="15" dur="500" fill="hold"/>
                                        <p:tgtEl>
                                          <p:spTgt spid="10">
                                            <p:txEl>
                                              <p:charRg st="177" end="26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charRg st="177" end="26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charRg st="268" end="328"/>
                                            </p:txEl>
                                          </p:spTgt>
                                        </p:tgtEl>
                                        <p:attrNameLst>
                                          <p:attrName>style.visibility</p:attrName>
                                        </p:attrNameLst>
                                      </p:cBhvr>
                                      <p:to>
                                        <p:strVal val="visible"/>
                                      </p:to>
                                    </p:set>
                                    <p:anim calcmode="lin" valueType="num">
                                      <p:cBhvr additive="base">
                                        <p:cTn id="19" dur="500" fill="hold"/>
                                        <p:tgtEl>
                                          <p:spTgt spid="10">
                                            <p:txEl>
                                              <p:charRg st="268" end="32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charRg st="268" end="32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a:graphicFrameLocks noGrp="1"/>
          </p:cNvGraphicFramePr>
          <p:nvPr/>
        </p:nvGraphicFramePr>
        <p:xfrm>
          <a:off x="685800" y="1600200"/>
          <a:ext cx="10896600" cy="4857750"/>
        </p:xfrm>
        <a:graphic>
          <a:graphicData uri="http://schemas.openxmlformats.org/drawingml/2006/table">
            <a:tbl>
              <a:tblPr/>
              <a:tblGrid>
                <a:gridCol w="6501631"/>
                <a:gridCol w="4394969"/>
              </a:tblGrid>
              <a:tr h="2209503">
                <a:tc>
                  <a:txBody>
                    <a:bodyPr/>
                    <a:lstStyle/>
                    <a:p>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247">
                <a:tc>
                  <a:txBody>
                    <a:bodyPr/>
                    <a:lstStyle/>
                    <a:p>
                      <a:endParaRPr lang="en-US" sz="2800" dirty="0">
                        <a:solidFill>
                          <a:srgbClr val="FF0000"/>
                        </a:solidFill>
                        <a:latin typeface="Times New Roman" panose="02020603050405020304" pitchFamily="18" charset="0"/>
                        <a:cs typeface="Times New Roman" panose="02020603050405020304" pitchFamily="18" charset="0"/>
                      </a:endParaRPr>
                    </a:p>
                  </a:txBody>
                  <a:tcPr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800" dirty="0">
                        <a:solidFill>
                          <a:srgbClr val="FF000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08038" y="762000"/>
            <a:ext cx="3535362" cy="523875"/>
          </a:xfrm>
          <a:prstGeom prst="rect">
            <a:avLst/>
          </a:prstGeom>
          <a:noFill/>
          <a:ln w="9525">
            <a:noFill/>
          </a:ln>
        </p:spPr>
        <p:txBody>
          <a:bodyPr>
            <a:spAutoFit/>
          </a:bodyPr>
          <a:p>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2</a:t>
            </a:r>
            <a:r>
              <a:rPr lang="en-US" altLang="en-US" sz="2800" b="1" dirty="0">
                <a:solidFill>
                  <a:srgbClr val="FF0000"/>
                </a:solidFill>
                <a:latin typeface="Times New Roman" panose="02020603050405020304" pitchFamily="18" charset="0"/>
                <a:cs typeface="Times New Roman" panose="02020603050405020304" pitchFamily="18" charset="0"/>
              </a:rPr>
              <a:t> Tình huống:</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808038" y="2017713"/>
            <a:ext cx="6354762" cy="954087"/>
          </a:xfrm>
          <a:prstGeom prst="rect">
            <a:avLst/>
          </a:prstGeom>
          <a:noFill/>
          <a:ln w="9525">
            <a:noFill/>
          </a:ln>
        </p:spPr>
        <p:txBody>
          <a:bodyPr>
            <a:spAutoFit/>
          </a:bodyPr>
          <a:p>
            <a:r>
              <a:rPr sz="2800" dirty="0">
                <a:latin typeface="Times New Roman" panose="02020603050405020304" pitchFamily="18" charset="0"/>
                <a:cs typeface="Times New Roman" panose="02020603050405020304" pitchFamily="18" charset="0"/>
              </a:rPr>
              <a:t>Nếu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người biết quan tâm đến người khác bạn nhỏ sẽ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m gì?</a:t>
            </a:r>
            <a:endParaRPr sz="28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914400" y="4027488"/>
            <a:ext cx="5943600" cy="2247900"/>
          </a:xfrm>
          <a:prstGeom prst="rect">
            <a:avLst/>
          </a:prstGeom>
          <a:noFill/>
          <a:ln w="9525">
            <a:noFill/>
          </a:ln>
        </p:spPr>
        <p:txBody>
          <a:bodyPr>
            <a:spAutoFit/>
          </a:bodyPr>
          <a:p>
            <a:pPr algn="just"/>
            <a:r>
              <a:rPr sz="2800" dirty="0">
                <a:solidFill>
                  <a:srgbClr val="FF0000"/>
                </a:solidFill>
                <a:latin typeface="Times New Roman" panose="02020603050405020304" pitchFamily="18" charset="0"/>
                <a:cs typeface="Times New Roman" panose="02020603050405020304" pitchFamily="18" charset="0"/>
              </a:rPr>
              <a:t>Bạn nhỏ sẽ chạy lại nâng em bé dậy phủi bụi bẩn trên quần áo của em, dỗ em bé nín khóc, đưa em về lớp hoặc về  nh</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 rủ em cùng chơi những trò chơi khác.</a:t>
            </a:r>
            <a:endParaRPr sz="2800" dirty="0">
              <a:solidFill>
                <a:srgbClr val="FF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7345363" y="1922463"/>
            <a:ext cx="4038600" cy="1816100"/>
          </a:xfrm>
          <a:prstGeom prst="rect">
            <a:avLst/>
          </a:prstGeom>
          <a:noFill/>
          <a:ln w="9525">
            <a:noFill/>
          </a:ln>
        </p:spPr>
        <p:txBody>
          <a:bodyPr>
            <a:spAutoFit/>
          </a:bodyPr>
          <a:p>
            <a:pPr algn="just"/>
            <a:r>
              <a:rPr sz="2800" dirty="0">
                <a:latin typeface="Times New Roman" panose="02020603050405020304" pitchFamily="18" charset="0"/>
                <a:cs typeface="Times New Roman" panose="02020603050405020304" pitchFamily="18" charset="0"/>
              </a:rPr>
              <a:t>Nếu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người không biết quan tâm đến người khác bạn nhỏ sẽ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m gì?</a:t>
            </a:r>
            <a:endParaRPr sz="2800" dirty="0">
              <a:latin typeface="Times New Roman" panose="02020603050405020304" pitchFamily="18" charset="0"/>
              <a:cs typeface="Times New Roman" panose="02020603050405020304" pitchFamily="18" charset="0"/>
            </a:endParaRPr>
          </a:p>
          <a:p>
            <a:endParaRPr lang="vi-VN" altLang="x-none" sz="2800" dirty="0">
              <a:latin typeface="Arial" panose="020B0604020202020204" pitchFamily="34" charset="0"/>
            </a:endParaRPr>
          </a:p>
        </p:txBody>
      </p:sp>
      <p:sp>
        <p:nvSpPr>
          <p:cNvPr id="10" name="TextBox 9"/>
          <p:cNvSpPr txBox="1"/>
          <p:nvPr/>
        </p:nvSpPr>
        <p:spPr>
          <a:xfrm>
            <a:off x="7345363" y="4043363"/>
            <a:ext cx="4038600" cy="1384300"/>
          </a:xfrm>
          <a:prstGeom prst="rect">
            <a:avLst/>
          </a:prstGeom>
          <a:noFill/>
          <a:ln w="9525">
            <a:noFill/>
          </a:ln>
        </p:spPr>
        <p:txBody>
          <a:bodyPr>
            <a:spAutoFit/>
          </a:bodyPr>
          <a:p>
            <a:pPr algn="just"/>
            <a:r>
              <a:rPr sz="2800" dirty="0">
                <a:solidFill>
                  <a:srgbClr val="FF0000"/>
                </a:solidFill>
                <a:latin typeface="Times New Roman" panose="02020603050405020304" pitchFamily="18" charset="0"/>
                <a:cs typeface="Times New Roman" panose="02020603050405020304" pitchFamily="18" charset="0"/>
              </a:rPr>
              <a:t>Bạn nhỏ sẽ tiếp tục nô đùa, cứ vui chơi m</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 chẳng để ý gì đến em bé cả.</a:t>
            </a:r>
            <a:endParaRPr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
          <p:cNvSpPr/>
          <p:nvPr/>
        </p:nvSpPr>
        <p:spPr>
          <a:xfrm>
            <a:off x="4038600" y="865188"/>
            <a:ext cx="3505200" cy="585787"/>
          </a:xfrm>
          <a:prstGeom prst="rect">
            <a:avLst/>
          </a:prstGeom>
          <a:noFill/>
          <a:ln w="9525">
            <a:noFill/>
          </a:ln>
        </p:spPr>
        <p:txBody>
          <a:bodyPr>
            <a:spAutoFit/>
          </a:bodyPr>
          <a:p>
            <a:pPr algn="ctr"/>
            <a:r>
              <a:rPr sz="3200" b="1" dirty="0">
                <a:solidFill>
                  <a:srgbClr val="FF0000"/>
                </a:solidFill>
                <a:latin typeface="Arial" panose="020B0604020202020204" pitchFamily="34" charset="0"/>
                <a:cs typeface="Arial" panose="020B0604020202020204" pitchFamily="34" charset="0"/>
              </a:rPr>
              <a:t>Yêu cầu cần đạt</a:t>
            </a:r>
            <a:endParaRPr sz="3200" b="1" dirty="0">
              <a:solidFill>
                <a:srgbClr val="FF0000"/>
              </a:solidFill>
              <a:latin typeface="Arial" panose="020B0604020202020204" pitchFamily="34" charset="0"/>
              <a:ea typeface="Arial" panose="020B0604020202020204" pitchFamily="34" charset="0"/>
            </a:endParaRPr>
          </a:p>
        </p:txBody>
      </p:sp>
      <p:sp>
        <p:nvSpPr>
          <p:cNvPr id="5" name="Rectangle 4"/>
          <p:cNvSpPr/>
          <p:nvPr/>
        </p:nvSpPr>
        <p:spPr bwMode="auto">
          <a:xfrm>
            <a:off x="2478088" y="1700213"/>
            <a:ext cx="7824788" cy="86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Hiểu thế n</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o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 nhân vật trong văn kể chuyện.</a:t>
            </a:r>
            <a:endParaRPr sz="2700" dirty="0">
              <a:latin typeface="Arial" panose="020B0604020202020204" pitchFamily="34" charset="0"/>
              <a:ea typeface="Arial" panose="020B0604020202020204" pitchFamily="34" charset="0"/>
            </a:endParaRPr>
          </a:p>
        </p:txBody>
      </p:sp>
      <p:sp>
        <p:nvSpPr>
          <p:cNvPr id="6" name="Oval 5"/>
          <p:cNvSpPr/>
          <p:nvPr/>
        </p:nvSpPr>
        <p:spPr bwMode="auto">
          <a:xfrm>
            <a:off x="1782763" y="1911350"/>
            <a:ext cx="576263" cy="576263"/>
          </a:xfrm>
          <a:prstGeom prst="ellipse">
            <a:avLst/>
          </a:prstGeom>
          <a:solidFill>
            <a:srgbClr val="BD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bwMode="auto">
          <a:xfrm>
            <a:off x="2454275" y="2905125"/>
            <a:ext cx="7848600" cy="935038"/>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Nhận biết được tính cách của nhân vật qua h</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nh động, lời nói, ý nghĩ,...của nhân vật.</a:t>
            </a:r>
            <a:endParaRPr sz="2700" dirty="0">
              <a:latin typeface="Arial" panose="020B0604020202020204" pitchFamily="34" charset="0"/>
              <a:ea typeface="Arial" panose="020B0604020202020204" pitchFamily="34" charset="0"/>
            </a:endParaRPr>
          </a:p>
        </p:txBody>
      </p:sp>
      <p:sp>
        <p:nvSpPr>
          <p:cNvPr id="8" name="Oval 7"/>
          <p:cNvSpPr/>
          <p:nvPr/>
        </p:nvSpPr>
        <p:spPr bwMode="auto">
          <a:xfrm>
            <a:off x="1782763" y="3049588"/>
            <a:ext cx="576263" cy="57467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bwMode="auto">
          <a:xfrm>
            <a:off x="2454275" y="4149725"/>
            <a:ext cx="7848600" cy="100806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B</a:t>
            </a:r>
            <a:r>
              <a:rPr sz="2800" dirty="0">
                <a:latin typeface="Times New Roman" panose="02020603050405020304" pitchFamily="18" charset="0"/>
                <a:cs typeface="Times New Roman" panose="02020603050405020304" pitchFamily="18" charset="0"/>
              </a:rPr>
              <a:t>ước đầu biết xây dựng nhân vật trong b</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i văn kể chuyện đơn giản.</a:t>
            </a:r>
            <a:endParaRPr sz="2700" dirty="0">
              <a:latin typeface="Arial" panose="020B0604020202020204" pitchFamily="34" charset="0"/>
              <a:ea typeface="Arial" panose="020B0604020202020204" pitchFamily="34" charset="0"/>
            </a:endParaRPr>
          </a:p>
        </p:txBody>
      </p:sp>
      <p:sp>
        <p:nvSpPr>
          <p:cNvPr id="10" name="Oval 9"/>
          <p:cNvSpPr/>
          <p:nvPr/>
        </p:nvSpPr>
        <p:spPr bwMode="auto">
          <a:xfrm>
            <a:off x="1782763" y="4437063"/>
            <a:ext cx="576263" cy="576263"/>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p:nvPr/>
        </p:nvSpPr>
        <p:spPr>
          <a:xfrm>
            <a:off x="4038600" y="865188"/>
            <a:ext cx="4343400" cy="584200"/>
          </a:xfrm>
          <a:prstGeom prst="rect">
            <a:avLst/>
          </a:prstGeom>
          <a:noFill/>
          <a:ln w="9525">
            <a:noFill/>
          </a:ln>
        </p:spPr>
        <p:txBody>
          <a:bodyPr>
            <a:spAutoFit/>
          </a:bodyPr>
          <a:p>
            <a:pPr algn="ctr"/>
            <a:r>
              <a:rPr sz="3200" b="1" dirty="0">
                <a:solidFill>
                  <a:srgbClr val="FF0000"/>
                </a:solidFill>
                <a:latin typeface="Arial" panose="020B0604020202020204" pitchFamily="34" charset="0"/>
                <a:cs typeface="Arial" panose="020B0604020202020204" pitchFamily="34" charset="0"/>
              </a:rPr>
              <a:t>Yêu cầu đạt được</a:t>
            </a:r>
            <a:endParaRPr sz="3200" b="1" dirty="0">
              <a:solidFill>
                <a:srgbClr val="FF0000"/>
              </a:solidFill>
              <a:latin typeface="Arial" panose="020B0604020202020204" pitchFamily="34" charset="0"/>
              <a:ea typeface="Arial" panose="020B0604020202020204" pitchFamily="34" charset="0"/>
            </a:endParaRPr>
          </a:p>
        </p:txBody>
      </p:sp>
      <p:sp>
        <p:nvSpPr>
          <p:cNvPr id="5" name="Rectangle 4"/>
          <p:cNvSpPr/>
          <p:nvPr/>
        </p:nvSpPr>
        <p:spPr bwMode="auto">
          <a:xfrm>
            <a:off x="2478088" y="1700213"/>
            <a:ext cx="7824788" cy="86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Hiểu thế n</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o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 nhân vật trong văn kể chuyện.</a:t>
            </a:r>
            <a:endParaRPr sz="2700" dirty="0">
              <a:latin typeface="Arial" panose="020B0604020202020204" pitchFamily="34" charset="0"/>
              <a:ea typeface="Arial" panose="020B0604020202020204" pitchFamily="34" charset="0"/>
            </a:endParaRPr>
          </a:p>
        </p:txBody>
      </p:sp>
      <p:sp>
        <p:nvSpPr>
          <p:cNvPr id="6" name="Oval 5"/>
          <p:cNvSpPr/>
          <p:nvPr/>
        </p:nvSpPr>
        <p:spPr bwMode="auto">
          <a:xfrm>
            <a:off x="1782763" y="1911350"/>
            <a:ext cx="576263" cy="576263"/>
          </a:xfrm>
          <a:prstGeom prst="ellipse">
            <a:avLst/>
          </a:prstGeom>
          <a:solidFill>
            <a:srgbClr val="BD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bwMode="auto">
          <a:xfrm>
            <a:off x="2454275" y="2905125"/>
            <a:ext cx="7848600" cy="935038"/>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Nhận biết được tính cách của nhân vật qua h</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nh động, lời nói, ý nghĩ,...của nhân vật.</a:t>
            </a:r>
            <a:endParaRPr sz="2700" dirty="0">
              <a:latin typeface="Arial" panose="020B0604020202020204" pitchFamily="34" charset="0"/>
              <a:ea typeface="Arial" panose="020B0604020202020204" pitchFamily="34" charset="0"/>
            </a:endParaRPr>
          </a:p>
        </p:txBody>
      </p:sp>
      <p:sp>
        <p:nvSpPr>
          <p:cNvPr id="8" name="Oval 7"/>
          <p:cNvSpPr/>
          <p:nvPr/>
        </p:nvSpPr>
        <p:spPr bwMode="auto">
          <a:xfrm>
            <a:off x="1782763" y="3049588"/>
            <a:ext cx="576263" cy="57467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bwMode="auto">
          <a:xfrm>
            <a:off x="2454275" y="4149725"/>
            <a:ext cx="7848600" cy="100806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vi-VN" altLang="x-none" sz="2800" dirty="0">
                <a:latin typeface="Times New Roman" panose="02020603050405020304" pitchFamily="18" charset="0"/>
                <a:cs typeface="Times New Roman" panose="02020603050405020304" pitchFamily="18" charset="0"/>
              </a:rPr>
              <a:t>B</a:t>
            </a:r>
            <a:r>
              <a:rPr sz="2800" dirty="0">
                <a:latin typeface="Times New Roman" panose="02020603050405020304" pitchFamily="18" charset="0"/>
                <a:cs typeface="Times New Roman" panose="02020603050405020304" pitchFamily="18" charset="0"/>
              </a:rPr>
              <a:t>ước đầu biết xây dựng nhân vật trong b</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i văn kể chuyện đơn giản.</a:t>
            </a:r>
            <a:endParaRPr sz="2700" dirty="0">
              <a:latin typeface="Arial" panose="020B0604020202020204" pitchFamily="34" charset="0"/>
              <a:ea typeface="Arial" panose="020B0604020202020204" pitchFamily="34" charset="0"/>
            </a:endParaRPr>
          </a:p>
        </p:txBody>
      </p:sp>
      <p:sp>
        <p:nvSpPr>
          <p:cNvPr id="10" name="Oval 9"/>
          <p:cNvSpPr/>
          <p:nvPr/>
        </p:nvSpPr>
        <p:spPr bwMode="auto">
          <a:xfrm>
            <a:off x="1782763" y="4437063"/>
            <a:ext cx="576263" cy="576263"/>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p:cNvPicPr>
            <a:picLocks noChangeAspect="1"/>
          </p:cNvPicPr>
          <p:nvPr/>
        </p:nvPicPr>
        <p:blipFill>
          <a:blip r:embed="rId1"/>
          <a:stretch>
            <a:fillRect/>
          </a:stretch>
        </p:blipFill>
        <p:spPr>
          <a:xfrm>
            <a:off x="152400" y="0"/>
            <a:ext cx="12039600" cy="6858000"/>
          </a:xfrm>
          <a:prstGeom prst="rect">
            <a:avLst/>
          </a:prstGeom>
          <a:noFill/>
          <a:ln w="9525">
            <a:noFill/>
          </a:ln>
        </p:spPr>
      </p:pic>
      <p:sp>
        <p:nvSpPr>
          <p:cNvPr id="18440" name="Content Placeholder 2"/>
          <p:cNvSpPr txBox="1"/>
          <p:nvPr/>
        </p:nvSpPr>
        <p:spPr>
          <a:xfrm>
            <a:off x="2320925" y="1720850"/>
            <a:ext cx="7702550" cy="1000125"/>
          </a:xfrm>
          <a:prstGeom prst="rect">
            <a:avLst/>
          </a:prstGeom>
          <a:noFill/>
          <a:ln w="9525">
            <a:noFill/>
          </a:ln>
        </p:spPr>
        <p:txBody>
          <a:bodyPr anchor="ctr" anchorCtr="0"/>
          <a:p>
            <a:pPr algn="just" eaLnBrk="1" hangingPunct="1"/>
            <a:r>
              <a:rPr sz="2800" dirty="0">
                <a:latin typeface="Times New Roman" panose="02020603050405020304" pitchFamily="18" charset="0"/>
                <a:cs typeface="Times New Roman" panose="02020603050405020304" pitchFamily="18" charset="0"/>
              </a:rPr>
              <a:t>- Nhân vật trong truyện có thể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những đối t</a:t>
            </a:r>
            <a:r>
              <a:rPr lang="vi-VN" altLang="x-none" sz="2800" dirty="0">
                <a:latin typeface="Times New Roman" panose="02020603050405020304" pitchFamily="18" charset="0"/>
                <a:cs typeface="Times New Roman" panose="02020603050405020304" pitchFamily="18" charset="0"/>
              </a:rPr>
              <a:t>ượng n</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o?</a:t>
            </a:r>
            <a:endParaRPr lang="en-US" altLang="en-US" sz="2800" dirty="0">
              <a:solidFill>
                <a:srgbClr val="FF3300"/>
              </a:solidFill>
              <a:latin typeface="Arial" panose="020B0604020202020204" pitchFamily="34" charset="0"/>
            </a:endParaRPr>
          </a:p>
        </p:txBody>
      </p:sp>
      <p:sp>
        <p:nvSpPr>
          <p:cNvPr id="18442" name="Content Placeholder 2"/>
          <p:cNvSpPr txBox="1"/>
          <p:nvPr/>
        </p:nvSpPr>
        <p:spPr>
          <a:xfrm>
            <a:off x="2743200" y="2473325"/>
            <a:ext cx="7715250" cy="1155700"/>
          </a:xfrm>
          <a:prstGeom prst="rect">
            <a:avLst/>
          </a:prstGeom>
          <a:noFill/>
          <a:ln w="9525">
            <a:noFill/>
          </a:ln>
        </p:spPr>
        <p:txBody>
          <a:bodyPr anchor="ctr" anchorCtr="0"/>
          <a:p>
            <a:pPr>
              <a:spcBef>
                <a:spcPct val="20000"/>
              </a:spcBef>
            </a:pPr>
            <a:r>
              <a:rPr sz="2800" dirty="0">
                <a:latin typeface="Times New Roman" panose="02020603050405020304" pitchFamily="18" charset="0"/>
                <a:cs typeface="Times New Roman" panose="02020603050405020304" pitchFamily="18" charset="0"/>
              </a:rPr>
              <a:t>  </a:t>
            </a:r>
            <a:r>
              <a:rPr sz="2800" dirty="0">
                <a:solidFill>
                  <a:srgbClr val="FF0000"/>
                </a:solidFill>
                <a:latin typeface="Times New Roman" panose="02020603050405020304" pitchFamily="18" charset="0"/>
                <a:cs typeface="Times New Roman" panose="02020603050405020304" pitchFamily="18" charset="0"/>
              </a:rPr>
              <a:t>Nhân vật trong truyện có thể l</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 người, l</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 con vật, đồ vật, cây cối</a:t>
            </a:r>
            <a:r>
              <a:rPr sz="2800" dirty="0">
                <a:solidFill>
                  <a:srgbClr val="FF0000"/>
                </a:solidFill>
                <a:latin typeface="Times New Roman" panose="02020603050405020304" pitchFamily="18" charset="0"/>
                <a:ea typeface="Times New Roman" panose="02020603050405020304" pitchFamily="18" charset="0"/>
              </a:rPr>
              <a:t>…</a:t>
            </a:r>
            <a:r>
              <a:rPr sz="2800" dirty="0">
                <a:solidFill>
                  <a:srgbClr val="FF0000"/>
                </a:solidFill>
                <a:latin typeface="Times New Roman" panose="02020603050405020304" pitchFamily="18" charset="0"/>
                <a:cs typeface="Times New Roman" panose="02020603050405020304" pitchFamily="18" charset="0"/>
              </a:rPr>
              <a:t> được nhân hóa. </a:t>
            </a:r>
            <a:endParaRPr sz="2800" dirty="0">
              <a:solidFill>
                <a:srgbClr val="FF0000"/>
              </a:solidFill>
              <a:latin typeface="Times New Roman" panose="02020603050405020304" pitchFamily="18" charset="0"/>
              <a:ea typeface="Times New Roman" panose="02020603050405020304" pitchFamily="18" charset="0"/>
            </a:endParaRPr>
          </a:p>
        </p:txBody>
      </p:sp>
      <p:sp>
        <p:nvSpPr>
          <p:cNvPr id="9" name="Rectangle 8"/>
          <p:cNvSpPr/>
          <p:nvPr/>
        </p:nvSpPr>
        <p:spPr>
          <a:xfrm>
            <a:off x="3973284" y="849254"/>
            <a:ext cx="4397831"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err="1">
                <a:ln w="11430"/>
                <a:solidFill>
                  <a:schemeClr val="accent5">
                    <a:lumMod val="50000"/>
                  </a:schemeClr>
                </a:solidFill>
                <a:effectLst/>
                <a:uLnTx/>
                <a:uFillTx/>
                <a:latin typeface="Arial" panose="020B0604020202020204" pitchFamily="34" charset="0"/>
                <a:ea typeface="+mn-ea"/>
                <a:cs typeface="+mn-cs"/>
              </a:rPr>
              <a:t>Vận</a:t>
            </a:r>
            <a:r>
              <a:rPr kumimoji="0" lang="en-US" sz="5400" b="1" i="0" u="none" strike="noStrike" kern="1200" cap="none" spc="0" normalizeH="0" baseline="0" noProof="0" dirty="0">
                <a:ln w="11430"/>
                <a:solidFill>
                  <a:schemeClr val="accent5">
                    <a:lumMod val="50000"/>
                  </a:schemeClr>
                </a:solidFill>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solidFill>
                  <a:schemeClr val="accent5">
                    <a:lumMod val="50000"/>
                  </a:schemeClr>
                </a:solidFill>
                <a:effectLst/>
                <a:uLnTx/>
                <a:uFillTx/>
                <a:latin typeface="Arial" panose="020B0604020202020204" pitchFamily="34" charset="0"/>
                <a:ea typeface="+mn-ea"/>
                <a:cs typeface="+mn-cs"/>
              </a:rPr>
              <a:t>dụng</a:t>
            </a:r>
            <a:endParaRPr kumimoji="0" lang="en-US" sz="5400" b="1" i="0" u="none" strike="noStrike" kern="1200" cap="none" spc="0" normalizeH="0" baseline="0" noProof="0" dirty="0">
              <a:ln w="11430"/>
              <a:solidFill>
                <a:schemeClr val="accent5">
                  <a:lumMod val="50000"/>
                </a:schemeClr>
              </a:solidFill>
              <a:effectLst/>
              <a:uLnTx/>
              <a:uFillTx/>
              <a:latin typeface="Arial" panose="020B0604020202020204" pitchFamily="34" charset="0"/>
              <a:ea typeface="+mn-ea"/>
              <a:cs typeface="+mn-cs"/>
            </a:endParaRPr>
          </a:p>
        </p:txBody>
      </p:sp>
      <p:sp>
        <p:nvSpPr>
          <p:cNvPr id="10" name="Content Placeholder 2"/>
          <p:cNvSpPr txBox="1"/>
          <p:nvPr/>
        </p:nvSpPr>
        <p:spPr>
          <a:xfrm>
            <a:off x="2292350" y="3436938"/>
            <a:ext cx="7715250" cy="1155700"/>
          </a:xfrm>
          <a:prstGeom prst="rect">
            <a:avLst/>
          </a:prstGeom>
          <a:noFill/>
          <a:ln w="9525">
            <a:noFill/>
          </a:ln>
        </p:spPr>
        <p:txBody>
          <a:bodyPr anchor="ctr" anchorCtr="0"/>
          <a:p>
            <a:pPr>
              <a:spcBef>
                <a:spcPct val="20000"/>
              </a:spcBef>
            </a:pPr>
            <a:r>
              <a:rPr sz="2800" dirty="0">
                <a:latin typeface="Times New Roman" panose="02020603050405020304" pitchFamily="18" charset="0"/>
                <a:cs typeface="Times New Roman" panose="02020603050405020304" pitchFamily="18" charset="0"/>
              </a:rPr>
              <a:t> - Dựa v</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o đâu để biết đ</a:t>
            </a:r>
            <a:r>
              <a:rPr lang="vi-VN" altLang="x-none" sz="2800" dirty="0">
                <a:latin typeface="Times New Roman" panose="02020603050405020304" pitchFamily="18" charset="0"/>
                <a:cs typeface="Times New Roman" panose="02020603050405020304" pitchFamily="18" charset="0"/>
              </a:rPr>
              <a:t>ược tính cách của bạn n</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o đó trong lớp mình?</a:t>
            </a:r>
            <a:endParaRPr sz="2800" dirty="0">
              <a:latin typeface="Times New Roman" panose="02020603050405020304" pitchFamily="18" charset="0"/>
              <a:ea typeface="Times New Roman" panose="02020603050405020304" pitchFamily="18" charset="0"/>
            </a:endParaRPr>
          </a:p>
        </p:txBody>
      </p:sp>
      <p:sp>
        <p:nvSpPr>
          <p:cNvPr id="3" name="Rectangle 2"/>
          <p:cNvSpPr/>
          <p:nvPr/>
        </p:nvSpPr>
        <p:spPr>
          <a:xfrm>
            <a:off x="2743200" y="4592638"/>
            <a:ext cx="7702550" cy="523875"/>
          </a:xfrm>
          <a:prstGeom prst="rect">
            <a:avLst/>
          </a:prstGeom>
          <a:noFill/>
          <a:ln w="9525">
            <a:noFill/>
          </a:ln>
        </p:spPr>
        <p:txBody>
          <a:bodyPr wrap="none">
            <a:spAutoFit/>
          </a:bodyPr>
          <a:p>
            <a:r>
              <a:rPr sz="2800" dirty="0">
                <a:solidFill>
                  <a:srgbClr val="FF0000"/>
                </a:solidFill>
                <a:latin typeface="Times New Roman" panose="02020603050405020304" pitchFamily="18" charset="0"/>
                <a:cs typeface="Times New Roman" panose="02020603050405020304" pitchFamily="18" charset="0"/>
              </a:rPr>
              <a:t>Dựa v</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o h</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nh động, lời nói, suy nghĩ,</a:t>
            </a:r>
            <a:r>
              <a:rPr sz="2800" dirty="0">
                <a:solidFill>
                  <a:srgbClr val="FF0000"/>
                </a:solidFill>
                <a:latin typeface="Times New Roman" panose="02020603050405020304" pitchFamily="18" charset="0"/>
                <a:ea typeface="Times New Roman" panose="02020603050405020304" pitchFamily="18" charset="0"/>
              </a:rPr>
              <a:t>…</a:t>
            </a:r>
            <a:r>
              <a:rPr sz="2800" dirty="0">
                <a:solidFill>
                  <a:srgbClr val="FF0000"/>
                </a:solidFill>
                <a:latin typeface="Times New Roman" panose="02020603050405020304" pitchFamily="18" charset="0"/>
                <a:cs typeface="Times New Roman" panose="02020603050405020304" pitchFamily="18" charset="0"/>
              </a:rPr>
              <a:t>của bạn đó. </a:t>
            </a:r>
            <a:endParaRPr lang="vi-VN" altLang="x-none" sz="2800"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barn(inVertical)">
                                      <p:cBhvr>
                                        <p:cTn id="12" dur="500"/>
                                        <p:tgtEl>
                                          <p:spTgt spid="184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442"/>
                                        </p:tgtEl>
                                        <p:attrNameLst>
                                          <p:attrName>style.visibility</p:attrName>
                                        </p:attrNameLst>
                                      </p:cBhvr>
                                      <p:to>
                                        <p:strVal val="visible"/>
                                      </p:to>
                                    </p:set>
                                    <p:animEffect transition="in" filter="fade">
                                      <p:cBhvr>
                                        <p:cTn id="17" dur="1000"/>
                                        <p:tgtEl>
                                          <p:spTgt spid="18442"/>
                                        </p:tgtEl>
                                      </p:cBhvr>
                                    </p:animEffect>
                                    <p:anim calcmode="lin" valueType="num">
                                      <p:cBhvr>
                                        <p:cTn id="18" dur="1000" fill="hold"/>
                                        <p:tgtEl>
                                          <p:spTgt spid="18442"/>
                                        </p:tgtEl>
                                        <p:attrNameLst>
                                          <p:attrName>ppt_x</p:attrName>
                                        </p:attrNameLst>
                                      </p:cBhvr>
                                      <p:tavLst>
                                        <p:tav tm="0">
                                          <p:val>
                                            <p:strVal val="#ppt_x"/>
                                          </p:val>
                                        </p:tav>
                                        <p:tav tm="100000">
                                          <p:val>
                                            <p:strVal val="#ppt_x"/>
                                          </p:val>
                                        </p:tav>
                                      </p:tavLst>
                                    </p:anim>
                                    <p:anim calcmode="lin" valueType="num">
                                      <p:cBhvr>
                                        <p:cTn id="19" dur="1000" fill="hold"/>
                                        <p:tgtEl>
                                          <p:spTgt spid="184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2" grpId="0"/>
      <p:bldP spid="10"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2"/>
          <p:cNvSpPr/>
          <p:nvPr/>
        </p:nvSpPr>
        <p:spPr>
          <a:xfrm>
            <a:off x="7239000" y="28194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40963" name="Rectangle 18"/>
          <p:cNvSpPr/>
          <p:nvPr/>
        </p:nvSpPr>
        <p:spPr>
          <a:xfrm>
            <a:off x="1905000" y="3048000"/>
            <a:ext cx="8382000" cy="584200"/>
          </a:xfrm>
          <a:prstGeom prst="rect">
            <a:avLst/>
          </a:prstGeom>
          <a:noFill/>
          <a:ln w="9525">
            <a:noFill/>
          </a:ln>
        </p:spPr>
        <p:txBody>
          <a:bodyPr>
            <a:spAutoFit/>
          </a:bodyPr>
          <a:p>
            <a:pPr eaLnBrk="1" hangingPunct="1"/>
            <a:r>
              <a:rPr lang="en-US" altLang="en-US" sz="3200" dirty="0">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ea typeface="Times New Roman" panose="02020603050405020304" pitchFamily="18" charset="0"/>
            </a:endParaRPr>
          </a:p>
        </p:txBody>
      </p:sp>
      <p:sp>
        <p:nvSpPr>
          <p:cNvPr id="40964" name="Rectangle 8"/>
          <p:cNvSpPr/>
          <p:nvPr/>
        </p:nvSpPr>
        <p:spPr>
          <a:xfrm>
            <a:off x="4343400" y="493713"/>
            <a:ext cx="3276600" cy="769937"/>
          </a:xfrm>
          <a:prstGeom prst="rect">
            <a:avLst/>
          </a:prstGeom>
          <a:noFill/>
          <a:ln w="9525">
            <a:noFill/>
          </a:ln>
        </p:spPr>
        <p:txBody>
          <a:bodyPr>
            <a:spAutoFit/>
          </a:bodyPr>
          <a:p>
            <a:pPr marL="342900" indent="-342900" algn="ctr" eaLnBrk="1" hangingPunct="1">
              <a:spcBef>
                <a:spcPct val="20000"/>
              </a:spcBef>
            </a:pPr>
            <a:r>
              <a:rPr lang="en-US" altLang="en-US" sz="4400" b="1" dirty="0">
                <a:solidFill>
                  <a:srgbClr val="0000CC"/>
                </a:solidFill>
                <a:latin typeface="Times New Roman" panose="02020603050405020304" pitchFamily="18" charset="0"/>
                <a:cs typeface="Times New Roman" panose="02020603050405020304" pitchFamily="18" charset="0"/>
              </a:rPr>
              <a:t>Kết nối</a:t>
            </a:r>
            <a:endParaRPr lang="en-US" altLang="en-US" sz="4400" b="1" dirty="0">
              <a:solidFill>
                <a:srgbClr val="0000CC"/>
              </a:solidFill>
              <a:latin typeface="Times New Roman" panose="02020603050405020304" pitchFamily="18" charset="0"/>
              <a:ea typeface="Times New Roman" panose="02020603050405020304" pitchFamily="18" charset="0"/>
            </a:endParaRPr>
          </a:p>
        </p:txBody>
      </p:sp>
      <p:sp>
        <p:nvSpPr>
          <p:cNvPr id="8" name="Content Placeholder 2"/>
          <p:cNvSpPr txBox="1"/>
          <p:nvPr/>
        </p:nvSpPr>
        <p:spPr bwMode="auto">
          <a:xfrm>
            <a:off x="685800" y="1285875"/>
            <a:ext cx="10820400" cy="442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7980" lvl="0" indent="-347980" algn="just" eaLnBrk="1" hangingPunct="1">
              <a:lnSpc>
                <a:spcPct val="150000"/>
              </a:lnSpc>
              <a:buChar char="-"/>
            </a:pPr>
            <a:r>
              <a:rPr lang="en-US" altLang="en-US" sz="3200" dirty="0">
                <a:latin typeface="Times New Roman" panose="02020603050405020304" pitchFamily="18" charset="0"/>
                <a:cs typeface="Times New Roman" panose="02020603050405020304" pitchFamily="18" charset="0"/>
              </a:rPr>
              <a:t>Về nh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tập kể lại câu chuyện ở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i tập 1 cho người thân nghe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l</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m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i tập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o vở.</a:t>
            </a:r>
            <a:endParaRPr lang="en-US" altLang="en-US" sz="3200" dirty="0">
              <a:latin typeface="Times New Roman" panose="02020603050405020304" pitchFamily="18" charset="0"/>
              <a:cs typeface="Times New Roman" panose="02020603050405020304" pitchFamily="18" charset="0"/>
            </a:endParaRPr>
          </a:p>
          <a:p>
            <a:pPr marL="347980" lvl="0" indent="-347980" algn="just" eaLnBrk="1" hangingPunct="1">
              <a:lnSpc>
                <a:spcPct val="150000"/>
              </a:lnSpc>
              <a:buChar char="-"/>
            </a:pPr>
            <a:r>
              <a:rPr lang="en-US" altLang="en-US" sz="3200" dirty="0">
                <a:latin typeface="Times New Roman" panose="02020603050405020304" pitchFamily="18" charset="0"/>
                <a:cs typeface="Times New Roman" panose="02020603050405020304" pitchFamily="18" charset="0"/>
              </a:rPr>
              <a:t>Chuẩn bị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i sau: +Đọc truyện </a:t>
            </a:r>
            <a:r>
              <a:rPr lang="en-US" altLang="en-US" sz="3200" b="1" i="1" dirty="0">
                <a:latin typeface="Times New Roman" panose="02020603050405020304" pitchFamily="18" charset="0"/>
                <a:cs typeface="Times New Roman" panose="02020603050405020304" pitchFamily="18" charset="0"/>
              </a:rPr>
              <a:t>B</a:t>
            </a:r>
            <a:r>
              <a:rPr lang="en-US" altLang="en-US" sz="3200" b="1" i="1" dirty="0">
                <a:latin typeface="Times New Roman" panose="02020603050405020304" pitchFamily="18" charset="0"/>
                <a:ea typeface="Times New Roman" panose="02020603050405020304" pitchFamily="18" charset="0"/>
              </a:rPr>
              <a:t>à</a:t>
            </a:r>
            <a:r>
              <a:rPr lang="en-US" altLang="en-US" sz="3200" b="1" i="1" dirty="0">
                <a:latin typeface="Times New Roman" panose="02020603050405020304" pitchFamily="18" charset="0"/>
                <a:cs typeface="Times New Roman" panose="02020603050405020304" pitchFamily="18" charset="0"/>
              </a:rPr>
              <a:t>i văn bị điểm không </a:t>
            </a:r>
            <a:r>
              <a:rPr lang="en-US" altLang="en-US" sz="3200" dirty="0">
                <a:latin typeface="Times New Roman" panose="02020603050405020304" pitchFamily="18" charset="0"/>
                <a:cs typeface="Times New Roman" panose="02020603050405020304" pitchFamily="18" charset="0"/>
              </a:rPr>
              <a:t>(trang 20)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trả lời câu hỏi b</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i 2, 3( trang 21)</a:t>
            </a:r>
            <a:endParaRPr lang="en-US" altLang="en-US" sz="3200" dirty="0">
              <a:latin typeface="Times New Roman" panose="02020603050405020304" pitchFamily="18" charset="0"/>
              <a:cs typeface="Times New Roman" panose="02020603050405020304" pitchFamily="18" charset="0"/>
            </a:endParaRPr>
          </a:p>
          <a:p>
            <a:pPr marL="347980" lvl="0" indent="-347980" algn="just" eaLnBrk="1" hangingPunct="1">
              <a:lnSpc>
                <a:spcPct val="150000"/>
              </a:lnSpc>
              <a:buNone/>
            </a:pPr>
            <a:r>
              <a:rPr lang="en-US" altLang="en-US" sz="3200" dirty="0">
                <a:latin typeface="Times New Roman" panose="02020603050405020304" pitchFamily="18" charset="0"/>
                <a:cs typeface="Times New Roman" panose="02020603050405020304" pitchFamily="18" charset="0"/>
              </a:rPr>
              <a:t>                                  + Đọc trước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suy nghĩ tìm câu trả lời cho mục </a:t>
            </a:r>
            <a:r>
              <a:rPr lang="en-US" altLang="en-US" sz="3200" b="1" dirty="0">
                <a:latin typeface="Times New Roman" panose="02020603050405020304" pitchFamily="18" charset="0"/>
                <a:cs typeface="Times New Roman" panose="02020603050405020304" pitchFamily="18" charset="0"/>
              </a:rPr>
              <a:t>III -Luyện tập.</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itle 1"/>
          <p:cNvSpPr>
            <a:spLocks noGrp="1"/>
          </p:cNvSpPr>
          <p:nvPr>
            <p:ph type="title"/>
          </p:nvPr>
        </p:nvSpPr>
        <p:spPr/>
        <p:txBody>
          <a:bodyPr vert="horz" wrap="square" lIns="91440" tIns="45720" rIns="91440" bIns="45720" anchor="ctr" anchorCtr="0"/>
          <a:p>
            <a:pPr eaLnBrk="1" hangingPunct="1"/>
            <a:endParaRPr lang="id-ID" altLang="en-US" dirty="0"/>
          </a:p>
        </p:txBody>
      </p:sp>
      <p:sp>
        <p:nvSpPr>
          <p:cNvPr id="41987" name="Content Placeholder 2"/>
          <p:cNvSpPr>
            <a:spLocks noGrp="1"/>
          </p:cNvSpPr>
          <p:nvPr>
            <p:ph idx="1"/>
          </p:nvPr>
        </p:nvSpPr>
        <p:spPr/>
        <p:txBody>
          <a:bodyPr vert="horz" wrap="square" lIns="91440" tIns="45720" rIns="91440" bIns="45720" anchor="t" anchorCtr="0"/>
          <a:p>
            <a:pPr eaLnBrk="1" hangingPunct="1"/>
            <a:endParaRPr lang="id-ID" altLang="en-US" dirty="0"/>
          </a:p>
        </p:txBody>
      </p:sp>
      <p:pic>
        <p:nvPicPr>
          <p:cNvPr id="41988" name="Picture 1" descr="NATUREPAINT169288[1].JPG"/>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5" name="Rectangle 4"/>
          <p:cNvSpPr/>
          <p:nvPr/>
        </p:nvSpPr>
        <p:spPr>
          <a:xfrm>
            <a:off x="3317875" y="1828800"/>
            <a:ext cx="7350125" cy="8302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800" b="1" i="1" u="none" strike="noStrike" kern="1200" cap="none" spc="0" normalizeH="0" baseline="0" noProof="0" dirty="0" err="1"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Chúc</a:t>
            </a:r>
            <a:r>
              <a:rPr kumimoji="0" lang="en-US" sz="48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4800" b="1" i="1" u="none" strike="noStrike" kern="1200" cap="none" spc="0" normalizeH="0" baseline="0" noProof="0" dirty="0" err="1"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các</a:t>
            </a:r>
            <a:r>
              <a:rPr kumimoji="0" lang="en-US" sz="48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con </a:t>
            </a:r>
            <a:r>
              <a:rPr kumimoji="0" lang="en-US" sz="4800" b="1" i="1" u="none" strike="noStrike" kern="1200" cap="none" spc="0" normalizeH="0" baseline="0" noProof="0" dirty="0" err="1"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chăm</a:t>
            </a:r>
            <a:r>
              <a:rPr kumimoji="0" lang="en-US" sz="48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0" lang="en-US" sz="4800" b="1" i="1" u="none" strike="noStrike" kern="1200" cap="none" spc="0" normalizeH="0" baseline="0" noProof="0" dirty="0" err="1"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ngoan</a:t>
            </a:r>
            <a:r>
              <a:rPr kumimoji="0" lang="en-US" sz="48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endParaRPr kumimoji="0" lang="en-US" sz="4800" b="1"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85800" y="2209800"/>
            <a:ext cx="7696200" cy="533400"/>
          </a:xfrm>
        </p:spPr>
        <p:txBody>
          <a:bodyPr vert="horz" wrap="square" lIns="91440" tIns="45720" rIns="91440" bIns="45720" anchor="t" anchorCtr="0"/>
          <a:p>
            <a:pPr eaLnBrk="1" hangingPunct="1">
              <a:buNone/>
            </a:pPr>
            <a:r>
              <a:rPr lang="en-US" altLang="en-US" b="0" dirty="0">
                <a:latin typeface="Times New Roman" panose="02020603050405020304" pitchFamily="18" charset="0"/>
                <a:cs typeface="Times New Roman" panose="02020603050405020304" pitchFamily="18" charset="0"/>
              </a:rPr>
              <a:t>	    Một b</a:t>
            </a:r>
            <a:r>
              <a:rPr lang="en-US" altLang="en-US" b="0" dirty="0">
                <a:latin typeface="Times New Roman" panose="02020603050405020304" pitchFamily="18" charset="0"/>
                <a:ea typeface="Times New Roman" panose="02020603050405020304" pitchFamily="18" charset="0"/>
              </a:rPr>
              <a:t>à</a:t>
            </a:r>
            <a:r>
              <a:rPr lang="en-US" altLang="en-US" b="0" dirty="0">
                <a:latin typeface="Times New Roman" panose="02020603050405020304" pitchFamily="18" charset="0"/>
                <a:cs typeface="Times New Roman" panose="02020603050405020304" pitchFamily="18" charset="0"/>
              </a:rPr>
              <a:t>i văn kể chuyện có những đặc điểm gì?</a:t>
            </a:r>
            <a:endParaRPr lang="en-US" altLang="en-US" b="0" dirty="0">
              <a:latin typeface="Times New Roman" panose="02020603050405020304" pitchFamily="18" charset="0"/>
              <a:ea typeface="Times New Roman" panose="02020603050405020304" pitchFamily="18" charset="0"/>
            </a:endParaRPr>
          </a:p>
        </p:txBody>
      </p:sp>
      <p:sp>
        <p:nvSpPr>
          <p:cNvPr id="20484" name="Rectangle 3"/>
          <p:cNvSpPr>
            <a:spLocks noChangeArrowheads="1"/>
          </p:cNvSpPr>
          <p:nvPr/>
        </p:nvSpPr>
        <p:spPr bwMode="auto">
          <a:xfrm>
            <a:off x="3581400" y="1143000"/>
            <a:ext cx="4283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marL="342900" indent="-342900" algn="ctr" eaLnBrk="1" hangingPunct="1">
              <a:spcBef>
                <a:spcPct val="20000"/>
              </a:spcBef>
              <a:buNone/>
            </a:pPr>
            <a:r>
              <a:rPr lang="en-US" altLang="en-US" sz="4400" b="1" dirty="0">
                <a:solidFill>
                  <a:srgbClr val="00B050"/>
                </a:solidFill>
                <a:effectLst>
                  <a:outerShdw blurRad="38100" dist="38100" dir="2700000">
                    <a:srgbClr val="C0C0C0"/>
                  </a:outerShdw>
                </a:effectLst>
                <a:latin typeface="Times New Roman" panose="02020603050405020304" pitchFamily="18" charset="0"/>
                <a:cs typeface="Times New Roman" panose="02020603050405020304" pitchFamily="18" charset="0"/>
              </a:rPr>
              <a:t>KHỞI ĐỘNG</a:t>
            </a:r>
            <a:endParaRPr lang="en-US" altLang="en-US" sz="4400" b="1" dirty="0">
              <a:solidFill>
                <a:srgbClr val="00B05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 name="Content Placeholder 2"/>
          <p:cNvSpPr txBox="1"/>
          <p:nvPr/>
        </p:nvSpPr>
        <p:spPr bwMode="gray">
          <a:xfrm>
            <a:off x="1112838" y="2895600"/>
            <a:ext cx="9220200" cy="1905000"/>
          </a:xfrm>
          <a:prstGeom prst="rect">
            <a:avLst/>
          </a:prstGeom>
          <a:noFill/>
          <a:ln w="9525">
            <a:noFill/>
            <a:miter lim="800000"/>
          </a:ln>
          <a:effectLst/>
        </p:spPr>
        <p:txBody>
          <a:bodyPr/>
          <a:p>
            <a:pPr marL="342900" indent="-342900" algn="just" eaLnBrk="1" hangingPunct="1">
              <a:spcBef>
                <a:spcPct val="20000"/>
              </a:spcBef>
              <a:buClr>
                <a:schemeClr val="tx1"/>
              </a:buClr>
              <a:buNone/>
            </a:pPr>
            <a:r>
              <a:rPr sz="2800" dirty="0">
                <a:latin typeface="Times New Roman" panose="02020603050405020304" pitchFamily="18" charset="0"/>
                <a:cs typeface="Times New Roman" panose="02020603050405020304" pitchFamily="18" charset="0"/>
              </a:rPr>
              <a:t>	      </a:t>
            </a:r>
            <a:r>
              <a:rPr sz="3200" dirty="0">
                <a:solidFill>
                  <a:srgbClr val="C00000"/>
                </a:solidFill>
                <a:latin typeface="Times New Roman" panose="02020603050405020304" pitchFamily="18" charset="0"/>
                <a:cs typeface="Times New Roman" panose="02020603050405020304" pitchFamily="18" charset="0"/>
              </a:rPr>
              <a:t>B</a:t>
            </a:r>
            <a:r>
              <a:rPr sz="3200" dirty="0">
                <a:solidFill>
                  <a:srgbClr val="C00000"/>
                </a:solidFill>
                <a:latin typeface="Times New Roman" panose="02020603050405020304" pitchFamily="18" charset="0"/>
                <a:ea typeface="Times New Roman" panose="02020603050405020304" pitchFamily="18" charset="0"/>
              </a:rPr>
              <a:t>à</a:t>
            </a:r>
            <a:r>
              <a:rPr sz="3200" dirty="0">
                <a:solidFill>
                  <a:srgbClr val="C00000"/>
                </a:solidFill>
                <a:latin typeface="Times New Roman" panose="02020603050405020304" pitchFamily="18" charset="0"/>
                <a:cs typeface="Times New Roman" panose="02020603050405020304" pitchFamily="18" charset="0"/>
              </a:rPr>
              <a:t>i văn kể chuyện thường kể lại 1 chuỗi các sự việc có đầu, có cuối, liên quan tới một hay một số nhân vật. Mỗi câu chuyện phải nói lên được 1 điều có ý nghĩa</a:t>
            </a:r>
            <a:r>
              <a:rPr sz="2800" dirty="0">
                <a:solidFill>
                  <a:srgbClr val="C00000"/>
                </a:solidFill>
                <a:latin typeface="Times New Roman" panose="02020603050405020304" pitchFamily="18" charset="0"/>
                <a:cs typeface="Times New Roman" panose="02020603050405020304" pitchFamily="18" charset="0"/>
              </a:rPr>
              <a:t>.</a:t>
            </a:r>
            <a:endParaRPr sz="28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charRg st="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0" end="4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charRg st="0" end="16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p:cNvPicPr>
            <a:picLocks noChangeAspect="1"/>
          </p:cNvPicPr>
          <p:nvPr/>
        </p:nvPicPr>
        <p:blipFill>
          <a:blip r:embed="rId1"/>
          <a:stretch>
            <a:fillRect/>
          </a:stretch>
        </p:blipFill>
        <p:spPr>
          <a:xfrm>
            <a:off x="76200" y="30163"/>
            <a:ext cx="12039600" cy="6858000"/>
          </a:xfrm>
          <a:prstGeom prst="rect">
            <a:avLst/>
          </a:prstGeom>
          <a:noFill/>
          <a:ln w="9525">
            <a:noFill/>
          </a:ln>
        </p:spPr>
      </p:pic>
      <p:sp>
        <p:nvSpPr>
          <p:cNvPr id="9" name="Rectangle 8"/>
          <p:cNvSpPr/>
          <p:nvPr/>
        </p:nvSpPr>
        <p:spPr>
          <a:xfrm>
            <a:off x="4151784" y="1988840"/>
            <a:ext cx="4371617"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dirty="0" err="1">
                <a:ln w="11430"/>
                <a:solidFill>
                  <a:srgbClr val="00B050"/>
                </a:solidFill>
                <a:effectLst/>
                <a:uLnTx/>
                <a:uFillTx/>
                <a:latin typeface="Arial" panose="020B0604020202020204" pitchFamily="34" charset="0"/>
                <a:ea typeface="+mn-ea"/>
                <a:cs typeface="+mn-cs"/>
              </a:rPr>
              <a:t>Khám</a:t>
            </a:r>
            <a:r>
              <a:rPr kumimoji="0" lang="en-US" sz="6600" b="1" i="0" u="none" strike="noStrike" kern="1200" cap="none" spc="0" normalizeH="0" baseline="0" noProof="0" dirty="0">
                <a:ln w="11430"/>
                <a:solidFill>
                  <a:srgbClr val="00B050"/>
                </a:solidFill>
                <a:effectLst/>
                <a:uLnTx/>
                <a:uFillTx/>
                <a:latin typeface="Arial" panose="020B0604020202020204" pitchFamily="34" charset="0"/>
                <a:ea typeface="+mn-ea"/>
                <a:cs typeface="+mn-cs"/>
              </a:rPr>
              <a:t> </a:t>
            </a:r>
            <a:r>
              <a:rPr kumimoji="0" lang="en-US" sz="6600" b="1" i="0" u="none" strike="noStrike" kern="1200" cap="none" spc="0" normalizeH="0" baseline="0" noProof="0" dirty="0" err="1">
                <a:ln w="11430"/>
                <a:solidFill>
                  <a:srgbClr val="00B050"/>
                </a:solidFill>
                <a:effectLst/>
                <a:uLnTx/>
                <a:uFillTx/>
                <a:latin typeface="Arial" panose="020B0604020202020204" pitchFamily="34" charset="0"/>
                <a:ea typeface="+mn-ea"/>
                <a:cs typeface="+mn-cs"/>
              </a:rPr>
              <a:t>phá</a:t>
            </a:r>
            <a:endParaRPr kumimoji="0" lang="en-US" sz="6600" b="1" i="0" u="none" strike="noStrike" kern="1200" cap="none" spc="0" normalizeH="0" baseline="0" noProof="0" dirty="0">
              <a:ln w="11430"/>
              <a:solidFill>
                <a:srgbClr val="00B050"/>
              </a:solidFill>
              <a:effectLst/>
              <a:uLnTx/>
              <a:uFillTx/>
              <a:latin typeface="Arial" panose="020B0604020202020204" pitchFamily="34" charset="0"/>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Content Placeholder 2"/>
          <p:cNvSpPr>
            <a:spLocks noGrp="1"/>
          </p:cNvSpPr>
          <p:nvPr>
            <p:ph idx="1"/>
          </p:nvPr>
        </p:nvSpPr>
        <p:spPr>
          <a:xfrm>
            <a:off x="990600" y="1484313"/>
            <a:ext cx="10363200" cy="2514600"/>
          </a:xfrm>
        </p:spPr>
        <p:txBody>
          <a:bodyPr vert="horz" wrap="square" lIns="91440" tIns="45720" rIns="91440" bIns="45720" anchor="t" anchorCtr="0"/>
          <a:p>
            <a:pPr eaLnBrk="1" hangingPunct="1">
              <a:lnSpc>
                <a:spcPct val="90000"/>
              </a:lnSpc>
              <a:buNone/>
            </a:pPr>
            <a:r>
              <a:rPr lang="en-US" altLang="en-US" sz="3000" b="0" dirty="0">
                <a:solidFill>
                  <a:srgbClr val="FF0000"/>
                </a:solidFill>
                <a:latin typeface="HP001 4 hàng" panose="020B0603050302020204" pitchFamily="34" charset="0"/>
                <a:cs typeface="Times New Roman" panose="02020603050405020304" pitchFamily="18" charset="0"/>
              </a:rPr>
              <a:t> </a:t>
            </a:r>
            <a:r>
              <a:rPr lang="en-US" altLang="en-US" sz="3000" dirty="0">
                <a:solidFill>
                  <a:srgbClr val="FF0000"/>
                </a:solidFill>
                <a:latin typeface="Times New Roman" panose="02020603050405020304" pitchFamily="18" charset="0"/>
                <a:cs typeface="Times New Roman" panose="02020603050405020304" pitchFamily="18" charset="0"/>
              </a:rPr>
              <a:t>B</a:t>
            </a:r>
            <a:r>
              <a:rPr lang="en-US" altLang="en-US" sz="3000" dirty="0">
                <a:solidFill>
                  <a:srgbClr val="FF0000"/>
                </a:solidFill>
                <a:latin typeface="Times New Roman" panose="02020603050405020304" pitchFamily="18" charset="0"/>
                <a:ea typeface="Times New Roman" panose="02020603050405020304" pitchFamily="18" charset="0"/>
              </a:rPr>
              <a:t>à</a:t>
            </a:r>
            <a:r>
              <a:rPr lang="en-US" altLang="en-US" sz="3000" dirty="0">
                <a:solidFill>
                  <a:srgbClr val="FF0000"/>
                </a:solidFill>
                <a:latin typeface="Times New Roman" panose="02020603050405020304" pitchFamily="18" charset="0"/>
                <a:cs typeface="Times New Roman" panose="02020603050405020304" pitchFamily="18" charset="0"/>
              </a:rPr>
              <a:t>i 1</a:t>
            </a:r>
            <a:r>
              <a:rPr lang="en-US" altLang="en-US" sz="3000" dirty="0">
                <a:latin typeface="Times New Roman" panose="02020603050405020304" pitchFamily="18" charset="0"/>
                <a:cs typeface="Times New Roman" panose="02020603050405020304" pitchFamily="18" charset="0"/>
              </a:rPr>
              <a:t>: Ghi tên các nhân vật trong những truyện em mới học v</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o nhóm thích hợp:</a:t>
            </a:r>
            <a:endParaRPr lang="en-US" altLang="en-US" sz="3000" dirty="0">
              <a:latin typeface="Times New Roman" panose="02020603050405020304" pitchFamily="18" charset="0"/>
              <a:cs typeface="Times New Roman" panose="02020603050405020304" pitchFamily="18" charset="0"/>
            </a:endParaRPr>
          </a:p>
          <a:p>
            <a:pPr eaLnBrk="1" hangingPunct="1">
              <a:lnSpc>
                <a:spcPct val="90000"/>
              </a:lnSpc>
              <a:buFontTx/>
              <a:buAutoNum type="alphaLcPeriod"/>
            </a:pPr>
            <a:r>
              <a:rPr lang="en-US" altLang="en-US" sz="3200" b="0" dirty="0">
                <a:latin typeface="Times New Roman" panose="02020603050405020304" pitchFamily="18" charset="0"/>
                <a:cs typeface="Times New Roman" panose="02020603050405020304" pitchFamily="18" charset="0"/>
              </a:rPr>
              <a:t>Nhân vật l</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 ng</a:t>
            </a:r>
            <a:r>
              <a:rPr lang="vi-VN" altLang="en-US" sz="3200" b="0" dirty="0">
                <a:latin typeface="Times New Roman" panose="02020603050405020304" pitchFamily="18" charset="0"/>
                <a:cs typeface="Times New Roman" panose="02020603050405020304" pitchFamily="18" charset="0"/>
              </a:rPr>
              <a:t>ười</a:t>
            </a:r>
            <a:r>
              <a:rPr lang="en-US" altLang="en-US" sz="3200" b="0" dirty="0">
                <a:latin typeface="Times New Roman" panose="02020603050405020304" pitchFamily="18" charset="0"/>
                <a:cs typeface="Times New Roman" panose="02020603050405020304" pitchFamily="18" charset="0"/>
              </a:rPr>
              <a:t>.</a:t>
            </a:r>
            <a:endParaRPr lang="en-US" altLang="en-US" sz="3200" b="0" dirty="0">
              <a:latin typeface="Times New Roman" panose="02020603050405020304" pitchFamily="18" charset="0"/>
              <a:cs typeface="Times New Roman" panose="02020603050405020304" pitchFamily="18" charset="0"/>
            </a:endParaRPr>
          </a:p>
          <a:p>
            <a:pPr eaLnBrk="1" hangingPunct="1">
              <a:lnSpc>
                <a:spcPct val="90000"/>
              </a:lnSpc>
              <a:buFontTx/>
              <a:buAutoNum type="alphaLcPeriod"/>
            </a:pPr>
            <a:r>
              <a:rPr lang="en-US" altLang="en-US" sz="3200" b="0" dirty="0">
                <a:latin typeface="Times New Roman" panose="02020603050405020304" pitchFamily="18" charset="0"/>
                <a:cs typeface="Times New Roman" panose="02020603050405020304" pitchFamily="18" charset="0"/>
              </a:rPr>
              <a:t>Nhân vật l</a:t>
            </a:r>
            <a:r>
              <a:rPr lang="en-US" altLang="en-US" sz="3200" b="0" dirty="0">
                <a:latin typeface="Times New Roman" panose="02020603050405020304" pitchFamily="18" charset="0"/>
                <a:ea typeface="Times New Roman" panose="02020603050405020304" pitchFamily="18" charset="0"/>
              </a:rPr>
              <a:t>à</a:t>
            </a:r>
            <a:r>
              <a:rPr lang="en-US" altLang="en-US" sz="3200" b="0" dirty="0">
                <a:latin typeface="Times New Roman" panose="02020603050405020304" pitchFamily="18" charset="0"/>
                <a:cs typeface="Times New Roman" panose="02020603050405020304" pitchFamily="18" charset="0"/>
              </a:rPr>
              <a:t> vật (con vật, </a:t>
            </a:r>
            <a:r>
              <a:rPr lang="vi-VN" altLang="en-US" sz="3200" b="0" dirty="0">
                <a:latin typeface="Times New Roman" panose="02020603050405020304" pitchFamily="18" charset="0"/>
                <a:cs typeface="Times New Roman" panose="02020603050405020304" pitchFamily="18" charset="0"/>
              </a:rPr>
              <a:t>đồ</a:t>
            </a:r>
            <a:r>
              <a:rPr lang="en-US" altLang="en-US" sz="3200" b="0" dirty="0">
                <a:latin typeface="Times New Roman" panose="02020603050405020304" pitchFamily="18" charset="0"/>
                <a:cs typeface="Times New Roman" panose="02020603050405020304" pitchFamily="18" charset="0"/>
              </a:rPr>
              <a:t> vật, cây cối</a:t>
            </a:r>
            <a:r>
              <a:rPr lang="en-US" altLang="en-US" sz="3200" b="0" dirty="0">
                <a:latin typeface="Times New Roman" panose="02020603050405020304" pitchFamily="18" charset="0"/>
                <a:ea typeface="Times New Roman" panose="02020603050405020304" pitchFamily="18" charset="0"/>
              </a:rPr>
              <a:t>…</a:t>
            </a:r>
            <a:r>
              <a:rPr lang="en-US" altLang="en-US" sz="3200" b="0" dirty="0">
                <a:latin typeface="Times New Roman" panose="02020603050405020304" pitchFamily="18" charset="0"/>
                <a:cs typeface="Times New Roman" panose="02020603050405020304" pitchFamily="18" charset="0"/>
              </a:rPr>
              <a:t>)</a:t>
            </a:r>
            <a:endParaRPr lang="en-US" altLang="en-US" sz="3200" b="0" dirty="0">
              <a:latin typeface="Times New Roman" panose="02020603050405020304" pitchFamily="18" charset="0"/>
              <a:ea typeface="Times New Roman" panose="02020603050405020304" pitchFamily="18" charset="0"/>
            </a:endParaRPr>
          </a:p>
        </p:txBody>
      </p:sp>
      <p:sp>
        <p:nvSpPr>
          <p:cNvPr id="7" name="Rectangle 3"/>
          <p:cNvSpPr/>
          <p:nvPr/>
        </p:nvSpPr>
        <p:spPr>
          <a:xfrm>
            <a:off x="381000" y="914400"/>
            <a:ext cx="3200400" cy="554038"/>
          </a:xfrm>
          <a:prstGeom prst="rect">
            <a:avLst/>
          </a:prstGeom>
          <a:noFill/>
          <a:ln w="9525">
            <a:noFill/>
          </a:ln>
        </p:spPr>
        <p:txBody>
          <a:bodyPr>
            <a:spAutoFit/>
          </a:bodyPr>
          <a:p>
            <a:pPr marL="342900" indent="-342900" algn="ctr" eaLnBrk="1" hangingPunct="1">
              <a:spcBef>
                <a:spcPct val="20000"/>
              </a:spcBef>
            </a:pPr>
            <a:r>
              <a:rPr lang="en-US" altLang="en-US" sz="3000" b="1" dirty="0">
                <a:latin typeface="Times New Roman" panose="02020603050405020304" pitchFamily="18" charset="0"/>
                <a:cs typeface="Times New Roman" panose="02020603050405020304" pitchFamily="18" charset="0"/>
              </a:rPr>
              <a:t>I. Nhận xét</a:t>
            </a:r>
            <a:r>
              <a:rPr lang="en-US" altLang="en-US" sz="3000" b="1" dirty="0">
                <a:latin typeface="HP001 4 hàng" panose="020B0603050302020204" pitchFamily="34" charset="0"/>
              </a:rPr>
              <a:t>:</a:t>
            </a:r>
            <a:endParaRPr lang="en-US" altLang="en-US" sz="3000" b="1" dirty="0">
              <a:latin typeface="HP001 4 hàng" panose="020B06030503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charRg st="0" end="13"/>
                                            </p:txEl>
                                          </p:spTgt>
                                        </p:tgtEl>
                                        <p:attrNameLst>
                                          <p:attrName>style.visibility</p:attrName>
                                        </p:attrNameLst>
                                      </p:cBhvr>
                                      <p:to>
                                        <p:strVal val="visible"/>
                                      </p:to>
                                    </p:set>
                                    <p:animEffect transition="in" filter="fade">
                                      <p:cBhvr>
                                        <p:cTn id="7" dur="500"/>
                                        <p:tgtEl>
                                          <p:spTgt spid="7">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charRg st="0" end="79"/>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charRg st="79" end="98"/>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charRg st="98" end="14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2"/>
          <p:cNvSpPr txBox="1"/>
          <p:nvPr/>
        </p:nvSpPr>
        <p:spPr bwMode="gray">
          <a:xfrm>
            <a:off x="1981200" y="2971800"/>
            <a:ext cx="8382000" cy="1828800"/>
          </a:xfrm>
          <a:prstGeom prst="rect">
            <a:avLst/>
          </a:prstGeom>
          <a:noFill/>
          <a:ln w="9525">
            <a:noFill/>
            <a:miter lim="800000"/>
          </a:ln>
          <a:effectLst/>
        </p:spPr>
        <p:txBody>
          <a:bodyPr/>
          <a:lstStyle/>
          <a:p>
            <a:pPr marL="342900" marR="0" indent="-342900" defTabSz="914400" eaLnBrk="1" hangingPunct="1">
              <a:spcBef>
                <a:spcPct val="20000"/>
              </a:spcBef>
              <a:buClr>
                <a:schemeClr val="tx1"/>
              </a:buClr>
              <a:buSzTx/>
              <a:buFont typeface="Wingdings" panose="05000000000000000000" pitchFamily="2" charset="2"/>
              <a:buChar char="v"/>
              <a:defRPr/>
            </a:pPr>
            <a:endParaRPr kumimoji="0" lang="en-US" sz="2800" b="1" kern="0" cap="none" spc="0" normalizeH="0" baseline="0" noProof="0" dirty="0">
              <a:latin typeface="HP001 4 hàng" panose="020B0603050302020204" pitchFamily="34" charset="0"/>
              <a:ea typeface="+mn-ea"/>
              <a:cs typeface="+mn-cs"/>
            </a:endParaRPr>
          </a:p>
        </p:txBody>
      </p:sp>
      <p:pic>
        <p:nvPicPr>
          <p:cNvPr id="21511" name="Picture 11" descr="22834-79ced4e917d4d201b767e97c95f6f760.jpg"/>
          <p:cNvPicPr>
            <a:picLocks noChangeAspect="1"/>
          </p:cNvPicPr>
          <p:nvPr/>
        </p:nvPicPr>
        <p:blipFill>
          <a:blip r:embed="rId1"/>
          <a:stretch>
            <a:fillRect/>
          </a:stretch>
        </p:blipFill>
        <p:spPr>
          <a:xfrm>
            <a:off x="6689725" y="685800"/>
            <a:ext cx="5029200" cy="5029200"/>
          </a:xfrm>
          <a:prstGeom prst="rect">
            <a:avLst/>
          </a:prstGeom>
          <a:noFill/>
          <a:ln w="28575" cap="flat" cmpd="sng">
            <a:solidFill>
              <a:schemeClr val="tx1"/>
            </a:solidFill>
            <a:prstDash val="solid"/>
            <a:miter/>
            <a:headEnd type="none" w="med" len="med"/>
            <a:tailEnd type="none" w="med" len="med"/>
          </a:ln>
        </p:spPr>
      </p:pic>
      <p:pic>
        <p:nvPicPr>
          <p:cNvPr id="2" name="Picture 1"/>
          <p:cNvPicPr>
            <a:picLocks noChangeAspect="1"/>
          </p:cNvPicPr>
          <p:nvPr/>
        </p:nvPicPr>
        <p:blipFill>
          <a:blip r:embed="rId2"/>
          <a:stretch>
            <a:fillRect/>
          </a:stretch>
        </p:blipFill>
        <p:spPr>
          <a:xfrm>
            <a:off x="457200" y="685800"/>
            <a:ext cx="5257800" cy="5029200"/>
          </a:xfrm>
          <a:prstGeom prst="rect">
            <a:avLst/>
          </a:prstGeom>
          <a:noFill/>
          <a:ln w="28575" cap="flat" cmpd="sng">
            <a:solidFill>
              <a:schemeClr val="tx1"/>
            </a:solidFill>
            <a:prstDash val="solid"/>
            <a:miter/>
            <a:headEnd type="none" w="med" len="med"/>
            <a:tailEnd type="none" w="med" len="med"/>
          </a:ln>
        </p:spPr>
      </p:pic>
      <p:sp>
        <p:nvSpPr>
          <p:cNvPr id="7" name="Rectangle 18"/>
          <p:cNvSpPr>
            <a:spLocks noChangeArrowheads="1"/>
          </p:cNvSpPr>
          <p:nvPr/>
        </p:nvSpPr>
        <p:spPr bwMode="auto">
          <a:xfrm>
            <a:off x="1143000" y="5942013"/>
            <a:ext cx="3597275" cy="460375"/>
          </a:xfrm>
          <a:prstGeom prst="rect">
            <a:avLst/>
          </a:prstGeom>
          <a:solidFill>
            <a:schemeClr val="accent1">
              <a:lumMod val="20000"/>
              <a:lumOff val="80000"/>
            </a:schemeClr>
          </a:solidFill>
          <a:ln>
            <a:noFill/>
          </a:ln>
        </p:spPr>
        <p:txBody>
          <a:bodyPr>
            <a:spAutoFit/>
          </a:bodyPr>
          <a:p>
            <a:pPr algn="ctr" eaLnBrk="1" hangingPunct="1">
              <a:buNone/>
            </a:pPr>
            <a:r>
              <a:rPr lang="en-US" altLang="en-US" sz="2400" dirty="0">
                <a:latin typeface="Times New Roman" panose="02020603050405020304" pitchFamily="18" charset="0"/>
                <a:cs typeface="Times New Roman" panose="02020603050405020304" pitchFamily="18" charset="0"/>
              </a:rPr>
              <a:t>Dế Mèn bênh vực kẻ yếu</a:t>
            </a:r>
            <a:endParaRPr lang="en-US" altLang="en-US" sz="2400" dirty="0">
              <a:latin typeface="Times New Roman" panose="02020603050405020304" pitchFamily="18" charset="0"/>
              <a:ea typeface="Times New Roman" panose="02020603050405020304" pitchFamily="18" charset="0"/>
            </a:endParaRPr>
          </a:p>
        </p:txBody>
      </p:sp>
      <p:sp>
        <p:nvSpPr>
          <p:cNvPr id="8" name="Rectangle 18"/>
          <p:cNvSpPr>
            <a:spLocks noChangeArrowheads="1"/>
          </p:cNvSpPr>
          <p:nvPr/>
        </p:nvSpPr>
        <p:spPr bwMode="auto">
          <a:xfrm>
            <a:off x="7239000" y="5942013"/>
            <a:ext cx="3597275" cy="460375"/>
          </a:xfrm>
          <a:prstGeom prst="rect">
            <a:avLst/>
          </a:prstGeom>
          <a:solidFill>
            <a:schemeClr val="accent1">
              <a:lumMod val="20000"/>
              <a:lumOff val="80000"/>
            </a:schemeClr>
          </a:solidFill>
          <a:ln>
            <a:noFill/>
          </a:ln>
        </p:spPr>
        <p:txBody>
          <a:bodyPr>
            <a:spAutoFit/>
          </a:bodyPr>
          <a:p>
            <a:pPr algn="ctr" eaLnBrk="1" hangingPunct="1">
              <a:buNone/>
            </a:pPr>
            <a:r>
              <a:rPr lang="en-US" altLang="en-US" sz="2400" dirty="0">
                <a:latin typeface="Times New Roman" panose="02020603050405020304" pitchFamily="18" charset="0"/>
                <a:cs typeface="Times New Roman" panose="02020603050405020304" pitchFamily="18" charset="0"/>
              </a:rPr>
              <a:t>Sự tích hồ Ba Bể</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barn(inVertical)">
                                      <p:cBhvr>
                                        <p:cTn id="10" dur="500"/>
                                        <p:tgtEl>
                                          <p:spTgt spid="215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Table 25601"/>
          <p:cNvGraphicFramePr/>
          <p:nvPr/>
        </p:nvGraphicFramePr>
        <p:xfrm>
          <a:off x="914400" y="990600"/>
          <a:ext cx="10668000" cy="5108575"/>
        </p:xfrm>
        <a:graphic>
          <a:graphicData uri="http://schemas.openxmlformats.org/drawingml/2006/table">
            <a:tbl>
              <a:tblPr/>
              <a:tblGrid>
                <a:gridCol w="3352800"/>
                <a:gridCol w="4038600"/>
                <a:gridCol w="3276600"/>
              </a:tblGrid>
              <a:tr h="1041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000" b="1" dirty="0">
                          <a:latin typeface="Times New Roman" panose="02020603050405020304" pitchFamily="18" charset="0"/>
                          <a:cs typeface="Times New Roman" panose="02020603050405020304" pitchFamily="18" charset="0"/>
                        </a:rPr>
                        <a:t>Truyện</a:t>
                      </a:r>
                      <a:endParaRPr lang="en-US" sz="3000" b="1" dirty="0">
                        <a:latin typeface="Times New Roman" panose="02020603050405020304" pitchFamily="18" charset="0"/>
                        <a:ea typeface="Times New Roman" panose="02020603050405020304" pitchFamily="18" charset="0"/>
                      </a:endParaRPr>
                    </a:p>
                  </a:txBody>
                  <a:tcPr marT="45732" marB="45732">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000" b="1" dirty="0">
                          <a:latin typeface="Times New Roman" panose="02020603050405020304" pitchFamily="18" charset="0"/>
                          <a:cs typeface="Times New Roman" panose="02020603050405020304" pitchFamily="18" charset="0"/>
                        </a:rPr>
                        <a:t>Nhân vật l</a:t>
                      </a:r>
                      <a:r>
                        <a:rPr sz="3000" b="1" dirty="0">
                          <a:latin typeface="Times New Roman" panose="02020603050405020304" pitchFamily="18" charset="0"/>
                          <a:ea typeface="Times New Roman" panose="02020603050405020304" pitchFamily="18" charset="0"/>
                        </a:rPr>
                        <a:t>à</a:t>
                      </a:r>
                      <a:r>
                        <a:rPr sz="3000" b="1" dirty="0">
                          <a:latin typeface="Times New Roman" panose="02020603050405020304" pitchFamily="18" charset="0"/>
                          <a:cs typeface="Times New Roman" panose="02020603050405020304" pitchFamily="18" charset="0"/>
                        </a:rPr>
                        <a:t> người</a:t>
                      </a:r>
                      <a:endParaRPr lang="en-US" sz="3000" b="1" dirty="0">
                        <a:latin typeface="Times New Roman" panose="02020603050405020304" pitchFamily="18" charset="0"/>
                        <a:ea typeface="Times New Roman" panose="02020603050405020304" pitchFamily="18" charset="0"/>
                      </a:endParaRPr>
                    </a:p>
                  </a:txBody>
                  <a:tcPr marT="45732" marB="45732">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000" b="1" dirty="0">
                          <a:latin typeface="Times New Roman" panose="02020603050405020304" pitchFamily="18" charset="0"/>
                          <a:cs typeface="Times New Roman" panose="02020603050405020304" pitchFamily="18" charset="0"/>
                        </a:rPr>
                        <a:t>Nhân vật l</a:t>
                      </a:r>
                      <a:r>
                        <a:rPr sz="3000" b="1" dirty="0">
                          <a:latin typeface="Times New Roman" panose="02020603050405020304" pitchFamily="18" charset="0"/>
                          <a:ea typeface="Times New Roman" panose="02020603050405020304" pitchFamily="18" charset="0"/>
                        </a:rPr>
                        <a:t>à</a:t>
                      </a:r>
                      <a:r>
                        <a:rPr sz="3000" b="1" dirty="0">
                          <a:latin typeface="Times New Roman" panose="02020603050405020304" pitchFamily="18" charset="0"/>
                          <a:cs typeface="Times New Roman" panose="02020603050405020304" pitchFamily="18" charset="0"/>
                        </a:rPr>
                        <a:t> vật</a:t>
                      </a:r>
                      <a:endParaRPr lang="en-US" sz="3000" b="1" dirty="0">
                        <a:latin typeface="Times New Roman" panose="02020603050405020304" pitchFamily="18" charset="0"/>
                        <a:ea typeface="Times New Roman" panose="02020603050405020304" pitchFamily="18" charset="0"/>
                      </a:endParaRPr>
                    </a:p>
                  </a:txBody>
                  <a:tcPr marT="45732" marB="45732">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1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sz="2800" dirty="0">
                        <a:latin typeface="Times New Roman" panose="02020603050405020304" pitchFamily="18" charset="0"/>
                        <a:cs typeface="Times New Roman" panose="02020603050405020304" pitchFamily="18" charset="0"/>
                      </a:endParaRPr>
                    </a:p>
                    <a:p>
                      <a:pPr lvl="0" eaLnBrk="1" hangingPunct="1">
                        <a:buNone/>
                      </a:pPr>
                      <a:r>
                        <a:rPr sz="2800" dirty="0">
                          <a:latin typeface="Times New Roman" panose="02020603050405020304" pitchFamily="18" charset="0"/>
                          <a:cs typeface="Times New Roman" panose="02020603050405020304" pitchFamily="18" charset="0"/>
                        </a:rPr>
                        <a:t>Dế Mèn bênh vực kẻ yếu</a:t>
                      </a:r>
                      <a:endParaRPr lang="en-US" sz="2800" dirty="0">
                        <a:latin typeface="Times New Roman" panose="02020603050405020304" pitchFamily="18" charset="0"/>
                        <a:ea typeface="Times New Roman" panose="02020603050405020304" pitchFamily="18" charset="0"/>
                      </a:endParaRPr>
                    </a:p>
                  </a:txBody>
                  <a:tcPr marT="45732" marB="45732">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800" dirty="0">
                        <a:solidFill>
                          <a:srgbClr val="FF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65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sz="2800" dirty="0">
                        <a:latin typeface="Times New Roman" panose="02020603050405020304" pitchFamily="18" charset="0"/>
                        <a:cs typeface="Times New Roman" panose="02020603050405020304" pitchFamily="18" charset="0"/>
                      </a:endParaRPr>
                    </a:p>
                    <a:p>
                      <a:pPr lvl="0" eaLnBrk="1" hangingPunct="1">
                        <a:buNone/>
                      </a:pPr>
                      <a:r>
                        <a:rPr sz="2800" dirty="0">
                          <a:latin typeface="Times New Roman" panose="02020603050405020304" pitchFamily="18" charset="0"/>
                          <a:cs typeface="Times New Roman" panose="02020603050405020304" pitchFamily="18" charset="0"/>
                        </a:rPr>
                        <a:t>Sự tích hồ Ba Bể</a:t>
                      </a:r>
                      <a:endParaRPr lang="en-US" sz="2800" dirty="0">
                        <a:latin typeface="Times New Roman" panose="02020603050405020304" pitchFamily="18" charset="0"/>
                        <a:ea typeface="Times New Roman" panose="02020603050405020304" pitchFamily="18" charset="0"/>
                      </a:endParaRPr>
                    </a:p>
                  </a:txBody>
                  <a:tcPr marT="45732" marB="45732">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sz="2800" dirty="0">
                        <a:solidFill>
                          <a:srgbClr val="0000CC"/>
                        </a:solidFill>
                        <a:latin typeface="Times New Roman" panose="02020603050405020304" pitchFamily="18" charset="0"/>
                        <a:cs typeface="Times New Roman" panose="02020603050405020304" pitchFamily="18" charset="0"/>
                      </a:endParaRPr>
                    </a:p>
                    <a:p>
                      <a:pPr lvl="0" eaLnBrk="1" hangingPunct="1">
                        <a:buNone/>
                      </a:pPr>
                      <a:endParaRPr lang="en-US" sz="2800" dirty="0">
                        <a:solidFill>
                          <a:srgbClr val="0000CC"/>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800" dirty="0">
                        <a:solidFill>
                          <a:srgbClr val="0000CC"/>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TextBox 1"/>
          <p:cNvSpPr txBox="1"/>
          <p:nvPr/>
        </p:nvSpPr>
        <p:spPr>
          <a:xfrm>
            <a:off x="4495800" y="2590800"/>
            <a:ext cx="2667000" cy="523875"/>
          </a:xfrm>
          <a:prstGeom prst="rect">
            <a:avLst/>
          </a:prstGeom>
          <a:noFill/>
          <a:ln w="9525">
            <a:noFill/>
          </a:ln>
        </p:spPr>
        <p:txBody>
          <a:bodyPr>
            <a:spAutoFit/>
          </a:bodyPr>
          <a:p>
            <a:pPr eaLnBrk="1" hangingPunct="1"/>
            <a:r>
              <a:rPr sz="2800" dirty="0">
                <a:solidFill>
                  <a:srgbClr val="FF0000"/>
                </a:solidFill>
                <a:latin typeface="Times New Roman" panose="02020603050405020304" pitchFamily="18" charset="0"/>
                <a:cs typeface="Times New Roman" panose="02020603050405020304" pitchFamily="18" charset="0"/>
              </a:rPr>
              <a:t>không có</a:t>
            </a:r>
            <a:endParaRPr sz="2800"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8458200" y="2209800"/>
            <a:ext cx="2667000" cy="1384300"/>
          </a:xfrm>
          <a:prstGeom prst="rect">
            <a:avLst/>
          </a:prstGeom>
          <a:noFill/>
          <a:ln w="9525">
            <a:noFill/>
          </a:ln>
        </p:spPr>
        <p:txBody>
          <a:bodyPr>
            <a:spAutoFit/>
          </a:bodyPr>
          <a:p>
            <a:pPr eaLnBrk="1" hangingPunct="1"/>
            <a:r>
              <a:rPr sz="2800" dirty="0">
                <a:solidFill>
                  <a:srgbClr val="FF0000"/>
                </a:solidFill>
                <a:latin typeface="Times New Roman" panose="02020603050405020304" pitchFamily="18" charset="0"/>
                <a:cs typeface="Times New Roman" panose="02020603050405020304" pitchFamily="18" charset="0"/>
              </a:rPr>
              <a:t>- Dế Mèn</a:t>
            </a:r>
            <a:endParaRPr sz="2800" dirty="0">
              <a:solidFill>
                <a:srgbClr val="FF0000"/>
              </a:solidFill>
              <a:latin typeface="Times New Roman" panose="02020603050405020304" pitchFamily="18" charset="0"/>
              <a:cs typeface="Times New Roman" panose="02020603050405020304" pitchFamily="18" charset="0"/>
            </a:endParaRPr>
          </a:p>
          <a:p>
            <a:pPr eaLnBrk="1" hangingPunct="1"/>
            <a:r>
              <a:rPr sz="2800" dirty="0">
                <a:solidFill>
                  <a:srgbClr val="FF0000"/>
                </a:solidFill>
                <a:latin typeface="Times New Roman" panose="02020603050405020304" pitchFamily="18" charset="0"/>
                <a:cs typeface="Times New Roman" panose="02020603050405020304" pitchFamily="18" charset="0"/>
              </a:rPr>
              <a:t>- Nh</a:t>
            </a:r>
            <a:r>
              <a:rPr sz="2800" dirty="0">
                <a:solidFill>
                  <a:srgbClr val="FF0000"/>
                </a:solidFill>
                <a:latin typeface="Times New Roman" panose="02020603050405020304" pitchFamily="18" charset="0"/>
                <a:ea typeface="Times New Roman" panose="02020603050405020304" pitchFamily="18" charset="0"/>
              </a:rPr>
              <a:t>à</a:t>
            </a:r>
            <a:r>
              <a:rPr sz="2800" dirty="0">
                <a:solidFill>
                  <a:srgbClr val="FF0000"/>
                </a:solidFill>
                <a:latin typeface="Times New Roman" panose="02020603050405020304" pitchFamily="18" charset="0"/>
                <a:cs typeface="Times New Roman" panose="02020603050405020304" pitchFamily="18" charset="0"/>
              </a:rPr>
              <a:t> Trò</a:t>
            </a:r>
            <a:endParaRPr sz="2800" dirty="0">
              <a:solidFill>
                <a:srgbClr val="FF0000"/>
              </a:solidFill>
              <a:latin typeface="Times New Roman" panose="02020603050405020304" pitchFamily="18" charset="0"/>
              <a:cs typeface="Times New Roman" panose="02020603050405020304" pitchFamily="18" charset="0"/>
            </a:endParaRPr>
          </a:p>
          <a:p>
            <a:pPr eaLnBrk="1" hangingPunct="1"/>
            <a:r>
              <a:rPr sz="2800" dirty="0">
                <a:solidFill>
                  <a:srgbClr val="FF0000"/>
                </a:solidFill>
                <a:latin typeface="Times New Roman" panose="02020603050405020304" pitchFamily="18" charset="0"/>
                <a:cs typeface="Times New Roman" panose="02020603050405020304" pitchFamily="18" charset="0"/>
              </a:rPr>
              <a:t>- bọn nhện</a:t>
            </a:r>
            <a:endParaRPr sz="2800" dirty="0">
              <a:solidFill>
                <a:srgbClr val="FF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4343400" y="3810000"/>
            <a:ext cx="3886200" cy="1384300"/>
          </a:xfrm>
          <a:prstGeom prst="rect">
            <a:avLst/>
          </a:prstGeom>
          <a:noFill/>
          <a:ln w="9525">
            <a:noFill/>
          </a:ln>
        </p:spPr>
        <p:txBody>
          <a:bodyPr>
            <a:spAutoFit/>
          </a:bodyPr>
          <a:p>
            <a:pPr eaLnBrk="1" hangingPunct="1"/>
            <a:r>
              <a:rPr sz="2800" dirty="0">
                <a:solidFill>
                  <a:srgbClr val="0000CC"/>
                </a:solidFill>
                <a:latin typeface="Times New Roman" panose="02020603050405020304" pitchFamily="18" charset="0"/>
                <a:cs typeface="Times New Roman" panose="02020603050405020304" pitchFamily="18" charset="0"/>
              </a:rPr>
              <a:t>- hai mẹ con b</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nông dân</a:t>
            </a:r>
            <a:endParaRPr sz="2800" dirty="0">
              <a:solidFill>
                <a:srgbClr val="0000CC"/>
              </a:solidFill>
              <a:latin typeface="Times New Roman" panose="02020603050405020304" pitchFamily="18" charset="0"/>
              <a:cs typeface="Times New Roman" panose="02020603050405020304" pitchFamily="18" charset="0"/>
            </a:endParaRPr>
          </a:p>
          <a:p>
            <a:pPr eaLnBrk="1" hangingPunct="1"/>
            <a:r>
              <a:rPr sz="2800" dirty="0">
                <a:solidFill>
                  <a:srgbClr val="0000CC"/>
                </a:solidFill>
                <a:latin typeface="Times New Roman" panose="02020603050405020304" pitchFamily="18" charset="0"/>
                <a:cs typeface="Times New Roman" panose="02020603050405020304" pitchFamily="18" charset="0"/>
              </a:rPr>
              <a:t>- b</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cụ ăn xin </a:t>
            </a:r>
            <a:endParaRPr sz="2800" dirty="0">
              <a:solidFill>
                <a:srgbClr val="0000CC"/>
              </a:solidFill>
              <a:latin typeface="Times New Roman" panose="02020603050405020304" pitchFamily="18" charset="0"/>
              <a:cs typeface="Times New Roman" panose="02020603050405020304" pitchFamily="18" charset="0"/>
            </a:endParaRPr>
          </a:p>
          <a:p>
            <a:pPr eaLnBrk="1" hangingPunct="1"/>
            <a:r>
              <a:rPr sz="2800" dirty="0">
                <a:solidFill>
                  <a:srgbClr val="0000CC"/>
                </a:solidFill>
                <a:latin typeface="Times New Roman" panose="02020603050405020304" pitchFamily="18" charset="0"/>
                <a:cs typeface="Times New Roman" panose="02020603050405020304" pitchFamily="18" charset="0"/>
              </a:rPr>
              <a:t>- những người dự lễ hội</a:t>
            </a:r>
            <a:endParaRPr sz="2800" dirty="0">
              <a:solidFill>
                <a:srgbClr val="0000CC"/>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8458200" y="3962400"/>
            <a:ext cx="2667000" cy="523875"/>
          </a:xfrm>
          <a:prstGeom prst="rect">
            <a:avLst/>
          </a:prstGeom>
          <a:noFill/>
          <a:ln w="9525">
            <a:noFill/>
          </a:ln>
        </p:spPr>
        <p:txBody>
          <a:bodyPr>
            <a:spAutoFit/>
          </a:bodyPr>
          <a:p>
            <a:pPr eaLnBrk="1" hangingPunct="1"/>
            <a:r>
              <a:rPr sz="2800" dirty="0">
                <a:solidFill>
                  <a:srgbClr val="0000CC"/>
                </a:solidFill>
                <a:latin typeface="Times New Roman" panose="02020603050405020304" pitchFamily="18" charset="0"/>
                <a:cs typeface="Times New Roman" panose="02020603050405020304" pitchFamily="18" charset="0"/>
              </a:rPr>
              <a:t>- con giao long.</a:t>
            </a:r>
            <a:endParaRPr sz="2800"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000000"/>
                                          </p:val>
                                        </p:tav>
                                        <p:tav tm="100000">
                                          <p:val>
                                            <p:strVal val="#ppt_w"/>
                                          </p:val>
                                        </p:tav>
                                      </p:tavLst>
                                    </p:anim>
                                    <p:anim calcmode="lin" valueType="num">
                                      <p:cBhvr>
                                        <p:cTn id="23" dur="500" fill="hold"/>
                                        <p:tgtEl>
                                          <p:spTgt spid="7"/>
                                        </p:tgtEl>
                                        <p:attrNameLst>
                                          <p:attrName>ppt_h</p:attrName>
                                        </p:attrNameLst>
                                      </p:cBhvr>
                                      <p:tavLst>
                                        <p:tav tm="0">
                                          <p:val>
                                            <p:fltVal val="0,00000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81000" y="2057400"/>
            <a:ext cx="11176000" cy="1143000"/>
          </a:xfrm>
        </p:spPr>
        <p:txBody>
          <a:bodyPr vert="horz" wrap="square" lIns="91440" tIns="45720" rIns="91440" bIns="45720" anchor="t" anchorCtr="0"/>
          <a:p>
            <a:pPr>
              <a:buClr>
                <a:srgbClr val="000000"/>
              </a:buClr>
            </a:pPr>
            <a:r>
              <a:rPr dirty="0"/>
              <a:t> </a:t>
            </a:r>
            <a:r>
              <a:rPr dirty="0">
                <a:solidFill>
                  <a:srgbClr val="000000"/>
                </a:solidFill>
              </a:rPr>
              <a:t>Qua việc tìm hiểu vừa rồi, con thấy nhân vật trong truyện có thể là những đối tượng nào?</a:t>
            </a:r>
            <a:endParaRPr dirty="0">
              <a:solidFill>
                <a:srgbClr val="000000"/>
              </a:solidFill>
            </a:endParaRPr>
          </a:p>
        </p:txBody>
      </p:sp>
      <p:sp>
        <p:nvSpPr>
          <p:cNvPr id="4" name="Content Placeholder 2"/>
          <p:cNvSpPr txBox="1"/>
          <p:nvPr/>
        </p:nvSpPr>
        <p:spPr>
          <a:xfrm>
            <a:off x="503238" y="3505200"/>
            <a:ext cx="10926762" cy="1143000"/>
          </a:xfrm>
          <a:prstGeom prst="rect">
            <a:avLst/>
          </a:prstGeom>
          <a:solidFill>
            <a:srgbClr val="FFFF00"/>
          </a:solidFill>
          <a:ln w="9525" cap="flat" cmpd="sng">
            <a:solidFill>
              <a:srgbClr val="00B0F0"/>
            </a:solidFill>
            <a:prstDash val="solid"/>
            <a:miter/>
            <a:headEnd type="none" w="med" len="med"/>
            <a:tailEnd type="none" w="med" len="med"/>
          </a:ln>
        </p:spPr>
        <p:txBody>
          <a:bodyPr/>
          <a:p>
            <a:pPr algn="just">
              <a:spcBef>
                <a:spcPct val="20000"/>
              </a:spcBef>
              <a:buClr>
                <a:schemeClr val="tx1"/>
              </a:buClr>
            </a:pPr>
            <a:r>
              <a:rPr sz="2800" b="1" dirty="0">
                <a:solidFill>
                  <a:srgbClr val="FF0000"/>
                </a:solidFill>
                <a:latin typeface="Verdana" panose="020B0604030504040204" pitchFamily="34" charset="0"/>
              </a:rPr>
              <a:t> 1. Nhân vật trong truyện có thể là người, là con vật, đồ vật, cây cối, ... được nhân hóa.</a:t>
            </a:r>
            <a:endParaRPr sz="2800" b="1" dirty="0">
              <a:solidFill>
                <a:srgbClr val="FF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charRg st="0" end="90"/>
                                            </p:txEl>
                                          </p:spTgt>
                                        </p:tgtEl>
                                        <p:attrNameLst>
                                          <p:attrName>style.visibility</p:attrName>
                                        </p:attrNameLst>
                                      </p:cBhvr>
                                      <p:to>
                                        <p:strVal val="visible"/>
                                      </p:to>
                                    </p:set>
                                    <p:animEffect transition="in" filter="wheel(1)">
                                      <p:cBhvr>
                                        <p:cTn id="7" dur="2000"/>
                                        <p:tgtEl>
                                          <p:spTgt spid="3">
                                            <p:txEl>
                                              <p:charRg st="0" end="9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12"/>
          <p:cNvSpPr/>
          <p:nvPr/>
        </p:nvSpPr>
        <p:spPr>
          <a:xfrm>
            <a:off x="7315200" y="2743200"/>
            <a:ext cx="3124200" cy="584200"/>
          </a:xfrm>
          <a:prstGeom prst="rect">
            <a:avLst/>
          </a:prstGeom>
          <a:noFill/>
          <a:ln w="9525">
            <a:noFill/>
          </a:ln>
        </p:spPr>
        <p:txBody>
          <a:bodyPr>
            <a:spAutoFit/>
          </a:bodyPr>
          <a:p>
            <a:pPr marL="342900" indent="-342900" algn="just" eaLnBrk="1" hangingPunct="1">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pic>
        <p:nvPicPr>
          <p:cNvPr id="29701" name="Picture 17" descr="hghghgnhjglhjg.jpg"/>
          <p:cNvPicPr>
            <a:picLocks noChangeAspect="1"/>
          </p:cNvPicPr>
          <p:nvPr/>
        </p:nvPicPr>
        <p:blipFill>
          <a:blip r:embed="rId1"/>
          <a:stretch>
            <a:fillRect/>
          </a:stretch>
        </p:blipFill>
        <p:spPr>
          <a:xfrm>
            <a:off x="6797675" y="1458913"/>
            <a:ext cx="3657600" cy="3854450"/>
          </a:xfrm>
          <a:prstGeom prst="rect">
            <a:avLst/>
          </a:prstGeom>
          <a:noFill/>
          <a:ln w="9525">
            <a:noFill/>
          </a:ln>
        </p:spPr>
      </p:pic>
      <p:sp>
        <p:nvSpPr>
          <p:cNvPr id="29702" name="Rectangle 18"/>
          <p:cNvSpPr>
            <a:spLocks noChangeArrowheads="1"/>
          </p:cNvSpPr>
          <p:nvPr/>
        </p:nvSpPr>
        <p:spPr bwMode="auto">
          <a:xfrm>
            <a:off x="6842125" y="5691188"/>
            <a:ext cx="3597275" cy="461963"/>
          </a:xfrm>
          <a:prstGeom prst="rect">
            <a:avLst/>
          </a:prstGeom>
          <a:solidFill>
            <a:schemeClr val="accent1">
              <a:lumMod val="20000"/>
              <a:lumOff val="80000"/>
            </a:schemeClr>
          </a:solidFill>
          <a:ln>
            <a:noFill/>
          </a:ln>
        </p:spPr>
        <p:txBody>
          <a:bodyPr>
            <a:spAutoFit/>
          </a:bodyPr>
          <a:p>
            <a:pPr algn="ctr" eaLnBrk="1" hangingPunct="1">
              <a:buNone/>
            </a:pPr>
            <a:r>
              <a:rPr lang="en-US" altLang="en-US" sz="2400" dirty="0">
                <a:latin typeface="Times New Roman" panose="02020603050405020304" pitchFamily="18" charset="0"/>
                <a:cs typeface="Times New Roman" panose="02020603050405020304" pitchFamily="18" charset="0"/>
              </a:rPr>
              <a:t>Mẹ con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nông dân</a:t>
            </a:r>
            <a:endParaRPr lang="en-US" altLang="en-US" sz="2400" dirty="0">
              <a:latin typeface="Times New Roman" panose="02020603050405020304" pitchFamily="18" charset="0"/>
              <a:ea typeface="Times New Roman" panose="02020603050405020304" pitchFamily="18" charset="0"/>
            </a:endParaRPr>
          </a:p>
        </p:txBody>
      </p:sp>
      <p:pic>
        <p:nvPicPr>
          <p:cNvPr id="7" name="Picture 6" descr="đeed.jpg"/>
          <p:cNvPicPr>
            <a:picLocks noChangeAspect="1"/>
          </p:cNvPicPr>
          <p:nvPr/>
        </p:nvPicPr>
        <p:blipFill>
          <a:blip r:embed="rId2"/>
          <a:stretch>
            <a:fillRect/>
          </a:stretch>
        </p:blipFill>
        <p:spPr>
          <a:xfrm>
            <a:off x="1341438" y="1466850"/>
            <a:ext cx="3840162" cy="4068763"/>
          </a:xfrm>
          <a:prstGeom prst="rect">
            <a:avLst/>
          </a:prstGeom>
          <a:noFill/>
          <a:ln w="9525" cap="flat" cmpd="sng">
            <a:solidFill>
              <a:srgbClr val="000000"/>
            </a:solidFill>
            <a:prstDash val="solid"/>
            <a:miter/>
            <a:headEnd type="none" w="med" len="med"/>
            <a:tailEnd type="none" w="med" len="med"/>
          </a:ln>
        </p:spPr>
      </p:pic>
      <p:sp>
        <p:nvSpPr>
          <p:cNvPr id="8" name="Rectangle 7"/>
          <p:cNvSpPr>
            <a:spLocks noChangeArrowheads="1"/>
          </p:cNvSpPr>
          <p:nvPr/>
        </p:nvSpPr>
        <p:spPr bwMode="auto">
          <a:xfrm>
            <a:off x="1317625" y="5721350"/>
            <a:ext cx="3894138" cy="904875"/>
          </a:xfrm>
          <a:prstGeom prst="rect">
            <a:avLst/>
          </a:prstGeom>
          <a:solidFill>
            <a:schemeClr val="accent1">
              <a:lumMod val="20000"/>
              <a:lumOff val="80000"/>
            </a:schemeClr>
          </a:solidFill>
          <a:ln>
            <a:noFill/>
          </a:ln>
        </p:spPr>
        <p:txBody>
          <a:bodyPr>
            <a:spAutoFit/>
          </a:bodyPr>
          <a:p>
            <a:pPr marL="342900" indent="-34290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Dế Mèn (truyện Dế Mèn </a:t>
            </a:r>
            <a:endParaRPr lang="en-US" altLang="en-US" sz="2400" dirty="0">
              <a:latin typeface="Times New Roman" panose="02020603050405020304" pitchFamily="18" charset="0"/>
              <a:cs typeface="Times New Roman" panose="02020603050405020304" pitchFamily="18" charset="0"/>
            </a:endParaRPr>
          </a:p>
          <a:p>
            <a:pPr marL="342900" indent="-342900" algn="ctr" eaLnBrk="1" hangingPunct="1">
              <a:spcBef>
                <a:spcPct val="20000"/>
              </a:spcBef>
              <a:buNone/>
            </a:pPr>
            <a:r>
              <a:rPr lang="en-US" altLang="en-US" sz="2400" dirty="0">
                <a:latin typeface="Times New Roman" panose="02020603050405020304" pitchFamily="18" charset="0"/>
                <a:cs typeface="Times New Roman" panose="02020603050405020304" pitchFamily="18" charset="0"/>
              </a:rPr>
              <a:t>bênh vực kẻ yếu)</a:t>
            </a:r>
            <a:endParaRPr lang="en-US" altLang="en-US" sz="2400" dirty="0">
              <a:latin typeface="Times New Roman" panose="02020603050405020304" pitchFamily="18" charset="0"/>
              <a:ea typeface="Times New Roman" panose="02020603050405020304" pitchFamily="18" charset="0"/>
            </a:endParaRPr>
          </a:p>
        </p:txBody>
      </p:sp>
      <p:sp>
        <p:nvSpPr>
          <p:cNvPr id="9" name="Rectangle 8"/>
          <p:cNvSpPr/>
          <p:nvPr/>
        </p:nvSpPr>
        <p:spPr>
          <a:xfrm>
            <a:off x="533400" y="433388"/>
            <a:ext cx="11506200" cy="1384300"/>
          </a:xfrm>
          <a:prstGeom prst="rect">
            <a:avLst/>
          </a:prstGeom>
          <a:noFill/>
          <a:ln w="9525">
            <a:noFill/>
          </a:ln>
        </p:spPr>
        <p:txBody>
          <a:bodyPr>
            <a:spAutoFit/>
          </a:bodyPr>
          <a:p>
            <a:pPr eaLnBrk="1" hangingPunct="1"/>
            <a:r>
              <a:rPr lang="en-US" altLang="en-US" sz="2800" u="sng" dirty="0">
                <a:solidFill>
                  <a:srgbClr val="FF0000"/>
                </a:solidFill>
                <a:latin typeface="Times New Roman" panose="02020603050405020304" pitchFamily="18" charset="0"/>
                <a:cs typeface="Times New Roman" panose="02020603050405020304" pitchFamily="18" charset="0"/>
              </a:rPr>
              <a:t>B</a:t>
            </a:r>
            <a:r>
              <a:rPr lang="en-US" altLang="en-US" sz="2800" u="sng" dirty="0">
                <a:solidFill>
                  <a:srgbClr val="FF0000"/>
                </a:solidFill>
                <a:latin typeface="Times New Roman" panose="02020603050405020304" pitchFamily="18" charset="0"/>
                <a:ea typeface="Times New Roman" panose="02020603050405020304" pitchFamily="18" charset="0"/>
              </a:rPr>
              <a:t>à</a:t>
            </a:r>
            <a:r>
              <a:rPr lang="en-US" altLang="en-US" sz="2800" u="sng" dirty="0">
                <a:solidFill>
                  <a:srgbClr val="FF0000"/>
                </a:solidFill>
                <a:latin typeface="Times New Roman" panose="02020603050405020304" pitchFamily="18" charset="0"/>
                <a:cs typeface="Times New Roman" panose="02020603050405020304" pitchFamily="18" charset="0"/>
              </a:rPr>
              <a:t>i 2</a:t>
            </a:r>
            <a:r>
              <a:rPr lang="en-US" altLang="en-US" sz="2800" dirty="0">
                <a:solidFill>
                  <a:srgbClr val="FF0000"/>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Nhận xét về tính cách của nhân vật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căn cứ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đâu m</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em có nhận xét như thế?</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barn(inVertical)">
                                      <p:cBhvr>
                                        <p:cTn id="13" dur="500"/>
                                        <p:tgtEl>
                                          <p:spTgt spid="2970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702"/>
                                        </p:tgtEl>
                                        <p:attrNameLst>
                                          <p:attrName>style.visibility</p:attrName>
                                        </p:attrNameLst>
                                      </p:cBhvr>
                                      <p:to>
                                        <p:strVal val="visible"/>
                                      </p:to>
                                    </p:set>
                                    <p:animEffect transition="in" filter="barn(inVertical)">
                                      <p:cBhvr>
                                        <p:cTn id="21"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8" grpId="0" animBg="1"/>
      <p:bldP spid="9" grpId="0"/>
    </p:bldLst>
  </p:timing>
</p:sld>
</file>

<file path=ppt/theme/theme1.xml><?xml version="1.0" encoding="utf-8"?>
<a:theme xmlns:a="http://schemas.openxmlformats.org/drawingml/2006/main" name="435TGp_smile_light_ani">
  <a:themeElements>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fontScheme name="busine1_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usine1_p 1">
        <a:dk1>
          <a:srgbClr val="000000"/>
        </a:dk1>
        <a:lt1>
          <a:srgbClr val="FFFFFF"/>
        </a:lt1>
        <a:dk2>
          <a:srgbClr val="04617B"/>
        </a:dk2>
        <a:lt2>
          <a:srgbClr val="969696"/>
        </a:lt2>
        <a:accent1>
          <a:srgbClr val="F79646"/>
        </a:accent1>
        <a:accent2>
          <a:srgbClr val="4BACC6"/>
        </a:accent2>
        <a:accent3>
          <a:srgbClr val="FFFFFF"/>
        </a:accent3>
        <a:accent4>
          <a:srgbClr val="000000"/>
        </a:accent4>
        <a:accent5>
          <a:srgbClr val="FAC9B0"/>
        </a:accent5>
        <a:accent6>
          <a:srgbClr val="439BB3"/>
        </a:accent6>
        <a:hlink>
          <a:srgbClr val="7E6BC9"/>
        </a:hlink>
        <a:folHlink>
          <a:srgbClr val="A5C249"/>
        </a:folHlink>
      </a:clrScheme>
      <a:clrMap bg1="lt1" tx1="dk1" bg2="lt2" tx2="dk2" accent1="accent1" accent2="accent2" accent3="accent3" accent4="accent4" accent5="accent5" accent6="accent6" hlink="hlink" folHlink="folHlink"/>
    </a:extraClrScheme>
    <a:extraClrScheme>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
      <a:clrScheme name="busine1_p 3">
        <a:dk1>
          <a:srgbClr val="000000"/>
        </a:dk1>
        <a:lt1>
          <a:srgbClr val="FFFFFF"/>
        </a:lt1>
        <a:dk2>
          <a:srgbClr val="4F271C"/>
        </a:dk2>
        <a:lt2>
          <a:srgbClr val="969696"/>
        </a:lt2>
        <a:accent1>
          <a:srgbClr val="3891A7"/>
        </a:accent1>
        <a:accent2>
          <a:srgbClr val="EDAA01"/>
        </a:accent2>
        <a:accent3>
          <a:srgbClr val="FFFFFF"/>
        </a:accent3>
        <a:accent4>
          <a:srgbClr val="000000"/>
        </a:accent4>
        <a:accent5>
          <a:srgbClr val="AEC7D0"/>
        </a:accent5>
        <a:accent6>
          <a:srgbClr val="D79A01"/>
        </a:accent6>
        <a:hlink>
          <a:srgbClr val="C32D2E"/>
        </a:hlink>
        <a:folHlink>
          <a:srgbClr val="84AA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75TGp_happiness_light_ani">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347436"/>
        </a:dk2>
        <a:lt2>
          <a:srgbClr val="DDDDDD"/>
        </a:lt2>
        <a:accent1>
          <a:srgbClr val="F28C1C"/>
        </a:accent1>
        <a:accent2>
          <a:srgbClr val="77AE26"/>
        </a:accent2>
        <a:accent3>
          <a:srgbClr val="FFFFFF"/>
        </a:accent3>
        <a:accent4>
          <a:srgbClr val="00000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5050</Words>
  <Application>WPS Presentation</Application>
  <PresentationFormat>Custom</PresentationFormat>
  <Paragraphs>214</Paragraphs>
  <Slides>23</Slides>
  <Notes>3</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23</vt:i4>
      </vt:variant>
    </vt:vector>
  </HeadingPairs>
  <TitlesOfParts>
    <vt:vector size="38" baseType="lpstr">
      <vt:lpstr>Arial</vt:lpstr>
      <vt:lpstr>SimSun</vt:lpstr>
      <vt:lpstr>Wingdings</vt:lpstr>
      <vt:lpstr>Verdana</vt:lpstr>
      <vt:lpstr>Arial Black</vt:lpstr>
      <vt:lpstr>Times New Roman</vt:lpstr>
      <vt:lpstr>UTM Cooper Black</vt:lpstr>
      <vt:lpstr>Cooper Black</vt:lpstr>
      <vt:lpstr>HP001 4 hàng</vt:lpstr>
      <vt:lpstr>Microsoft YaHei</vt:lpstr>
      <vt:lpstr>Arial Unicode MS</vt:lpstr>
      <vt:lpstr>HP001 5H</vt:lpstr>
      <vt:lpstr>435TGp_smile_light_ani</vt:lpstr>
      <vt:lpstr>575TGp_happiness_light_ani</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03-03-1981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3</cp:revision>
  <dcterms:created xsi:type="dcterms:W3CDTF">2010-10-04T22:26:00Z</dcterms:created>
  <dcterms:modified xsi:type="dcterms:W3CDTF">2021-09-11T15:40:43Z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3CE35CE259154749B021514572E0A1FB</vt:lpwstr>
  </property>
  <property fmtid="{D5CDD505-2E9C-101B-9397-08002B2CF9AE}" pid="3" name="KSOProductBuildVer">
    <vt:lpwstr>1033-11.2.0.10296</vt:lpwstr>
  </property>
</Properties>
</file>