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34"/>
  </p:notesMasterIdLst>
  <p:sldIdLst>
    <p:sldId id="256" r:id="rId2"/>
    <p:sldId id="336" r:id="rId3"/>
    <p:sldId id="358" r:id="rId4"/>
    <p:sldId id="359" r:id="rId5"/>
    <p:sldId id="360" r:id="rId6"/>
    <p:sldId id="361" r:id="rId7"/>
    <p:sldId id="362" r:id="rId8"/>
    <p:sldId id="338" r:id="rId9"/>
    <p:sldId id="339" r:id="rId10"/>
    <p:sldId id="363" r:id="rId11"/>
    <p:sldId id="312" r:id="rId12"/>
    <p:sldId id="340" r:id="rId13"/>
    <p:sldId id="346" r:id="rId14"/>
    <p:sldId id="341" r:id="rId15"/>
    <p:sldId id="343" r:id="rId16"/>
    <p:sldId id="364" r:id="rId17"/>
    <p:sldId id="342" r:id="rId18"/>
    <p:sldId id="337" r:id="rId19"/>
    <p:sldId id="357" r:id="rId20"/>
    <p:sldId id="344" r:id="rId21"/>
    <p:sldId id="345" r:id="rId22"/>
    <p:sldId id="348" r:id="rId23"/>
    <p:sldId id="349" r:id="rId24"/>
    <p:sldId id="365" r:id="rId25"/>
    <p:sldId id="350" r:id="rId26"/>
    <p:sldId id="353" r:id="rId27"/>
    <p:sldId id="351" r:id="rId28"/>
    <p:sldId id="352" r:id="rId29"/>
    <p:sldId id="366" r:id="rId30"/>
    <p:sldId id="354" r:id="rId31"/>
    <p:sldId id="356" r:id="rId32"/>
    <p:sldId id="355" r:id="rId33"/>
  </p:sldIdLst>
  <p:sldSz cx="9144000" cy="5143500" type="screen16x9"/>
  <p:notesSz cx="6858000" cy="9144000"/>
  <p:embeddedFontLst>
    <p:embeddedFont>
      <p:font typeface="Comfortaa" panose="020B0604020202020204" charset="0"/>
      <p:regular r:id="rId35"/>
      <p:bold r:id="rId36"/>
    </p:embeddedFont>
    <p:embeddedFont>
      <p:font typeface="VNI-Avo" pitchFamily="2" charset="0"/>
      <p:regular r:id="rId37"/>
      <p:bold r:id="rId38"/>
      <p:italic r:id="rId39"/>
      <p:boldItalic r:id="rId40"/>
    </p:embeddedFont>
    <p:embeddedFont>
      <p:font typeface="HP001 4 hàng" panose="020B0604020202020204" charset="0"/>
      <p:regular r:id="rId41"/>
      <p:bold r:id="rId42"/>
    </p:embeddedFont>
    <p:embeddedFont>
      <p:font typeface="000 BoogersBB [TeddyBear]" panose="020B0604020202020204" charset="0"/>
      <p:regular r:id="rId43"/>
    </p:embeddedFont>
    <p:embeddedFont>
      <p:font typeface="HP001" panose="020B0603050302020204" pitchFamily="34" charset="0"/>
      <p:regular r:id="rId44"/>
      <p:bold r:id="rId45"/>
    </p:embeddedFont>
    <p:embeddedFont>
      <p:font typeface="Permanent Marker" panose="020B0604020202020204" charset="0"/>
      <p:regular r:id="rId46"/>
    </p:embeddedFont>
    <p:embeddedFont>
      <p:font typeface="VNI-Times" pitchFamily="2" charset="0"/>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Microsoft YaHei" panose="020B0503020204020204" pitchFamily="34" charset="-122"/>
      <p:regular r:id="rId55"/>
      <p:bold r:id="rId56"/>
    </p:embeddedFont>
    <p:embeddedFont>
      <p:font typeface="iCiel Cadena" panose="020B0604020202020204" charset="0"/>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74B"/>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04E6A3-9CF8-457B-AD72-D36195D57042}">
  <a:tblStyle styleId="{C104E6A3-9CF8-457B-AD72-D36195D5704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93" d="100"/>
          <a:sy n="93" d="100"/>
        </p:scale>
        <p:origin x="168" y="78"/>
      </p:cViewPr>
      <p:guideLst>
        <p:guide orient="horz" pos="1620"/>
        <p:guide pos="2880"/>
      </p:guideLst>
    </p:cSldViewPr>
  </p:slideViewPr>
  <p:outlineViewPr>
    <p:cViewPr>
      <p:scale>
        <a:sx n="33" d="100"/>
        <a:sy n="33" d="100"/>
      </p:scale>
      <p:origin x="0" y="13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275612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9537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9460" name="Slide Number Placeholder 3"/>
          <p:cNvSpPr>
            <a:spLocks noGrp="1" noChangeArrowheads="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4357F2D-23BA-4B4D-99E9-89B0FD822C1C}" type="slidenum">
              <a:rPr lang="en-US" sz="1200"/>
              <a:pPr/>
              <a:t>24</a:t>
            </a:fld>
            <a:endParaRPr lang="en-US" sz="1200"/>
          </a:p>
        </p:txBody>
      </p:sp>
    </p:spTree>
    <p:extLst>
      <p:ext uri="{BB962C8B-B14F-4D97-AF65-F5344CB8AC3E}">
        <p14:creationId xmlns:p14="http://schemas.microsoft.com/office/powerpoint/2010/main" val="3452450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6094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7783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6039a3cf85_1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6039a3cf85_1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621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6039a3cf85_1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6039a3cf85_1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9342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9460" name="Slide Number Placeholder 3"/>
          <p:cNvSpPr>
            <a:spLocks noGrp="1" noChangeArrowheads="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4357F2D-23BA-4B4D-99E9-89B0FD822C1C}" type="slidenum">
              <a:rPr lang="en-US" sz="1200"/>
              <a:pPr/>
              <a:t>29</a:t>
            </a:fld>
            <a:endParaRPr lang="en-US" sz="1200"/>
          </a:p>
        </p:txBody>
      </p:sp>
    </p:spTree>
    <p:extLst>
      <p:ext uri="{BB962C8B-B14F-4D97-AF65-F5344CB8AC3E}">
        <p14:creationId xmlns:p14="http://schemas.microsoft.com/office/powerpoint/2010/main" val="3331820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6039a3cf85_1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6039a3cf85_1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6292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120836"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C349ED-F26C-48AB-A655-DBA835183569}" type="slidenum">
              <a:rPr lang="zh-CN" altLang="en-US"/>
              <a:pPr eaLnBrk="1" hangingPunct="1"/>
              <a:t>32</a:t>
            </a:fld>
            <a:endParaRPr lang="zh-CN" altLang="en-US"/>
          </a:p>
        </p:txBody>
      </p:sp>
    </p:spTree>
    <p:extLst>
      <p:ext uri="{BB962C8B-B14F-4D97-AF65-F5344CB8AC3E}">
        <p14:creationId xmlns:p14="http://schemas.microsoft.com/office/powerpoint/2010/main" val="680096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6018115d82_1_1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6018115d82_1_1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9565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6039a3cf85_1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6039a3cf85_1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9764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9384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9460" name="Slide Number Placeholder 3"/>
          <p:cNvSpPr>
            <a:spLocks noGrp="1" noChangeArrowheads="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4357F2D-23BA-4B4D-99E9-89B0FD822C1C}" type="slidenum">
              <a:rPr lang="en-US" sz="1200"/>
              <a:pPr/>
              <a:t>10</a:t>
            </a:fld>
            <a:endParaRPr lang="en-US" sz="1200"/>
          </a:p>
        </p:txBody>
      </p:sp>
    </p:spTree>
    <p:extLst>
      <p:ext uri="{BB962C8B-B14F-4D97-AF65-F5344CB8AC3E}">
        <p14:creationId xmlns:p14="http://schemas.microsoft.com/office/powerpoint/2010/main" val="1292473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9460" name="Slide Number Placeholder 3"/>
          <p:cNvSpPr>
            <a:spLocks noGrp="1" noChangeArrowheads="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4357F2D-23BA-4B4D-99E9-89B0FD822C1C}" type="slidenum">
              <a:rPr lang="en-US" sz="1200"/>
              <a:pPr/>
              <a:t>16</a:t>
            </a:fld>
            <a:endParaRPr lang="en-US" sz="1200"/>
          </a:p>
        </p:txBody>
      </p:sp>
    </p:spTree>
    <p:extLst>
      <p:ext uri="{BB962C8B-B14F-4D97-AF65-F5344CB8AC3E}">
        <p14:creationId xmlns:p14="http://schemas.microsoft.com/office/powerpoint/2010/main" val="2451742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800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7601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239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 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452" y="310275"/>
            <a:ext cx="9180800" cy="4538300"/>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 name="Google Shape;22;p2"/>
          <p:cNvSpPr txBox="1">
            <a:spLocks noGrp="1"/>
          </p:cNvSpPr>
          <p:nvPr>
            <p:ph type="ctrTitle"/>
          </p:nvPr>
        </p:nvSpPr>
        <p:spPr>
          <a:xfrm>
            <a:off x="311700" y="1447800"/>
            <a:ext cx="8520600" cy="14565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36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5200">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5200">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5200">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5200">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5200">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5200">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5200">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5200">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311700" y="288740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EXT">
  <p:cSld name="BIG_NUMBER_1_1">
    <p:spTree>
      <p:nvGrpSpPr>
        <p:cNvPr id="1" name="Shape 64"/>
        <p:cNvGrpSpPr/>
        <p:nvPr/>
      </p:nvGrpSpPr>
      <p:grpSpPr>
        <a:xfrm>
          <a:off x="0" y="0"/>
          <a:ext cx="0" cy="0"/>
          <a:chOff x="0" y="0"/>
          <a:chExt cx="0" cy="0"/>
        </a:xfrm>
      </p:grpSpPr>
      <p:grpSp>
        <p:nvGrpSpPr>
          <p:cNvPr id="65" name="Google Shape;65;p5"/>
          <p:cNvGrpSpPr/>
          <p:nvPr/>
        </p:nvGrpSpPr>
        <p:grpSpPr>
          <a:xfrm>
            <a:off x="-12452" y="310275"/>
            <a:ext cx="9180800" cy="4538300"/>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78" name="Google Shape;78;p5"/>
          <p:cNvSpPr txBox="1">
            <a:spLocks noGrp="1"/>
          </p:cNvSpPr>
          <p:nvPr>
            <p:ph type="subTitle" idx="1"/>
          </p:nvPr>
        </p:nvSpPr>
        <p:spPr>
          <a:xfrm>
            <a:off x="939525" y="2054550"/>
            <a:ext cx="2916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BIG_NUMBER_1_1_1">
    <p:spTree>
      <p:nvGrpSpPr>
        <p:cNvPr id="1" name="Shape 80"/>
        <p:cNvGrpSpPr/>
        <p:nvPr/>
      </p:nvGrpSpPr>
      <p:grpSpPr>
        <a:xfrm>
          <a:off x="0" y="0"/>
          <a:ext cx="0" cy="0"/>
          <a:chOff x="0" y="0"/>
          <a:chExt cx="0" cy="0"/>
        </a:xfrm>
      </p:grpSpPr>
      <p:grpSp>
        <p:nvGrpSpPr>
          <p:cNvPr id="81" name="Google Shape;81;p6"/>
          <p:cNvGrpSpPr/>
          <p:nvPr/>
        </p:nvGrpSpPr>
        <p:grpSpPr>
          <a:xfrm>
            <a:off x="-12452" y="310275"/>
            <a:ext cx="9180800" cy="4538300"/>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94" name="Google Shape;94;p6"/>
          <p:cNvSpPr txBox="1">
            <a:spLocks noGrp="1"/>
          </p:cNvSpPr>
          <p:nvPr>
            <p:ph type="ctrTitle"/>
          </p:nvPr>
        </p:nvSpPr>
        <p:spPr>
          <a:xfrm>
            <a:off x="2008800" y="3897038"/>
            <a:ext cx="5126400" cy="383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100">
                <a:latin typeface="Comfortaa"/>
                <a:ea typeface="Comfortaa"/>
                <a:cs typeface="Comfortaa"/>
                <a:sym typeface="Comfortaa"/>
              </a:defRPr>
            </a:lvl1pPr>
            <a:lvl2pPr lvl="1" rtl="0">
              <a:spcBef>
                <a:spcPts val="0"/>
              </a:spcBef>
              <a:spcAft>
                <a:spcPts val="0"/>
              </a:spcAft>
              <a:buSzPts val="3000"/>
              <a:buFont typeface="Comfortaa"/>
              <a:buNone/>
              <a:defRPr sz="3000">
                <a:latin typeface="Comfortaa"/>
                <a:ea typeface="Comfortaa"/>
                <a:cs typeface="Comfortaa"/>
                <a:sym typeface="Comfortaa"/>
              </a:defRPr>
            </a:lvl2pPr>
            <a:lvl3pPr lvl="2" rtl="0">
              <a:spcBef>
                <a:spcPts val="0"/>
              </a:spcBef>
              <a:spcAft>
                <a:spcPts val="0"/>
              </a:spcAft>
              <a:buSzPts val="3000"/>
              <a:buFont typeface="Comfortaa"/>
              <a:buNone/>
              <a:defRPr sz="3000">
                <a:latin typeface="Comfortaa"/>
                <a:ea typeface="Comfortaa"/>
                <a:cs typeface="Comfortaa"/>
                <a:sym typeface="Comfortaa"/>
              </a:defRPr>
            </a:lvl3pPr>
            <a:lvl4pPr lvl="3" rtl="0">
              <a:spcBef>
                <a:spcPts val="0"/>
              </a:spcBef>
              <a:spcAft>
                <a:spcPts val="0"/>
              </a:spcAft>
              <a:buSzPts val="3000"/>
              <a:buFont typeface="Comfortaa"/>
              <a:buNone/>
              <a:defRPr sz="3000">
                <a:latin typeface="Comfortaa"/>
                <a:ea typeface="Comfortaa"/>
                <a:cs typeface="Comfortaa"/>
                <a:sym typeface="Comfortaa"/>
              </a:defRPr>
            </a:lvl4pPr>
            <a:lvl5pPr lvl="4" rtl="0">
              <a:spcBef>
                <a:spcPts val="0"/>
              </a:spcBef>
              <a:spcAft>
                <a:spcPts val="0"/>
              </a:spcAft>
              <a:buSzPts val="3000"/>
              <a:buFont typeface="Comfortaa"/>
              <a:buNone/>
              <a:defRPr sz="3000">
                <a:latin typeface="Comfortaa"/>
                <a:ea typeface="Comfortaa"/>
                <a:cs typeface="Comfortaa"/>
                <a:sym typeface="Comfortaa"/>
              </a:defRPr>
            </a:lvl5pPr>
            <a:lvl6pPr lvl="5" rtl="0">
              <a:spcBef>
                <a:spcPts val="0"/>
              </a:spcBef>
              <a:spcAft>
                <a:spcPts val="0"/>
              </a:spcAft>
              <a:buSzPts val="3000"/>
              <a:buFont typeface="Comfortaa"/>
              <a:buNone/>
              <a:defRPr sz="3000">
                <a:latin typeface="Comfortaa"/>
                <a:ea typeface="Comfortaa"/>
                <a:cs typeface="Comfortaa"/>
                <a:sym typeface="Comfortaa"/>
              </a:defRPr>
            </a:lvl6pPr>
            <a:lvl7pPr lvl="6" rtl="0">
              <a:spcBef>
                <a:spcPts val="0"/>
              </a:spcBef>
              <a:spcAft>
                <a:spcPts val="0"/>
              </a:spcAft>
              <a:buSzPts val="3000"/>
              <a:buFont typeface="Comfortaa"/>
              <a:buNone/>
              <a:defRPr sz="3000">
                <a:latin typeface="Comfortaa"/>
                <a:ea typeface="Comfortaa"/>
                <a:cs typeface="Comfortaa"/>
                <a:sym typeface="Comfortaa"/>
              </a:defRPr>
            </a:lvl7pPr>
            <a:lvl8pPr lvl="7" rtl="0">
              <a:spcBef>
                <a:spcPts val="0"/>
              </a:spcBef>
              <a:spcAft>
                <a:spcPts val="0"/>
              </a:spcAft>
              <a:buSzPts val="3000"/>
              <a:buFont typeface="Comfortaa"/>
              <a:buNone/>
              <a:defRPr sz="3000">
                <a:latin typeface="Comfortaa"/>
                <a:ea typeface="Comfortaa"/>
                <a:cs typeface="Comfortaa"/>
                <a:sym typeface="Comfortaa"/>
              </a:defRPr>
            </a:lvl8pPr>
            <a:lvl9pPr lvl="8" rtl="0">
              <a:spcBef>
                <a:spcPts val="0"/>
              </a:spcBef>
              <a:spcAft>
                <a:spcPts val="0"/>
              </a:spcAft>
              <a:buSzPts val="3000"/>
              <a:buFont typeface="Comfortaa"/>
              <a:buNone/>
              <a:defRPr sz="3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1914750" y="1401975"/>
            <a:ext cx="5314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2">
  <p:cSld name="BIG_NUMBER_1_1_2">
    <p:spTree>
      <p:nvGrpSpPr>
        <p:cNvPr id="1" name="Shape 96"/>
        <p:cNvGrpSpPr/>
        <p:nvPr/>
      </p:nvGrpSpPr>
      <p:grpSpPr>
        <a:xfrm>
          <a:off x="0" y="0"/>
          <a:ext cx="0" cy="0"/>
          <a:chOff x="0" y="0"/>
          <a:chExt cx="0" cy="0"/>
        </a:xfrm>
      </p:grpSpPr>
      <p:grpSp>
        <p:nvGrpSpPr>
          <p:cNvPr id="97" name="Google Shape;97;p7"/>
          <p:cNvGrpSpPr/>
          <p:nvPr/>
        </p:nvGrpSpPr>
        <p:grpSpPr>
          <a:xfrm>
            <a:off x="-12452" y="310275"/>
            <a:ext cx="9180800" cy="4538300"/>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10" name="Google Shape;110;p7"/>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3114000" y="2054550"/>
            <a:ext cx="2916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HREE COLUMNS">
  <p:cSld name="BLANK_2">
    <p:spTree>
      <p:nvGrpSpPr>
        <p:cNvPr id="1" name="Shape 137"/>
        <p:cNvGrpSpPr/>
        <p:nvPr/>
      </p:nvGrpSpPr>
      <p:grpSpPr>
        <a:xfrm>
          <a:off x="0" y="0"/>
          <a:ext cx="0" cy="0"/>
          <a:chOff x="0" y="0"/>
          <a:chExt cx="0" cy="0"/>
        </a:xfrm>
      </p:grpSpPr>
      <p:grpSp>
        <p:nvGrpSpPr>
          <p:cNvPr id="138" name="Google Shape;138;p10"/>
          <p:cNvGrpSpPr/>
          <p:nvPr/>
        </p:nvGrpSpPr>
        <p:grpSpPr>
          <a:xfrm>
            <a:off x="-12452" y="310275"/>
            <a:ext cx="9180800" cy="4538300"/>
            <a:chOff x="-12452" y="310275"/>
            <a:chExt cx="9180800" cy="4538300"/>
          </a:xfrm>
        </p:grpSpPr>
        <p:cxnSp>
          <p:nvCxnSpPr>
            <p:cNvPr id="139" name="Google Shape;139;p10"/>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0" name="Google Shape;140;p10"/>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1" name="Google Shape;141;p10"/>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2" name="Google Shape;142;p10"/>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3" name="Google Shape;143;p10"/>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4" name="Google Shape;144;p10"/>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5" name="Google Shape;145;p10"/>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6" name="Google Shape;146;p10"/>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7" name="Google Shape;147;p10"/>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8" name="Google Shape;148;p10"/>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9" name="Google Shape;149;p10"/>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0" name="Google Shape;150;p10"/>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51" name="Google Shape;151;p10"/>
          <p:cNvSpPr txBox="1">
            <a:spLocks noGrp="1"/>
          </p:cNvSpPr>
          <p:nvPr>
            <p:ph type="subTitle" idx="1"/>
          </p:nvPr>
        </p:nvSpPr>
        <p:spPr>
          <a:xfrm>
            <a:off x="1248925"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2" name="Google Shape;152;p10"/>
          <p:cNvSpPr txBox="1">
            <a:spLocks noGrp="1"/>
          </p:cNvSpPr>
          <p:nvPr>
            <p:ph type="subTitle" idx="2"/>
          </p:nvPr>
        </p:nvSpPr>
        <p:spPr>
          <a:xfrm>
            <a:off x="3723750"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3" name="Google Shape;153;p10"/>
          <p:cNvSpPr txBox="1">
            <a:spLocks noGrp="1"/>
          </p:cNvSpPr>
          <p:nvPr>
            <p:ph type="subTitle" idx="3"/>
          </p:nvPr>
        </p:nvSpPr>
        <p:spPr>
          <a:xfrm>
            <a:off x="6198575"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4" name="Google Shape;154;p10"/>
          <p:cNvSpPr txBox="1">
            <a:spLocks noGrp="1"/>
          </p:cNvSpPr>
          <p:nvPr>
            <p:ph type="ctrTitle"/>
          </p:nvPr>
        </p:nvSpPr>
        <p:spPr>
          <a:xfrm>
            <a:off x="1350163"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55" name="Google Shape;155;p10"/>
          <p:cNvSpPr txBox="1">
            <a:spLocks noGrp="1"/>
          </p:cNvSpPr>
          <p:nvPr>
            <p:ph type="ctrTitle" idx="4"/>
          </p:nvPr>
        </p:nvSpPr>
        <p:spPr>
          <a:xfrm>
            <a:off x="3824988"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56" name="Google Shape;156;p10"/>
          <p:cNvSpPr txBox="1">
            <a:spLocks noGrp="1"/>
          </p:cNvSpPr>
          <p:nvPr>
            <p:ph type="ctrTitle" idx="5"/>
          </p:nvPr>
        </p:nvSpPr>
        <p:spPr>
          <a:xfrm>
            <a:off x="6299838"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57" name="Google Shape;157;p10"/>
          <p:cNvSpPr txBox="1">
            <a:spLocks noGrp="1"/>
          </p:cNvSpPr>
          <p:nvPr>
            <p:ph type="ctrTitle" idx="6"/>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305"/>
        <p:cNvGrpSpPr/>
        <p:nvPr/>
      </p:nvGrpSpPr>
      <p:grpSpPr>
        <a:xfrm>
          <a:off x="0" y="0"/>
          <a:ext cx="0" cy="0"/>
          <a:chOff x="0" y="0"/>
          <a:chExt cx="0" cy="0"/>
        </a:xfrm>
      </p:grpSpPr>
      <p:grpSp>
        <p:nvGrpSpPr>
          <p:cNvPr id="306" name="Google Shape;306;p19"/>
          <p:cNvGrpSpPr/>
          <p:nvPr/>
        </p:nvGrpSpPr>
        <p:grpSpPr>
          <a:xfrm>
            <a:off x="-12452" y="310275"/>
            <a:ext cx="9180800" cy="4538300"/>
            <a:chOff x="-12452" y="310275"/>
            <a:chExt cx="9180800" cy="4538300"/>
          </a:xfrm>
        </p:grpSpPr>
        <p:cxnSp>
          <p:nvCxnSpPr>
            <p:cNvPr id="307" name="Google Shape;307;p1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8" name="Google Shape;308;p1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9" name="Google Shape;309;p1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0" name="Google Shape;310;p1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1" name="Google Shape;311;p1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2" name="Google Shape;312;p1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3" name="Google Shape;313;p1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4" name="Google Shape;314;p1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5" name="Google Shape;315;p1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6" name="Google Shape;316;p1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7" name="Google Shape;317;p1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8" name="Google Shape;318;p1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fld id="{DE207254-D4F3-419E-9324-4C149652AE23}" type="slidenum">
              <a:rPr lang="en-US" altLang="en-US"/>
              <a:pPr/>
              <a:t>‹#›</a:t>
            </a:fld>
            <a:endParaRPr lang="en-US" altLang="en-US"/>
          </a:p>
        </p:txBody>
      </p:sp>
    </p:spTree>
    <p:extLst>
      <p:ext uri="{BB962C8B-B14F-4D97-AF65-F5344CB8AC3E}">
        <p14:creationId xmlns:p14="http://schemas.microsoft.com/office/powerpoint/2010/main" val="3361527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628650" y="4767263"/>
            <a:ext cx="2057400" cy="273844"/>
          </a:xfrm>
          <a:prstGeom prst="rect">
            <a:avLst/>
          </a:prstGeom>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xfrm>
            <a:off x="3028950" y="4767263"/>
            <a:ext cx="3086100" cy="273844"/>
          </a:xfrm>
          <a:prstGeom prst="rect">
            <a:avLst/>
          </a:prstGeom>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xfrm>
            <a:off x="6457950" y="4767263"/>
            <a:ext cx="2057400" cy="273844"/>
          </a:xfrm>
          <a:prstGeom prst="rect">
            <a:avLst/>
          </a:prstGeom>
          <a:ln/>
        </p:spPr>
        <p:txBody>
          <a:bodyPr/>
          <a:lstStyle>
            <a:lvl1pPr>
              <a:defRPr/>
            </a:lvl1pPr>
          </a:lstStyle>
          <a:p>
            <a:pPr>
              <a:defRPr/>
            </a:pPr>
            <a:fld id="{212783AA-075B-4318-BEA4-E9E63B5D77B1}" type="slidenum">
              <a:rPr lang="en-US" altLang="en-US"/>
              <a:pPr>
                <a:defRPr/>
              </a:pPr>
              <a:t>‹#›</a:t>
            </a:fld>
            <a:endParaRPr lang="en-US" altLang="en-US"/>
          </a:p>
        </p:txBody>
      </p:sp>
    </p:spTree>
    <p:extLst>
      <p:ext uri="{BB962C8B-B14F-4D97-AF65-F5344CB8AC3E}">
        <p14:creationId xmlns:p14="http://schemas.microsoft.com/office/powerpoint/2010/main" val="405179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pPr>
              <a:defRPr/>
            </a:pPr>
            <a:fld id="{C4C22308-E5A5-413A-A91D-3CF1189147D5}" type="slidenum">
              <a:rPr lang="en-US" altLang="en-US" smtClean="0"/>
              <a:pPr>
                <a:defRPr/>
              </a:pPr>
              <a:t>‹#›</a:t>
            </a:fld>
            <a:endParaRPr lang="en-US" altLang="en-US"/>
          </a:p>
        </p:txBody>
      </p:sp>
    </p:spTree>
    <p:extLst>
      <p:ext uri="{BB962C8B-B14F-4D97-AF65-F5344CB8AC3E}">
        <p14:creationId xmlns:p14="http://schemas.microsoft.com/office/powerpoint/2010/main" val="1440441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6" r:id="rId5"/>
    <p:sldLayoutId id="2147483665" r:id="rId6"/>
    <p:sldLayoutId id="2147483671" r:id="rId7"/>
    <p:sldLayoutId id="2147483672" r:id="rId8"/>
    <p:sldLayoutId id="214748367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5.xml"/><Relationship Id="rId7" Type="http://schemas.openxmlformats.org/officeDocument/2006/relationships/slide" Target="slide6.xml"/><Relationship Id="rId12"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3.png"/><Relationship Id="rId11" Type="http://schemas.openxmlformats.org/officeDocument/2006/relationships/slide" Target="slide3.xml"/><Relationship Id="rId5" Type="http://schemas.openxmlformats.org/officeDocument/2006/relationships/slide" Target="slide4.xml"/><Relationship Id="rId10" Type="http://schemas.openxmlformats.org/officeDocument/2006/relationships/image" Target="../media/image6.jpeg"/><Relationship Id="rId4" Type="http://schemas.openxmlformats.org/officeDocument/2006/relationships/image" Target="../media/image2.png"/><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7"/>
        <p:cNvGrpSpPr/>
        <p:nvPr/>
      </p:nvGrpSpPr>
      <p:grpSpPr>
        <a:xfrm>
          <a:off x="0" y="0"/>
          <a:ext cx="0" cy="0"/>
          <a:chOff x="0" y="0"/>
          <a:chExt cx="0" cy="0"/>
        </a:xfrm>
      </p:grpSpPr>
      <p:sp>
        <p:nvSpPr>
          <p:cNvPr id="328" name="Google Shape;328;p23"/>
          <p:cNvSpPr txBox="1">
            <a:spLocks noGrp="1"/>
          </p:cNvSpPr>
          <p:nvPr>
            <p:ph type="ctrTitle"/>
          </p:nvPr>
        </p:nvSpPr>
        <p:spPr>
          <a:xfrm>
            <a:off x="311700" y="1572450"/>
            <a:ext cx="8520600" cy="145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smtClean="0">
                <a:solidFill>
                  <a:schemeClr val="accent1">
                    <a:lumMod val="75000"/>
                  </a:schemeClr>
                </a:solidFill>
                <a:latin typeface="000 BoogersBB [TeddyBear]" pitchFamily="2" charset="0"/>
              </a:rPr>
              <a:t>C</a:t>
            </a:r>
            <a:r>
              <a:rPr lang="en" sz="4800" dirty="0" smtClean="0">
                <a:solidFill>
                  <a:schemeClr val="accent1">
                    <a:lumMod val="75000"/>
                  </a:schemeClr>
                </a:solidFill>
                <a:latin typeface="000 BoogersBB [TeddyBear]" pitchFamily="2" charset="0"/>
              </a:rPr>
              <a:t>hào mừng các em</a:t>
            </a:r>
            <a:br>
              <a:rPr lang="en" sz="4800" dirty="0" smtClean="0">
                <a:solidFill>
                  <a:schemeClr val="accent1">
                    <a:lumMod val="75000"/>
                  </a:schemeClr>
                </a:solidFill>
                <a:latin typeface="000 BoogersBB [TeddyBear]" pitchFamily="2" charset="0"/>
              </a:rPr>
            </a:br>
            <a:r>
              <a:rPr lang="en" sz="4800" dirty="0" smtClean="0">
                <a:solidFill>
                  <a:schemeClr val="accent1">
                    <a:lumMod val="75000"/>
                  </a:schemeClr>
                </a:solidFill>
                <a:latin typeface="000 BoogersBB [TeddyBear]" pitchFamily="2" charset="0"/>
              </a:rPr>
              <a:t>đến với tiết</a:t>
            </a:r>
            <a:br>
              <a:rPr lang="en" sz="4800" dirty="0" smtClean="0">
                <a:solidFill>
                  <a:schemeClr val="accent1">
                    <a:lumMod val="75000"/>
                  </a:schemeClr>
                </a:solidFill>
                <a:latin typeface="000 BoogersBB [TeddyBear]" pitchFamily="2" charset="0"/>
              </a:rPr>
            </a:br>
            <a:r>
              <a:rPr lang="en" sz="4800" dirty="0" smtClean="0">
                <a:solidFill>
                  <a:schemeClr val="accent1">
                    <a:lumMod val="75000"/>
                  </a:schemeClr>
                </a:solidFill>
                <a:latin typeface="000 BoogersBB [TeddyBear]" pitchFamily="2" charset="0"/>
              </a:rPr>
              <a:t>tập làm văn</a:t>
            </a:r>
            <a:endParaRPr sz="4800" dirty="0">
              <a:solidFill>
                <a:schemeClr val="accent1">
                  <a:lumMod val="75000"/>
                </a:schemeClr>
              </a:solidFill>
              <a:latin typeface="000 BoogersBB [TeddyBear]" pitchFamily="2" charset="0"/>
            </a:endParaRPr>
          </a:p>
        </p:txBody>
      </p:sp>
      <p:grpSp>
        <p:nvGrpSpPr>
          <p:cNvPr id="330" name="Google Shape;330;p23"/>
          <p:cNvGrpSpPr/>
          <p:nvPr/>
        </p:nvGrpSpPr>
        <p:grpSpPr>
          <a:xfrm>
            <a:off x="-75881" y="2283499"/>
            <a:ext cx="772313" cy="497910"/>
            <a:chOff x="-75881" y="2283499"/>
            <a:chExt cx="772313" cy="497910"/>
          </a:xfrm>
        </p:grpSpPr>
        <p:sp>
          <p:nvSpPr>
            <p:cNvPr id="331" name="Google Shape;331;p23"/>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3"/>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23"/>
          <p:cNvGrpSpPr/>
          <p:nvPr/>
        </p:nvGrpSpPr>
        <p:grpSpPr>
          <a:xfrm>
            <a:off x="5350141" y="100301"/>
            <a:ext cx="420904" cy="498241"/>
            <a:chOff x="5350141" y="100301"/>
            <a:chExt cx="420904" cy="498241"/>
          </a:xfrm>
        </p:grpSpPr>
        <p:sp>
          <p:nvSpPr>
            <p:cNvPr id="334" name="Google Shape;334;p23"/>
            <p:cNvSpPr/>
            <p:nvPr/>
          </p:nvSpPr>
          <p:spPr>
            <a:xfrm>
              <a:off x="5379886" y="136118"/>
              <a:ext cx="286978" cy="165098"/>
            </a:xfrm>
            <a:custGeom>
              <a:avLst/>
              <a:gdLst/>
              <a:ahLst/>
              <a:cxnLst/>
              <a:rect l="l" t="t" r="r" b="b"/>
              <a:pathLst>
                <a:path w="8672" h="4989" extrusionOk="0">
                  <a:moveTo>
                    <a:pt x="6242" y="1710"/>
                  </a:moveTo>
                  <a:lnTo>
                    <a:pt x="6242" y="1710"/>
                  </a:lnTo>
                  <a:cubicBezTo>
                    <a:pt x="6071" y="1796"/>
                    <a:pt x="5899" y="1880"/>
                    <a:pt x="5726" y="1960"/>
                  </a:cubicBezTo>
                  <a:cubicBezTo>
                    <a:pt x="5898" y="1877"/>
                    <a:pt x="6069" y="1793"/>
                    <a:pt x="6242" y="1710"/>
                  </a:cubicBezTo>
                  <a:close/>
                  <a:moveTo>
                    <a:pt x="7348" y="1"/>
                  </a:moveTo>
                  <a:cubicBezTo>
                    <a:pt x="7282" y="1"/>
                    <a:pt x="7214" y="8"/>
                    <a:pt x="7146" y="24"/>
                  </a:cubicBezTo>
                  <a:cubicBezTo>
                    <a:pt x="6725" y="119"/>
                    <a:pt x="6287" y="534"/>
                    <a:pt x="5902" y="742"/>
                  </a:cubicBezTo>
                  <a:cubicBezTo>
                    <a:pt x="5381" y="1024"/>
                    <a:pt x="4844" y="1271"/>
                    <a:pt x="4305" y="1514"/>
                  </a:cubicBezTo>
                  <a:cubicBezTo>
                    <a:pt x="3069" y="2075"/>
                    <a:pt x="1824" y="2611"/>
                    <a:pt x="526" y="3012"/>
                  </a:cubicBezTo>
                  <a:cubicBezTo>
                    <a:pt x="1" y="3175"/>
                    <a:pt x="70" y="3862"/>
                    <a:pt x="453" y="4038"/>
                  </a:cubicBezTo>
                  <a:cubicBezTo>
                    <a:pt x="468" y="4146"/>
                    <a:pt x="514" y="4245"/>
                    <a:pt x="586" y="4326"/>
                  </a:cubicBezTo>
                  <a:cubicBezTo>
                    <a:pt x="1035" y="4810"/>
                    <a:pt x="1514" y="4989"/>
                    <a:pt x="2003" y="4989"/>
                  </a:cubicBezTo>
                  <a:cubicBezTo>
                    <a:pt x="2531" y="4989"/>
                    <a:pt x="3071" y="4782"/>
                    <a:pt x="3603" y="4527"/>
                  </a:cubicBezTo>
                  <a:cubicBezTo>
                    <a:pt x="3613" y="4527"/>
                    <a:pt x="3623" y="4527"/>
                    <a:pt x="3633" y="4527"/>
                  </a:cubicBezTo>
                  <a:cubicBezTo>
                    <a:pt x="3664" y="4527"/>
                    <a:pt x="3695" y="4525"/>
                    <a:pt x="3726" y="4521"/>
                  </a:cubicBezTo>
                  <a:cubicBezTo>
                    <a:pt x="4923" y="4348"/>
                    <a:pt x="7363" y="3737"/>
                    <a:pt x="8147" y="2453"/>
                  </a:cubicBezTo>
                  <a:cubicBezTo>
                    <a:pt x="8342" y="2254"/>
                    <a:pt x="8478" y="2024"/>
                    <a:pt x="8530" y="1758"/>
                  </a:cubicBezTo>
                  <a:cubicBezTo>
                    <a:pt x="8671" y="1013"/>
                    <a:pt x="8114" y="1"/>
                    <a:pt x="734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a:off x="5350141" y="100301"/>
              <a:ext cx="420904" cy="498241"/>
            </a:xfrm>
            <a:custGeom>
              <a:avLst/>
              <a:gdLst/>
              <a:ahLst/>
              <a:cxnLst/>
              <a:rect l="l" t="t" r="r" b="b"/>
              <a:pathLst>
                <a:path w="12719" h="15056" extrusionOk="0">
                  <a:moveTo>
                    <a:pt x="8495" y="811"/>
                  </a:moveTo>
                  <a:cubicBezTo>
                    <a:pt x="8825" y="1461"/>
                    <a:pt x="9135" y="2114"/>
                    <a:pt x="9430" y="2769"/>
                  </a:cubicBezTo>
                  <a:cubicBezTo>
                    <a:pt x="7200" y="4197"/>
                    <a:pt x="5258" y="5404"/>
                    <a:pt x="2592" y="5932"/>
                  </a:cubicBezTo>
                  <a:cubicBezTo>
                    <a:pt x="2590" y="5932"/>
                    <a:pt x="2589" y="5935"/>
                    <a:pt x="2587" y="5935"/>
                  </a:cubicBezTo>
                  <a:cubicBezTo>
                    <a:pt x="2146" y="5298"/>
                    <a:pt x="1667" y="4690"/>
                    <a:pt x="1149" y="4116"/>
                  </a:cubicBezTo>
                  <a:cubicBezTo>
                    <a:pt x="1151" y="4115"/>
                    <a:pt x="1153" y="4115"/>
                    <a:pt x="1155" y="4115"/>
                  </a:cubicBezTo>
                  <a:cubicBezTo>
                    <a:pt x="1157" y="4115"/>
                    <a:pt x="1159" y="4115"/>
                    <a:pt x="1161" y="4114"/>
                  </a:cubicBezTo>
                  <a:cubicBezTo>
                    <a:pt x="3738" y="3350"/>
                    <a:pt x="6202" y="2207"/>
                    <a:pt x="8495" y="811"/>
                  </a:cubicBezTo>
                  <a:close/>
                  <a:moveTo>
                    <a:pt x="10656" y="8126"/>
                  </a:moveTo>
                  <a:cubicBezTo>
                    <a:pt x="10936" y="8126"/>
                    <a:pt x="11222" y="8168"/>
                    <a:pt x="11510" y="8225"/>
                  </a:cubicBezTo>
                  <a:cubicBezTo>
                    <a:pt x="11668" y="8724"/>
                    <a:pt x="11821" y="9227"/>
                    <a:pt x="11967" y="9738"/>
                  </a:cubicBezTo>
                  <a:cubicBezTo>
                    <a:pt x="11990" y="9822"/>
                    <a:pt x="12043" y="9894"/>
                    <a:pt x="12117" y="9942"/>
                  </a:cubicBezTo>
                  <a:cubicBezTo>
                    <a:pt x="11912" y="10848"/>
                    <a:pt x="10993" y="11516"/>
                    <a:pt x="10156" y="11516"/>
                  </a:cubicBezTo>
                  <a:cubicBezTo>
                    <a:pt x="9586" y="11516"/>
                    <a:pt x="9055" y="11207"/>
                    <a:pt x="8812" y="10453"/>
                  </a:cubicBezTo>
                  <a:cubicBezTo>
                    <a:pt x="8600" y="9802"/>
                    <a:pt x="8862" y="9034"/>
                    <a:pt x="9366" y="8589"/>
                  </a:cubicBezTo>
                  <a:cubicBezTo>
                    <a:pt x="9763" y="8239"/>
                    <a:pt x="10201" y="8126"/>
                    <a:pt x="10656" y="8126"/>
                  </a:cubicBezTo>
                  <a:close/>
                  <a:moveTo>
                    <a:pt x="3445" y="11407"/>
                  </a:moveTo>
                  <a:cubicBezTo>
                    <a:pt x="3785" y="11407"/>
                    <a:pt x="4095" y="11506"/>
                    <a:pt x="4303" y="11734"/>
                  </a:cubicBezTo>
                  <a:cubicBezTo>
                    <a:pt x="4351" y="11789"/>
                    <a:pt x="4423" y="11821"/>
                    <a:pt x="4496" y="11821"/>
                  </a:cubicBezTo>
                  <a:cubicBezTo>
                    <a:pt x="4508" y="11821"/>
                    <a:pt x="4520" y="11820"/>
                    <a:pt x="4532" y="11818"/>
                  </a:cubicBezTo>
                  <a:cubicBezTo>
                    <a:pt x="4667" y="12274"/>
                    <a:pt x="4793" y="12739"/>
                    <a:pt x="4900" y="13212"/>
                  </a:cubicBezTo>
                  <a:cubicBezTo>
                    <a:pt x="4925" y="13322"/>
                    <a:pt x="5003" y="13394"/>
                    <a:pt x="5096" y="13434"/>
                  </a:cubicBezTo>
                  <a:cubicBezTo>
                    <a:pt x="4733" y="14057"/>
                    <a:pt x="4063" y="14389"/>
                    <a:pt x="3367" y="14389"/>
                  </a:cubicBezTo>
                  <a:cubicBezTo>
                    <a:pt x="2798" y="14389"/>
                    <a:pt x="2210" y="14167"/>
                    <a:pt x="1756" y="13703"/>
                  </a:cubicBezTo>
                  <a:cubicBezTo>
                    <a:pt x="687" y="12614"/>
                    <a:pt x="2255" y="11407"/>
                    <a:pt x="3445" y="11407"/>
                  </a:cubicBezTo>
                  <a:close/>
                  <a:moveTo>
                    <a:pt x="8464" y="1"/>
                  </a:moveTo>
                  <a:cubicBezTo>
                    <a:pt x="8337" y="1"/>
                    <a:pt x="8214" y="110"/>
                    <a:pt x="8230" y="252"/>
                  </a:cubicBezTo>
                  <a:cubicBezTo>
                    <a:pt x="8211" y="256"/>
                    <a:pt x="8194" y="262"/>
                    <a:pt x="8178" y="270"/>
                  </a:cubicBezTo>
                  <a:cubicBezTo>
                    <a:pt x="5883" y="1618"/>
                    <a:pt x="3520" y="2697"/>
                    <a:pt x="1028" y="3630"/>
                  </a:cubicBezTo>
                  <a:cubicBezTo>
                    <a:pt x="941" y="3661"/>
                    <a:pt x="877" y="3737"/>
                    <a:pt x="863" y="3829"/>
                  </a:cubicBezTo>
                  <a:cubicBezTo>
                    <a:pt x="840" y="3821"/>
                    <a:pt x="816" y="3817"/>
                    <a:pt x="792" y="3817"/>
                  </a:cubicBezTo>
                  <a:cubicBezTo>
                    <a:pt x="623" y="3817"/>
                    <a:pt x="450" y="4006"/>
                    <a:pt x="575" y="4171"/>
                  </a:cubicBezTo>
                  <a:cubicBezTo>
                    <a:pt x="2148" y="6261"/>
                    <a:pt x="3388" y="8455"/>
                    <a:pt x="4228" y="10868"/>
                  </a:cubicBezTo>
                  <a:cubicBezTo>
                    <a:pt x="3994" y="10751"/>
                    <a:pt x="3725" y="10698"/>
                    <a:pt x="3443" y="10698"/>
                  </a:cubicBezTo>
                  <a:cubicBezTo>
                    <a:pt x="1923" y="10698"/>
                    <a:pt x="0" y="12248"/>
                    <a:pt x="889" y="13752"/>
                  </a:cubicBezTo>
                  <a:cubicBezTo>
                    <a:pt x="1404" y="14626"/>
                    <a:pt x="2407" y="15056"/>
                    <a:pt x="3367" y="15056"/>
                  </a:cubicBezTo>
                  <a:cubicBezTo>
                    <a:pt x="4595" y="15056"/>
                    <a:pt x="5752" y="14351"/>
                    <a:pt x="5722" y="12968"/>
                  </a:cubicBezTo>
                  <a:cubicBezTo>
                    <a:pt x="5722" y="12958"/>
                    <a:pt x="5729" y="12947"/>
                    <a:pt x="5727" y="12936"/>
                  </a:cubicBezTo>
                  <a:cubicBezTo>
                    <a:pt x="5726" y="12930"/>
                    <a:pt x="5722" y="12924"/>
                    <a:pt x="5721" y="12918"/>
                  </a:cubicBezTo>
                  <a:cubicBezTo>
                    <a:pt x="5718" y="12807"/>
                    <a:pt x="5707" y="12697"/>
                    <a:pt x="5689" y="12588"/>
                  </a:cubicBezTo>
                  <a:cubicBezTo>
                    <a:pt x="5676" y="12503"/>
                    <a:pt x="5618" y="12470"/>
                    <a:pt x="5556" y="12470"/>
                  </a:cubicBezTo>
                  <a:cubicBezTo>
                    <a:pt x="5553" y="12470"/>
                    <a:pt x="5551" y="12470"/>
                    <a:pt x="5548" y="12471"/>
                  </a:cubicBezTo>
                  <a:cubicBezTo>
                    <a:pt x="5502" y="12380"/>
                    <a:pt x="5456" y="12290"/>
                    <a:pt x="5418" y="12202"/>
                  </a:cubicBezTo>
                  <a:cubicBezTo>
                    <a:pt x="5412" y="12189"/>
                    <a:pt x="5404" y="12178"/>
                    <a:pt x="5393" y="12167"/>
                  </a:cubicBezTo>
                  <a:cubicBezTo>
                    <a:pt x="5341" y="11965"/>
                    <a:pt x="5292" y="11763"/>
                    <a:pt x="5231" y="11562"/>
                  </a:cubicBezTo>
                  <a:cubicBezTo>
                    <a:pt x="5121" y="11178"/>
                    <a:pt x="4998" y="10796"/>
                    <a:pt x="4863" y="10420"/>
                  </a:cubicBezTo>
                  <a:cubicBezTo>
                    <a:pt x="4585" y="9636"/>
                    <a:pt x="4260" y="8868"/>
                    <a:pt x="3889" y="8124"/>
                  </a:cubicBezTo>
                  <a:cubicBezTo>
                    <a:pt x="3584" y="7523"/>
                    <a:pt x="3247" y="6940"/>
                    <a:pt x="2878" y="6376"/>
                  </a:cubicBezTo>
                  <a:cubicBezTo>
                    <a:pt x="5263" y="6042"/>
                    <a:pt x="7959" y="5097"/>
                    <a:pt x="9695" y="3367"/>
                  </a:cubicBezTo>
                  <a:cubicBezTo>
                    <a:pt x="10284" y="4718"/>
                    <a:pt x="10801" y="6090"/>
                    <a:pt x="11268" y="7494"/>
                  </a:cubicBezTo>
                  <a:cubicBezTo>
                    <a:pt x="11083" y="7447"/>
                    <a:pt x="10896" y="7425"/>
                    <a:pt x="10710" y="7425"/>
                  </a:cubicBezTo>
                  <a:cubicBezTo>
                    <a:pt x="8966" y="7425"/>
                    <a:pt x="7318" y="9384"/>
                    <a:pt x="8361" y="11120"/>
                  </a:cubicBezTo>
                  <a:cubicBezTo>
                    <a:pt x="8771" y="11798"/>
                    <a:pt x="9512" y="12210"/>
                    <a:pt x="10274" y="12210"/>
                  </a:cubicBezTo>
                  <a:cubicBezTo>
                    <a:pt x="10537" y="12210"/>
                    <a:pt x="10802" y="12161"/>
                    <a:pt x="11057" y="12057"/>
                  </a:cubicBezTo>
                  <a:cubicBezTo>
                    <a:pt x="11947" y="11694"/>
                    <a:pt x="12719" y="10766"/>
                    <a:pt x="12642" y="9789"/>
                  </a:cubicBezTo>
                  <a:cubicBezTo>
                    <a:pt x="12682" y="9712"/>
                    <a:pt x="12693" y="9625"/>
                    <a:pt x="12674" y="9542"/>
                  </a:cubicBezTo>
                  <a:cubicBezTo>
                    <a:pt x="11948" y="6206"/>
                    <a:pt x="10541" y="2950"/>
                    <a:pt x="8654" y="109"/>
                  </a:cubicBezTo>
                  <a:cubicBezTo>
                    <a:pt x="8603" y="33"/>
                    <a:pt x="8533" y="1"/>
                    <a:pt x="8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23"/>
          <p:cNvGrpSpPr/>
          <p:nvPr/>
        </p:nvGrpSpPr>
        <p:grpSpPr>
          <a:xfrm>
            <a:off x="8084663" y="3138245"/>
            <a:ext cx="1026629" cy="1056842"/>
            <a:chOff x="8084663" y="3138245"/>
            <a:chExt cx="1026629" cy="1056842"/>
          </a:xfrm>
        </p:grpSpPr>
        <p:sp>
          <p:nvSpPr>
            <p:cNvPr id="342" name="Google Shape;342;p23"/>
            <p:cNvSpPr/>
            <p:nvPr/>
          </p:nvSpPr>
          <p:spPr>
            <a:xfrm>
              <a:off x="8084663" y="3138245"/>
              <a:ext cx="1026629" cy="1056842"/>
            </a:xfrm>
            <a:custGeom>
              <a:avLst/>
              <a:gdLst/>
              <a:ahLst/>
              <a:cxnLst/>
              <a:rect l="l" t="t" r="r" b="b"/>
              <a:pathLst>
                <a:path w="31023" h="31936" extrusionOk="0">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a:off x="8533166" y="3299372"/>
              <a:ext cx="302929" cy="174232"/>
            </a:xfrm>
            <a:custGeom>
              <a:avLst/>
              <a:gdLst/>
              <a:ahLst/>
              <a:cxnLst/>
              <a:rect l="l" t="t" r="r" b="b"/>
              <a:pathLst>
                <a:path w="9154" h="5265" extrusionOk="0">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a:off x="8481443" y="3415692"/>
              <a:ext cx="443539" cy="302796"/>
            </a:xfrm>
            <a:custGeom>
              <a:avLst/>
              <a:gdLst/>
              <a:ahLst/>
              <a:cxnLst/>
              <a:rect l="l" t="t" r="r" b="b"/>
              <a:pathLst>
                <a:path w="13403" h="9150" extrusionOk="0">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a:off x="8416515" y="3524964"/>
              <a:ext cx="456577" cy="285423"/>
            </a:xfrm>
            <a:custGeom>
              <a:avLst/>
              <a:gdLst/>
              <a:ahLst/>
              <a:cxnLst/>
              <a:rect l="l" t="t" r="r" b="b"/>
              <a:pathLst>
                <a:path w="13797" h="8625" extrusionOk="0">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a:off x="8364659" y="3646678"/>
              <a:ext cx="443539" cy="268612"/>
            </a:xfrm>
            <a:custGeom>
              <a:avLst/>
              <a:gdLst/>
              <a:ahLst/>
              <a:cxnLst/>
              <a:rect l="l" t="t" r="r" b="b"/>
              <a:pathLst>
                <a:path w="13403" h="8117" extrusionOk="0">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a:off x="8307773" y="3769087"/>
              <a:ext cx="428051" cy="257559"/>
            </a:xfrm>
            <a:custGeom>
              <a:avLst/>
              <a:gdLst/>
              <a:ahLst/>
              <a:cxnLst/>
              <a:rect l="l" t="t" r="r" b="b"/>
              <a:pathLst>
                <a:path w="12935" h="7783" extrusionOk="0">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23"/>
          <p:cNvGrpSpPr/>
          <p:nvPr/>
        </p:nvGrpSpPr>
        <p:grpSpPr>
          <a:xfrm>
            <a:off x="734290" y="251983"/>
            <a:ext cx="800177" cy="752193"/>
            <a:chOff x="734290" y="251983"/>
            <a:chExt cx="800177" cy="752193"/>
          </a:xfrm>
        </p:grpSpPr>
        <p:sp>
          <p:nvSpPr>
            <p:cNvPr id="357" name="Google Shape;357;p23"/>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23"/>
          <p:cNvGrpSpPr/>
          <p:nvPr/>
        </p:nvGrpSpPr>
        <p:grpSpPr>
          <a:xfrm>
            <a:off x="2857571" y="1302505"/>
            <a:ext cx="152954" cy="60030"/>
            <a:chOff x="2857571" y="1302505"/>
            <a:chExt cx="152954" cy="60030"/>
          </a:xfrm>
        </p:grpSpPr>
        <p:sp>
          <p:nvSpPr>
            <p:cNvPr id="360" name="Google Shape;360;p23"/>
            <p:cNvSpPr/>
            <p:nvPr/>
          </p:nvSpPr>
          <p:spPr>
            <a:xfrm>
              <a:off x="2857571" y="1331063"/>
              <a:ext cx="152954" cy="31471"/>
            </a:xfrm>
            <a:custGeom>
              <a:avLst/>
              <a:gdLst/>
              <a:ahLst/>
              <a:cxnLst/>
              <a:rect l="l" t="t" r="r" b="b"/>
              <a:pathLst>
                <a:path w="4622" h="951" extrusionOk="0">
                  <a:moveTo>
                    <a:pt x="4448" y="0"/>
                  </a:moveTo>
                  <a:cubicBezTo>
                    <a:pt x="4443" y="0"/>
                    <a:pt x="4437" y="1"/>
                    <a:pt x="4431" y="1"/>
                  </a:cubicBezTo>
                  <a:cubicBezTo>
                    <a:pt x="3025" y="162"/>
                    <a:pt x="1380" y="360"/>
                    <a:pt x="54" y="848"/>
                  </a:cubicBezTo>
                  <a:cubicBezTo>
                    <a:pt x="0" y="867"/>
                    <a:pt x="6" y="950"/>
                    <a:pt x="68" y="950"/>
                  </a:cubicBezTo>
                  <a:cubicBezTo>
                    <a:pt x="102" y="950"/>
                    <a:pt x="137" y="950"/>
                    <a:pt x="172" y="950"/>
                  </a:cubicBezTo>
                  <a:cubicBezTo>
                    <a:pt x="1559" y="950"/>
                    <a:pt x="3132" y="597"/>
                    <a:pt x="4471" y="288"/>
                  </a:cubicBezTo>
                  <a:cubicBezTo>
                    <a:pt x="4622" y="252"/>
                    <a:pt x="4600" y="0"/>
                    <a:pt x="44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2896289" y="1302505"/>
              <a:ext cx="106061" cy="10590"/>
            </a:xfrm>
            <a:custGeom>
              <a:avLst/>
              <a:gdLst/>
              <a:ahLst/>
              <a:cxnLst/>
              <a:rect l="l" t="t" r="r" b="b"/>
              <a:pathLst>
                <a:path w="3205" h="320" extrusionOk="0">
                  <a:moveTo>
                    <a:pt x="3005" y="1"/>
                  </a:moveTo>
                  <a:cubicBezTo>
                    <a:pt x="3003" y="1"/>
                    <a:pt x="3001" y="1"/>
                    <a:pt x="2999" y="1"/>
                  </a:cubicBezTo>
                  <a:cubicBezTo>
                    <a:pt x="2039" y="27"/>
                    <a:pt x="1074" y="22"/>
                    <a:pt x="114" y="73"/>
                  </a:cubicBezTo>
                  <a:cubicBezTo>
                    <a:pt x="0" y="77"/>
                    <a:pt x="0" y="243"/>
                    <a:pt x="114" y="249"/>
                  </a:cubicBezTo>
                  <a:cubicBezTo>
                    <a:pt x="1074" y="299"/>
                    <a:pt x="2039" y="293"/>
                    <a:pt x="2999" y="319"/>
                  </a:cubicBezTo>
                  <a:cubicBezTo>
                    <a:pt x="3001" y="319"/>
                    <a:pt x="3003" y="319"/>
                    <a:pt x="3005" y="319"/>
                  </a:cubicBezTo>
                  <a:cubicBezTo>
                    <a:pt x="3203" y="319"/>
                    <a:pt x="3204" y="1"/>
                    <a:pt x="30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23"/>
          <p:cNvGrpSpPr/>
          <p:nvPr/>
        </p:nvGrpSpPr>
        <p:grpSpPr>
          <a:xfrm>
            <a:off x="3168309" y="474596"/>
            <a:ext cx="1088181" cy="608604"/>
            <a:chOff x="3168309" y="474596"/>
            <a:chExt cx="1088181" cy="608604"/>
          </a:xfrm>
        </p:grpSpPr>
        <p:grpSp>
          <p:nvGrpSpPr>
            <p:cNvPr id="363" name="Google Shape;363;p23"/>
            <p:cNvGrpSpPr/>
            <p:nvPr/>
          </p:nvGrpSpPr>
          <p:grpSpPr>
            <a:xfrm>
              <a:off x="3168309" y="517749"/>
              <a:ext cx="1084309" cy="565452"/>
              <a:chOff x="3168309" y="517749"/>
              <a:chExt cx="1084309" cy="565452"/>
            </a:xfrm>
          </p:grpSpPr>
          <p:sp>
            <p:nvSpPr>
              <p:cNvPr id="364" name="Google Shape;364;p23"/>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23"/>
            <p:cNvGrpSpPr/>
            <p:nvPr/>
          </p:nvGrpSpPr>
          <p:grpSpPr>
            <a:xfrm>
              <a:off x="4114622" y="474596"/>
              <a:ext cx="141868" cy="100403"/>
              <a:chOff x="4114622" y="474596"/>
              <a:chExt cx="141868" cy="100403"/>
            </a:xfrm>
          </p:grpSpPr>
          <p:sp>
            <p:nvSpPr>
              <p:cNvPr id="367" name="Google Shape;367;p23"/>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9" name="Google Shape;369;p23"/>
          <p:cNvGrpSpPr/>
          <p:nvPr/>
        </p:nvGrpSpPr>
        <p:grpSpPr>
          <a:xfrm>
            <a:off x="4554058" y="287028"/>
            <a:ext cx="820760" cy="899951"/>
            <a:chOff x="4554058" y="287028"/>
            <a:chExt cx="820760" cy="899951"/>
          </a:xfrm>
        </p:grpSpPr>
        <p:grpSp>
          <p:nvGrpSpPr>
            <p:cNvPr id="370" name="Google Shape;370;p23"/>
            <p:cNvGrpSpPr/>
            <p:nvPr/>
          </p:nvGrpSpPr>
          <p:grpSpPr>
            <a:xfrm>
              <a:off x="4554058" y="287028"/>
              <a:ext cx="820760" cy="807258"/>
              <a:chOff x="4554058" y="287028"/>
              <a:chExt cx="820760" cy="807258"/>
            </a:xfrm>
          </p:grpSpPr>
          <p:sp>
            <p:nvSpPr>
              <p:cNvPr id="371" name="Google Shape;371;p23"/>
              <p:cNvSpPr/>
              <p:nvPr/>
            </p:nvSpPr>
            <p:spPr>
              <a:xfrm>
                <a:off x="4642315" y="348977"/>
                <a:ext cx="463924" cy="360179"/>
              </a:xfrm>
              <a:custGeom>
                <a:avLst/>
                <a:gdLst/>
                <a:ahLst/>
                <a:cxnLst/>
                <a:rect l="l" t="t" r="r" b="b"/>
                <a:pathLst>
                  <a:path w="14019" h="10884" extrusionOk="0">
                    <a:moveTo>
                      <a:pt x="6184" y="691"/>
                    </a:moveTo>
                    <a:cubicBezTo>
                      <a:pt x="10445" y="691"/>
                      <a:pt x="14018" y="6447"/>
                      <a:pt x="9536" y="9535"/>
                    </a:cubicBezTo>
                    <a:lnTo>
                      <a:pt x="9537" y="9535"/>
                    </a:lnTo>
                    <a:cubicBezTo>
                      <a:pt x="9519" y="9550"/>
                      <a:pt x="9502" y="9569"/>
                      <a:pt x="9487" y="9587"/>
                    </a:cubicBezTo>
                    <a:cubicBezTo>
                      <a:pt x="8640" y="9967"/>
                      <a:pt x="7748" y="10160"/>
                      <a:pt x="6864" y="10160"/>
                    </a:cubicBezTo>
                    <a:cubicBezTo>
                      <a:pt x="5431" y="10160"/>
                      <a:pt x="4015" y="9652"/>
                      <a:pt x="2835" y="8608"/>
                    </a:cubicBezTo>
                    <a:cubicBezTo>
                      <a:pt x="709" y="6729"/>
                      <a:pt x="1051" y="3240"/>
                      <a:pt x="3327" y="1634"/>
                    </a:cubicBezTo>
                    <a:cubicBezTo>
                      <a:pt x="4259" y="975"/>
                      <a:pt x="5239" y="691"/>
                      <a:pt x="6184" y="691"/>
                    </a:cubicBezTo>
                    <a:close/>
                    <a:moveTo>
                      <a:pt x="6279" y="0"/>
                    </a:moveTo>
                    <a:cubicBezTo>
                      <a:pt x="5009" y="0"/>
                      <a:pt x="3744" y="397"/>
                      <a:pt x="2708" y="1238"/>
                    </a:cubicBezTo>
                    <a:cubicBezTo>
                      <a:pt x="426" y="3093"/>
                      <a:pt x="0" y="6574"/>
                      <a:pt x="2040" y="8777"/>
                    </a:cubicBezTo>
                    <a:cubicBezTo>
                      <a:pt x="3204" y="10033"/>
                      <a:pt x="5123" y="10883"/>
                      <a:pt x="6939" y="10883"/>
                    </a:cubicBezTo>
                    <a:cubicBezTo>
                      <a:pt x="7881" y="10883"/>
                      <a:pt x="8795" y="10655"/>
                      <a:pt x="9562" y="10135"/>
                    </a:cubicBezTo>
                    <a:cubicBezTo>
                      <a:pt x="9619" y="10175"/>
                      <a:pt x="9685" y="10198"/>
                      <a:pt x="9756" y="10198"/>
                    </a:cubicBezTo>
                    <a:cubicBezTo>
                      <a:pt x="9821" y="10198"/>
                      <a:pt x="9890" y="10178"/>
                      <a:pt x="9957" y="10132"/>
                    </a:cubicBezTo>
                    <a:cubicBezTo>
                      <a:pt x="12601" y="8316"/>
                      <a:pt x="13052" y="4786"/>
                      <a:pt x="11072" y="2280"/>
                    </a:cubicBezTo>
                    <a:cubicBezTo>
                      <a:pt x="9908" y="808"/>
                      <a:pt x="8090" y="0"/>
                      <a:pt x="6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4554058" y="287028"/>
                <a:ext cx="820760" cy="807258"/>
              </a:xfrm>
              <a:custGeom>
                <a:avLst/>
                <a:gdLst/>
                <a:ahLst/>
                <a:cxnLst/>
                <a:rect l="l" t="t" r="r" b="b"/>
                <a:pathLst>
                  <a:path w="24802" h="24394" extrusionOk="0">
                    <a:moveTo>
                      <a:pt x="9264" y="721"/>
                    </a:moveTo>
                    <a:cubicBezTo>
                      <a:pt x="11400" y="721"/>
                      <a:pt x="13528" y="1569"/>
                      <a:pt x="14937" y="3265"/>
                    </a:cubicBezTo>
                    <a:cubicBezTo>
                      <a:pt x="16118" y="4685"/>
                      <a:pt x="16644" y="6645"/>
                      <a:pt x="16353" y="8466"/>
                    </a:cubicBezTo>
                    <a:cubicBezTo>
                      <a:pt x="15998" y="10689"/>
                      <a:pt x="14395" y="12153"/>
                      <a:pt x="12694" y="13462"/>
                    </a:cubicBezTo>
                    <a:cubicBezTo>
                      <a:pt x="12664" y="13488"/>
                      <a:pt x="12639" y="13518"/>
                      <a:pt x="12618" y="13550"/>
                    </a:cubicBezTo>
                    <a:cubicBezTo>
                      <a:pt x="11361" y="13984"/>
                      <a:pt x="10047" y="14249"/>
                      <a:pt x="8775" y="14249"/>
                    </a:cubicBezTo>
                    <a:cubicBezTo>
                      <a:pt x="6553" y="14249"/>
                      <a:pt x="4456" y="13443"/>
                      <a:pt x="3003" y="11326"/>
                    </a:cubicBezTo>
                    <a:cubicBezTo>
                      <a:pt x="832" y="8166"/>
                      <a:pt x="1814" y="4144"/>
                      <a:pt x="4920" y="2028"/>
                    </a:cubicBezTo>
                    <a:cubicBezTo>
                      <a:pt x="6198" y="1157"/>
                      <a:pt x="7733" y="721"/>
                      <a:pt x="9264" y="721"/>
                    </a:cubicBezTo>
                    <a:close/>
                    <a:moveTo>
                      <a:pt x="15451" y="11932"/>
                    </a:moveTo>
                    <a:cubicBezTo>
                      <a:pt x="16663" y="13613"/>
                      <a:pt x="18004" y="15196"/>
                      <a:pt x="19319" y="16797"/>
                    </a:cubicBezTo>
                    <a:cubicBezTo>
                      <a:pt x="20181" y="17844"/>
                      <a:pt x="23942" y="21362"/>
                      <a:pt x="22884" y="23133"/>
                    </a:cubicBezTo>
                    <a:cubicBezTo>
                      <a:pt x="22656" y="23319"/>
                      <a:pt x="22292" y="23393"/>
                      <a:pt x="21889" y="23393"/>
                    </a:cubicBezTo>
                    <a:cubicBezTo>
                      <a:pt x="21166" y="23393"/>
                      <a:pt x="20318" y="23152"/>
                      <a:pt x="19913" y="22879"/>
                    </a:cubicBezTo>
                    <a:cubicBezTo>
                      <a:pt x="19372" y="22514"/>
                      <a:pt x="18917" y="21877"/>
                      <a:pt x="18488" y="21393"/>
                    </a:cubicBezTo>
                    <a:cubicBezTo>
                      <a:pt x="17798" y="20616"/>
                      <a:pt x="17138" y="19814"/>
                      <a:pt x="16507" y="18987"/>
                    </a:cubicBezTo>
                    <a:cubicBezTo>
                      <a:pt x="15295" y="17400"/>
                      <a:pt x="14324" y="15634"/>
                      <a:pt x="13116" y="14052"/>
                    </a:cubicBezTo>
                    <a:cubicBezTo>
                      <a:pt x="13958" y="13404"/>
                      <a:pt x="14774" y="12718"/>
                      <a:pt x="15451" y="11932"/>
                    </a:cubicBezTo>
                    <a:close/>
                    <a:moveTo>
                      <a:pt x="9240" y="1"/>
                    </a:moveTo>
                    <a:cubicBezTo>
                      <a:pt x="7656" y="1"/>
                      <a:pt x="6066" y="429"/>
                      <a:pt x="4710" y="1294"/>
                    </a:cubicBezTo>
                    <a:cubicBezTo>
                      <a:pt x="1295" y="3475"/>
                      <a:pt x="1" y="7779"/>
                      <a:pt x="2125" y="11324"/>
                    </a:cubicBezTo>
                    <a:cubicBezTo>
                      <a:pt x="3552" y="13705"/>
                      <a:pt x="6259" y="15078"/>
                      <a:pt x="8964" y="15078"/>
                    </a:cubicBezTo>
                    <a:cubicBezTo>
                      <a:pt x="10259" y="15078"/>
                      <a:pt x="11554" y="14763"/>
                      <a:pt x="12708" y="14093"/>
                    </a:cubicBezTo>
                    <a:cubicBezTo>
                      <a:pt x="13477" y="16028"/>
                      <a:pt x="18426" y="24393"/>
                      <a:pt x="21721" y="24393"/>
                    </a:cubicBezTo>
                    <a:cubicBezTo>
                      <a:pt x="22063" y="24393"/>
                      <a:pt x="22387" y="24303"/>
                      <a:pt x="22687" y="24107"/>
                    </a:cubicBezTo>
                    <a:cubicBezTo>
                      <a:pt x="22719" y="24118"/>
                      <a:pt x="22753" y="24125"/>
                      <a:pt x="22788" y="24125"/>
                    </a:cubicBezTo>
                    <a:cubicBezTo>
                      <a:pt x="22850" y="24125"/>
                      <a:pt x="22916" y="24105"/>
                      <a:pt x="22982" y="24055"/>
                    </a:cubicBezTo>
                    <a:cubicBezTo>
                      <a:pt x="24802" y="22709"/>
                      <a:pt x="23491" y="20728"/>
                      <a:pt x="22396" y="19391"/>
                    </a:cubicBezTo>
                    <a:cubicBezTo>
                      <a:pt x="20231" y="16749"/>
                      <a:pt x="18113" y="14028"/>
                      <a:pt x="15767" y="11545"/>
                    </a:cubicBezTo>
                    <a:cubicBezTo>
                      <a:pt x="16367" y="10761"/>
                      <a:pt x="16824" y="9874"/>
                      <a:pt x="17026" y="8831"/>
                    </a:cubicBezTo>
                    <a:cubicBezTo>
                      <a:pt x="17398" y="6921"/>
                      <a:pt x="16943" y="4850"/>
                      <a:pt x="15825" y="3261"/>
                    </a:cubicBezTo>
                    <a:cubicBezTo>
                      <a:pt x="14304" y="1100"/>
                      <a:pt x="11779" y="1"/>
                      <a:pt x="9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23"/>
            <p:cNvGrpSpPr/>
            <p:nvPr/>
          </p:nvGrpSpPr>
          <p:grpSpPr>
            <a:xfrm>
              <a:off x="5063947" y="1041305"/>
              <a:ext cx="89912" cy="145673"/>
              <a:chOff x="5063947" y="1041305"/>
              <a:chExt cx="89912" cy="145673"/>
            </a:xfrm>
          </p:grpSpPr>
          <p:sp>
            <p:nvSpPr>
              <p:cNvPr id="374" name="Google Shape;374;p23"/>
              <p:cNvSpPr/>
              <p:nvPr/>
            </p:nvSpPr>
            <p:spPr>
              <a:xfrm>
                <a:off x="5063947" y="1041305"/>
                <a:ext cx="81110" cy="80481"/>
              </a:xfrm>
              <a:custGeom>
                <a:avLst/>
                <a:gdLst/>
                <a:ahLst/>
                <a:cxnLst/>
                <a:rect l="l" t="t" r="r" b="b"/>
                <a:pathLst>
                  <a:path w="2451" h="2432" extrusionOk="0">
                    <a:moveTo>
                      <a:pt x="176" y="1"/>
                    </a:moveTo>
                    <a:cubicBezTo>
                      <a:pt x="87" y="1"/>
                      <a:pt x="1" y="70"/>
                      <a:pt x="36" y="182"/>
                    </a:cubicBezTo>
                    <a:cubicBezTo>
                      <a:pt x="344" y="1198"/>
                      <a:pt x="1120" y="2083"/>
                      <a:pt x="2142" y="2423"/>
                    </a:cubicBezTo>
                    <a:cubicBezTo>
                      <a:pt x="2159" y="2429"/>
                      <a:pt x="2176" y="2431"/>
                      <a:pt x="2192" y="2431"/>
                    </a:cubicBezTo>
                    <a:cubicBezTo>
                      <a:pt x="2354" y="2431"/>
                      <a:pt x="2451" y="2170"/>
                      <a:pt x="2281" y="2094"/>
                    </a:cubicBezTo>
                    <a:cubicBezTo>
                      <a:pt x="1373" y="1688"/>
                      <a:pt x="674" y="1052"/>
                      <a:pt x="322" y="102"/>
                    </a:cubicBezTo>
                    <a:cubicBezTo>
                      <a:pt x="296" y="32"/>
                      <a:pt x="235"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5073643" y="1111958"/>
                <a:ext cx="80216" cy="75021"/>
              </a:xfrm>
              <a:custGeom>
                <a:avLst/>
                <a:gdLst/>
                <a:ahLst/>
                <a:cxnLst/>
                <a:rect l="l" t="t" r="r" b="b"/>
                <a:pathLst>
                  <a:path w="2424" h="2267" extrusionOk="0">
                    <a:moveTo>
                      <a:pt x="167" y="0"/>
                    </a:moveTo>
                    <a:cubicBezTo>
                      <a:pt x="84" y="0"/>
                      <a:pt x="1" y="54"/>
                      <a:pt x="11" y="152"/>
                    </a:cubicBezTo>
                    <a:cubicBezTo>
                      <a:pt x="133" y="1253"/>
                      <a:pt x="1029" y="2135"/>
                      <a:pt x="2127" y="2265"/>
                    </a:cubicBezTo>
                    <a:cubicBezTo>
                      <a:pt x="2136" y="2266"/>
                      <a:pt x="2144" y="2267"/>
                      <a:pt x="2152" y="2267"/>
                    </a:cubicBezTo>
                    <a:cubicBezTo>
                      <a:pt x="2376" y="2267"/>
                      <a:pt x="2424" y="1866"/>
                      <a:pt x="2186" y="1833"/>
                    </a:cubicBezTo>
                    <a:cubicBezTo>
                      <a:pt x="1242" y="1703"/>
                      <a:pt x="521" y="1047"/>
                      <a:pt x="317" y="110"/>
                    </a:cubicBezTo>
                    <a:cubicBezTo>
                      <a:pt x="301" y="35"/>
                      <a:pt x="234"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1" name="Google Shape;381;p23"/>
          <p:cNvGrpSpPr/>
          <p:nvPr/>
        </p:nvGrpSpPr>
        <p:grpSpPr>
          <a:xfrm>
            <a:off x="5910718" y="-131360"/>
            <a:ext cx="105830" cy="85015"/>
            <a:chOff x="5910718" y="-131360"/>
            <a:chExt cx="105830" cy="85015"/>
          </a:xfrm>
        </p:grpSpPr>
        <p:sp>
          <p:nvSpPr>
            <p:cNvPr id="382" name="Google Shape;382;p23"/>
            <p:cNvSpPr/>
            <p:nvPr/>
          </p:nvSpPr>
          <p:spPr>
            <a:xfrm>
              <a:off x="5910718" y="-129342"/>
              <a:ext cx="37097" cy="58342"/>
            </a:xfrm>
            <a:custGeom>
              <a:avLst/>
              <a:gdLst/>
              <a:ahLst/>
              <a:cxnLst/>
              <a:rect l="l" t="t" r="r" b="b"/>
              <a:pathLst>
                <a:path w="1121" h="1763" extrusionOk="0">
                  <a:moveTo>
                    <a:pt x="181" y="1"/>
                  </a:moveTo>
                  <a:cubicBezTo>
                    <a:pt x="92" y="1"/>
                    <a:pt x="1" y="100"/>
                    <a:pt x="51" y="208"/>
                  </a:cubicBezTo>
                  <a:lnTo>
                    <a:pt x="737" y="1672"/>
                  </a:lnTo>
                  <a:cubicBezTo>
                    <a:pt x="767" y="1736"/>
                    <a:pt x="819" y="1763"/>
                    <a:pt x="873" y="1763"/>
                  </a:cubicBezTo>
                  <a:cubicBezTo>
                    <a:pt x="992" y="1763"/>
                    <a:pt x="1120" y="1633"/>
                    <a:pt x="1045" y="1492"/>
                  </a:cubicBezTo>
                  <a:lnTo>
                    <a:pt x="287" y="70"/>
                  </a:lnTo>
                  <a:cubicBezTo>
                    <a:pt x="261" y="21"/>
                    <a:pt x="221" y="1"/>
                    <a:pt x="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3"/>
            <p:cNvSpPr/>
            <p:nvPr/>
          </p:nvSpPr>
          <p:spPr>
            <a:xfrm>
              <a:off x="5974255" y="-131360"/>
              <a:ext cx="42292" cy="85015"/>
            </a:xfrm>
            <a:custGeom>
              <a:avLst/>
              <a:gdLst/>
              <a:ahLst/>
              <a:cxnLst/>
              <a:rect l="l" t="t" r="r" b="b"/>
              <a:pathLst>
                <a:path w="1278" h="2569" extrusionOk="0">
                  <a:moveTo>
                    <a:pt x="215" y="1"/>
                  </a:moveTo>
                  <a:cubicBezTo>
                    <a:pt x="98" y="1"/>
                    <a:pt x="0" y="146"/>
                    <a:pt x="102" y="258"/>
                  </a:cubicBezTo>
                  <a:cubicBezTo>
                    <a:pt x="634" y="837"/>
                    <a:pt x="812" y="1546"/>
                    <a:pt x="658" y="2312"/>
                  </a:cubicBezTo>
                  <a:cubicBezTo>
                    <a:pt x="627" y="2466"/>
                    <a:pt x="753" y="2568"/>
                    <a:pt x="873" y="2568"/>
                  </a:cubicBezTo>
                  <a:cubicBezTo>
                    <a:pt x="952" y="2568"/>
                    <a:pt x="1028" y="2524"/>
                    <a:pt x="1055" y="2421"/>
                  </a:cubicBezTo>
                  <a:cubicBezTo>
                    <a:pt x="1277" y="1565"/>
                    <a:pt x="978" y="627"/>
                    <a:pt x="318" y="42"/>
                  </a:cubicBezTo>
                  <a:cubicBezTo>
                    <a:pt x="285" y="13"/>
                    <a:pt x="24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23"/>
          <p:cNvGrpSpPr/>
          <p:nvPr/>
        </p:nvGrpSpPr>
        <p:grpSpPr>
          <a:xfrm>
            <a:off x="3894690" y="-306155"/>
            <a:ext cx="432221" cy="578920"/>
            <a:chOff x="3894690" y="-306155"/>
            <a:chExt cx="432221" cy="578920"/>
          </a:xfrm>
        </p:grpSpPr>
        <p:sp>
          <p:nvSpPr>
            <p:cNvPr id="385" name="Google Shape;385;p23"/>
            <p:cNvSpPr/>
            <p:nvPr/>
          </p:nvSpPr>
          <p:spPr>
            <a:xfrm>
              <a:off x="3975568" y="-294506"/>
              <a:ext cx="351343" cy="567272"/>
            </a:xfrm>
            <a:custGeom>
              <a:avLst/>
              <a:gdLst/>
              <a:ahLst/>
              <a:cxnLst/>
              <a:rect l="l" t="t" r="r" b="b"/>
              <a:pathLst>
                <a:path w="10617" h="17142" extrusionOk="0">
                  <a:moveTo>
                    <a:pt x="5069" y="801"/>
                  </a:moveTo>
                  <a:cubicBezTo>
                    <a:pt x="5234" y="801"/>
                    <a:pt x="5366" y="893"/>
                    <a:pt x="5604" y="1176"/>
                  </a:cubicBezTo>
                  <a:cubicBezTo>
                    <a:pt x="6229" y="1915"/>
                    <a:pt x="6375" y="3445"/>
                    <a:pt x="6629" y="4358"/>
                  </a:cubicBezTo>
                  <a:cubicBezTo>
                    <a:pt x="7672" y="8120"/>
                    <a:pt x="8686" y="11891"/>
                    <a:pt x="9769" y="15641"/>
                  </a:cubicBezTo>
                  <a:cubicBezTo>
                    <a:pt x="9190" y="15832"/>
                    <a:pt x="8427" y="16198"/>
                    <a:pt x="7801" y="16198"/>
                  </a:cubicBezTo>
                  <a:cubicBezTo>
                    <a:pt x="7598" y="16198"/>
                    <a:pt x="7409" y="16160"/>
                    <a:pt x="7246" y="16064"/>
                  </a:cubicBezTo>
                  <a:cubicBezTo>
                    <a:pt x="6512" y="15635"/>
                    <a:pt x="6312" y="13529"/>
                    <a:pt x="6107" y="12713"/>
                  </a:cubicBezTo>
                  <a:cubicBezTo>
                    <a:pt x="5552" y="10518"/>
                    <a:pt x="4999" y="8324"/>
                    <a:pt x="4445" y="6129"/>
                  </a:cubicBezTo>
                  <a:cubicBezTo>
                    <a:pt x="4405" y="5970"/>
                    <a:pt x="4259" y="5885"/>
                    <a:pt x="4114" y="5885"/>
                  </a:cubicBezTo>
                  <a:cubicBezTo>
                    <a:pt x="4000" y="5885"/>
                    <a:pt x="3887" y="5937"/>
                    <a:pt x="3824" y="6048"/>
                  </a:cubicBezTo>
                  <a:cubicBezTo>
                    <a:pt x="3448" y="6720"/>
                    <a:pt x="3207" y="7615"/>
                    <a:pt x="2252" y="7615"/>
                  </a:cubicBezTo>
                  <a:cubicBezTo>
                    <a:pt x="2236" y="7615"/>
                    <a:pt x="2221" y="7615"/>
                    <a:pt x="2206" y="7614"/>
                  </a:cubicBezTo>
                  <a:cubicBezTo>
                    <a:pt x="1749" y="7601"/>
                    <a:pt x="985" y="7020"/>
                    <a:pt x="559" y="6803"/>
                  </a:cubicBezTo>
                  <a:cubicBezTo>
                    <a:pt x="1265" y="5168"/>
                    <a:pt x="1742" y="3220"/>
                    <a:pt x="2849" y="1853"/>
                  </a:cubicBezTo>
                  <a:cubicBezTo>
                    <a:pt x="3428" y="1139"/>
                    <a:pt x="3556" y="1160"/>
                    <a:pt x="4361" y="972"/>
                  </a:cubicBezTo>
                  <a:cubicBezTo>
                    <a:pt x="4715" y="889"/>
                    <a:pt x="4908" y="801"/>
                    <a:pt x="5069" y="801"/>
                  </a:cubicBezTo>
                  <a:close/>
                  <a:moveTo>
                    <a:pt x="5172" y="1"/>
                  </a:moveTo>
                  <a:cubicBezTo>
                    <a:pt x="4210" y="1"/>
                    <a:pt x="2909" y="426"/>
                    <a:pt x="2429" y="796"/>
                  </a:cubicBezTo>
                  <a:cubicBezTo>
                    <a:pt x="1971" y="1150"/>
                    <a:pt x="1821" y="1799"/>
                    <a:pt x="1625" y="2310"/>
                  </a:cubicBezTo>
                  <a:cubicBezTo>
                    <a:pt x="1066" y="3764"/>
                    <a:pt x="530" y="5222"/>
                    <a:pt x="40" y="6700"/>
                  </a:cubicBezTo>
                  <a:cubicBezTo>
                    <a:pt x="0" y="6819"/>
                    <a:pt x="64" y="6922"/>
                    <a:pt x="156" y="6980"/>
                  </a:cubicBezTo>
                  <a:cubicBezTo>
                    <a:pt x="150" y="7057"/>
                    <a:pt x="179" y="7137"/>
                    <a:pt x="270" y="7192"/>
                  </a:cubicBezTo>
                  <a:cubicBezTo>
                    <a:pt x="815" y="7523"/>
                    <a:pt x="2014" y="8570"/>
                    <a:pt x="2787" y="8570"/>
                  </a:cubicBezTo>
                  <a:cubicBezTo>
                    <a:pt x="2848" y="8570"/>
                    <a:pt x="2906" y="8564"/>
                    <a:pt x="2961" y="8550"/>
                  </a:cubicBezTo>
                  <a:cubicBezTo>
                    <a:pt x="3405" y="8440"/>
                    <a:pt x="3748" y="7806"/>
                    <a:pt x="4019" y="7222"/>
                  </a:cubicBezTo>
                  <a:cubicBezTo>
                    <a:pt x="4434" y="8884"/>
                    <a:pt x="4849" y="10544"/>
                    <a:pt x="5267" y="12205"/>
                  </a:cubicBezTo>
                  <a:cubicBezTo>
                    <a:pt x="5647" y="13722"/>
                    <a:pt x="5835" y="15559"/>
                    <a:pt x="6515" y="16968"/>
                  </a:cubicBezTo>
                  <a:cubicBezTo>
                    <a:pt x="6569" y="17078"/>
                    <a:pt x="6699" y="17135"/>
                    <a:pt x="6816" y="17139"/>
                  </a:cubicBezTo>
                  <a:cubicBezTo>
                    <a:pt x="6850" y="17141"/>
                    <a:pt x="6884" y="17141"/>
                    <a:pt x="6918" y="17141"/>
                  </a:cubicBezTo>
                  <a:cubicBezTo>
                    <a:pt x="7932" y="17141"/>
                    <a:pt x="9116" y="16566"/>
                    <a:pt x="10061" y="16282"/>
                  </a:cubicBezTo>
                  <a:cubicBezTo>
                    <a:pt x="10076" y="16276"/>
                    <a:pt x="10090" y="16268"/>
                    <a:pt x="10104" y="16259"/>
                  </a:cubicBezTo>
                  <a:cubicBezTo>
                    <a:pt x="10135" y="16267"/>
                    <a:pt x="10168" y="16271"/>
                    <a:pt x="10201" y="16271"/>
                  </a:cubicBezTo>
                  <a:cubicBezTo>
                    <a:pt x="10406" y="16271"/>
                    <a:pt x="10617" y="16107"/>
                    <a:pt x="10547" y="15848"/>
                  </a:cubicBezTo>
                  <a:cubicBezTo>
                    <a:pt x="9779" y="12980"/>
                    <a:pt x="8955" y="10123"/>
                    <a:pt x="8156" y="7265"/>
                  </a:cubicBezTo>
                  <a:cubicBezTo>
                    <a:pt x="7741" y="5776"/>
                    <a:pt x="7324" y="4289"/>
                    <a:pt x="6908" y="2802"/>
                  </a:cubicBezTo>
                  <a:cubicBezTo>
                    <a:pt x="6730" y="2167"/>
                    <a:pt x="6650" y="591"/>
                    <a:pt x="6021" y="186"/>
                  </a:cubicBezTo>
                  <a:cubicBezTo>
                    <a:pt x="5817" y="55"/>
                    <a:pt x="5516" y="1"/>
                    <a:pt x="51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 name="Google Shape;386;p23"/>
            <p:cNvGrpSpPr/>
            <p:nvPr/>
          </p:nvGrpSpPr>
          <p:grpSpPr>
            <a:xfrm>
              <a:off x="3894690" y="-306155"/>
              <a:ext cx="98086" cy="107551"/>
              <a:chOff x="3894690" y="-306155"/>
              <a:chExt cx="98086" cy="107551"/>
            </a:xfrm>
          </p:grpSpPr>
          <p:sp>
            <p:nvSpPr>
              <p:cNvPr id="387" name="Google Shape;387;p23"/>
              <p:cNvSpPr/>
              <p:nvPr/>
            </p:nvSpPr>
            <p:spPr>
              <a:xfrm>
                <a:off x="3925797" y="-273029"/>
                <a:ext cx="66979" cy="74425"/>
              </a:xfrm>
              <a:custGeom>
                <a:avLst/>
                <a:gdLst/>
                <a:ahLst/>
                <a:cxnLst/>
                <a:rect l="l" t="t" r="r" b="b"/>
                <a:pathLst>
                  <a:path w="2024" h="2249" extrusionOk="0">
                    <a:moveTo>
                      <a:pt x="1749" y="0"/>
                    </a:moveTo>
                    <a:cubicBezTo>
                      <a:pt x="1701" y="0"/>
                      <a:pt x="1652" y="17"/>
                      <a:pt x="1610" y="56"/>
                    </a:cubicBezTo>
                    <a:cubicBezTo>
                      <a:pt x="1028" y="591"/>
                      <a:pt x="544" y="1337"/>
                      <a:pt x="89" y="1979"/>
                    </a:cubicBezTo>
                    <a:cubicBezTo>
                      <a:pt x="0" y="2104"/>
                      <a:pt x="127" y="2248"/>
                      <a:pt x="253" y="2248"/>
                    </a:cubicBezTo>
                    <a:cubicBezTo>
                      <a:pt x="295" y="2248"/>
                      <a:pt x="337" y="2233"/>
                      <a:pt x="371" y="2196"/>
                    </a:cubicBezTo>
                    <a:cubicBezTo>
                      <a:pt x="905" y="1614"/>
                      <a:pt x="1530" y="988"/>
                      <a:pt x="1931" y="305"/>
                    </a:cubicBezTo>
                    <a:cubicBezTo>
                      <a:pt x="2023" y="151"/>
                      <a:pt x="1891" y="0"/>
                      <a:pt x="17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3"/>
              <p:cNvSpPr/>
              <p:nvPr/>
            </p:nvSpPr>
            <p:spPr>
              <a:xfrm>
                <a:off x="3894690" y="-306155"/>
                <a:ext cx="73333" cy="65292"/>
              </a:xfrm>
              <a:custGeom>
                <a:avLst/>
                <a:gdLst/>
                <a:ahLst/>
                <a:cxnLst/>
                <a:rect l="l" t="t" r="r" b="b"/>
                <a:pathLst>
                  <a:path w="2216" h="1973" extrusionOk="0">
                    <a:moveTo>
                      <a:pt x="1941" y="1"/>
                    </a:moveTo>
                    <a:cubicBezTo>
                      <a:pt x="1907" y="1"/>
                      <a:pt x="1869" y="11"/>
                      <a:pt x="1830" y="36"/>
                    </a:cubicBezTo>
                    <a:cubicBezTo>
                      <a:pt x="1141" y="466"/>
                      <a:pt x="530" y="1108"/>
                      <a:pt x="67" y="1770"/>
                    </a:cubicBezTo>
                    <a:cubicBezTo>
                      <a:pt x="0" y="1864"/>
                      <a:pt x="96" y="1973"/>
                      <a:pt x="191" y="1973"/>
                    </a:cubicBezTo>
                    <a:cubicBezTo>
                      <a:pt x="222" y="1973"/>
                      <a:pt x="253" y="1961"/>
                      <a:pt x="278" y="1933"/>
                    </a:cubicBezTo>
                    <a:cubicBezTo>
                      <a:pt x="822" y="1347"/>
                      <a:pt x="1404" y="875"/>
                      <a:pt x="2040" y="397"/>
                    </a:cubicBezTo>
                    <a:cubicBezTo>
                      <a:pt x="2216" y="267"/>
                      <a:pt x="2115" y="1"/>
                      <a:pt x="19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9" name="Google Shape;389;p23"/>
          <p:cNvGrpSpPr/>
          <p:nvPr/>
        </p:nvGrpSpPr>
        <p:grpSpPr>
          <a:xfrm>
            <a:off x="2775700" y="-243577"/>
            <a:ext cx="641763" cy="660328"/>
            <a:chOff x="2775700" y="-243577"/>
            <a:chExt cx="641763" cy="660328"/>
          </a:xfrm>
        </p:grpSpPr>
        <p:grpSp>
          <p:nvGrpSpPr>
            <p:cNvPr id="390" name="Google Shape;390;p23"/>
            <p:cNvGrpSpPr/>
            <p:nvPr/>
          </p:nvGrpSpPr>
          <p:grpSpPr>
            <a:xfrm>
              <a:off x="2880967" y="-159588"/>
              <a:ext cx="536496" cy="576339"/>
              <a:chOff x="2880967" y="-159588"/>
              <a:chExt cx="536496" cy="576339"/>
            </a:xfrm>
          </p:grpSpPr>
          <p:sp>
            <p:nvSpPr>
              <p:cNvPr id="391" name="Google Shape;391;p23"/>
              <p:cNvSpPr/>
              <p:nvPr/>
            </p:nvSpPr>
            <p:spPr>
              <a:xfrm>
                <a:off x="2880967" y="-159588"/>
                <a:ext cx="536496" cy="576339"/>
              </a:xfrm>
              <a:custGeom>
                <a:avLst/>
                <a:gdLst/>
                <a:ahLst/>
                <a:cxnLst/>
                <a:rect l="l" t="t" r="r" b="b"/>
                <a:pathLst>
                  <a:path w="16212" h="17416" extrusionOk="0">
                    <a:moveTo>
                      <a:pt x="3148" y="1051"/>
                    </a:moveTo>
                    <a:cubicBezTo>
                      <a:pt x="3766" y="1051"/>
                      <a:pt x="4374" y="1477"/>
                      <a:pt x="5168" y="1975"/>
                    </a:cubicBezTo>
                    <a:cubicBezTo>
                      <a:pt x="6294" y="2680"/>
                      <a:pt x="7409" y="3404"/>
                      <a:pt x="8513" y="4145"/>
                    </a:cubicBezTo>
                    <a:cubicBezTo>
                      <a:pt x="10785" y="5671"/>
                      <a:pt x="13003" y="7271"/>
                      <a:pt x="15168" y="8945"/>
                    </a:cubicBezTo>
                    <a:cubicBezTo>
                      <a:pt x="14621" y="9414"/>
                      <a:pt x="13755" y="10270"/>
                      <a:pt x="13189" y="10273"/>
                    </a:cubicBezTo>
                    <a:cubicBezTo>
                      <a:pt x="13189" y="10273"/>
                      <a:pt x="13189" y="10273"/>
                      <a:pt x="13188" y="10273"/>
                    </a:cubicBezTo>
                    <a:cubicBezTo>
                      <a:pt x="12600" y="10273"/>
                      <a:pt x="11654" y="9293"/>
                      <a:pt x="11148" y="8941"/>
                    </a:cubicBezTo>
                    <a:cubicBezTo>
                      <a:pt x="10723" y="8646"/>
                      <a:pt x="10465" y="8487"/>
                      <a:pt x="10204" y="8487"/>
                    </a:cubicBezTo>
                    <a:cubicBezTo>
                      <a:pt x="9971" y="8487"/>
                      <a:pt x="9736" y="8613"/>
                      <a:pt x="9379" y="8884"/>
                    </a:cubicBezTo>
                    <a:cubicBezTo>
                      <a:pt x="8593" y="9480"/>
                      <a:pt x="7098" y="10342"/>
                      <a:pt x="7058" y="11468"/>
                    </a:cubicBezTo>
                    <a:cubicBezTo>
                      <a:pt x="7023" y="12488"/>
                      <a:pt x="8019" y="13810"/>
                      <a:pt x="8602" y="14690"/>
                    </a:cubicBezTo>
                    <a:cubicBezTo>
                      <a:pt x="8589" y="14695"/>
                      <a:pt x="8576" y="14701"/>
                      <a:pt x="8564" y="14707"/>
                    </a:cubicBezTo>
                    <a:cubicBezTo>
                      <a:pt x="8088" y="15047"/>
                      <a:pt x="7630" y="15413"/>
                      <a:pt x="7169" y="15770"/>
                    </a:cubicBezTo>
                    <a:cubicBezTo>
                      <a:pt x="6792" y="16063"/>
                      <a:pt x="6291" y="16348"/>
                      <a:pt x="5992" y="16734"/>
                    </a:cubicBezTo>
                    <a:cubicBezTo>
                      <a:pt x="5162" y="14281"/>
                      <a:pt x="4144" y="11889"/>
                      <a:pt x="3245" y="9463"/>
                    </a:cubicBezTo>
                    <a:cubicBezTo>
                      <a:pt x="2773" y="8186"/>
                      <a:pt x="2314" y="6905"/>
                      <a:pt x="1869" y="5619"/>
                    </a:cubicBezTo>
                    <a:cubicBezTo>
                      <a:pt x="1381" y="4211"/>
                      <a:pt x="606" y="3086"/>
                      <a:pt x="1687" y="1885"/>
                    </a:cubicBezTo>
                    <a:cubicBezTo>
                      <a:pt x="2232" y="1282"/>
                      <a:pt x="2693" y="1051"/>
                      <a:pt x="3148" y="1051"/>
                    </a:cubicBezTo>
                    <a:close/>
                    <a:moveTo>
                      <a:pt x="3115" y="1"/>
                    </a:moveTo>
                    <a:cubicBezTo>
                      <a:pt x="3114" y="1"/>
                      <a:pt x="3114" y="1"/>
                      <a:pt x="3113" y="1"/>
                    </a:cubicBezTo>
                    <a:cubicBezTo>
                      <a:pt x="2000" y="4"/>
                      <a:pt x="889" y="1565"/>
                      <a:pt x="140" y="2223"/>
                    </a:cubicBezTo>
                    <a:cubicBezTo>
                      <a:pt x="42" y="2311"/>
                      <a:pt x="1" y="2476"/>
                      <a:pt x="41" y="2599"/>
                    </a:cubicBezTo>
                    <a:cubicBezTo>
                      <a:pt x="1664" y="7536"/>
                      <a:pt x="3283" y="12647"/>
                      <a:pt x="5645" y="17291"/>
                    </a:cubicBezTo>
                    <a:cubicBezTo>
                      <a:pt x="5689" y="17378"/>
                      <a:pt x="5767" y="17415"/>
                      <a:pt x="5847" y="17415"/>
                    </a:cubicBezTo>
                    <a:cubicBezTo>
                      <a:pt x="5969" y="17415"/>
                      <a:pt x="6096" y="17331"/>
                      <a:pt x="6120" y="17208"/>
                    </a:cubicBezTo>
                    <a:cubicBezTo>
                      <a:pt x="6645" y="17078"/>
                      <a:pt x="7126" y="16596"/>
                      <a:pt x="7559" y="16277"/>
                    </a:cubicBezTo>
                    <a:cubicBezTo>
                      <a:pt x="8029" y="15929"/>
                      <a:pt x="8504" y="15588"/>
                      <a:pt x="8962" y="15223"/>
                    </a:cubicBezTo>
                    <a:cubicBezTo>
                      <a:pt x="9031" y="15170"/>
                      <a:pt x="9069" y="15086"/>
                      <a:pt x="9062" y="14997"/>
                    </a:cubicBezTo>
                    <a:cubicBezTo>
                      <a:pt x="9184" y="14957"/>
                      <a:pt x="9278" y="14844"/>
                      <a:pt x="9218" y="14695"/>
                    </a:cubicBezTo>
                    <a:cubicBezTo>
                      <a:pt x="8777" y="13601"/>
                      <a:pt x="7820" y="12413"/>
                      <a:pt x="8216" y="11296"/>
                    </a:cubicBezTo>
                    <a:cubicBezTo>
                      <a:pt x="8498" y="10505"/>
                      <a:pt x="8990" y="10045"/>
                      <a:pt x="9700" y="9579"/>
                    </a:cubicBezTo>
                    <a:cubicBezTo>
                      <a:pt x="9940" y="9422"/>
                      <a:pt x="10120" y="9357"/>
                      <a:pt x="10276" y="9357"/>
                    </a:cubicBezTo>
                    <a:cubicBezTo>
                      <a:pt x="10584" y="9357"/>
                      <a:pt x="10807" y="9609"/>
                      <a:pt x="11237" y="9920"/>
                    </a:cubicBezTo>
                    <a:cubicBezTo>
                      <a:pt x="11733" y="10276"/>
                      <a:pt x="12538" y="11125"/>
                      <a:pt x="13171" y="11134"/>
                    </a:cubicBezTo>
                    <a:cubicBezTo>
                      <a:pt x="13175" y="11134"/>
                      <a:pt x="13179" y="11134"/>
                      <a:pt x="13183" y="11134"/>
                    </a:cubicBezTo>
                    <a:cubicBezTo>
                      <a:pt x="14030" y="11134"/>
                      <a:pt x="15138" y="9873"/>
                      <a:pt x="15759" y="9408"/>
                    </a:cubicBezTo>
                    <a:cubicBezTo>
                      <a:pt x="15838" y="9350"/>
                      <a:pt x="15891" y="9266"/>
                      <a:pt x="15910" y="9171"/>
                    </a:cubicBezTo>
                    <a:cubicBezTo>
                      <a:pt x="16110" y="9048"/>
                      <a:pt x="16211" y="8785"/>
                      <a:pt x="15978" y="8604"/>
                    </a:cubicBezTo>
                    <a:cubicBezTo>
                      <a:pt x="12972" y="6279"/>
                      <a:pt x="9878" y="4073"/>
                      <a:pt x="6680" y="2021"/>
                    </a:cubicBezTo>
                    <a:cubicBezTo>
                      <a:pt x="5749" y="1426"/>
                      <a:pt x="4259" y="1"/>
                      <a:pt x="3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3"/>
              <p:cNvSpPr/>
              <p:nvPr/>
            </p:nvSpPr>
            <p:spPr>
              <a:xfrm>
                <a:off x="3004700" y="-35855"/>
                <a:ext cx="152192" cy="171982"/>
              </a:xfrm>
              <a:custGeom>
                <a:avLst/>
                <a:gdLst/>
                <a:ahLst/>
                <a:cxnLst/>
                <a:rect l="l" t="t" r="r" b="b"/>
                <a:pathLst>
                  <a:path w="4599" h="5197" extrusionOk="0">
                    <a:moveTo>
                      <a:pt x="1007" y="1230"/>
                    </a:moveTo>
                    <a:lnTo>
                      <a:pt x="2094" y="1964"/>
                    </a:lnTo>
                    <a:cubicBezTo>
                      <a:pt x="2607" y="2310"/>
                      <a:pt x="3350" y="2661"/>
                      <a:pt x="3837" y="3099"/>
                    </a:cubicBezTo>
                    <a:cubicBezTo>
                      <a:pt x="3413" y="3678"/>
                      <a:pt x="2639" y="4199"/>
                      <a:pt x="2165" y="4687"/>
                    </a:cubicBezTo>
                    <a:lnTo>
                      <a:pt x="2165" y="4686"/>
                    </a:lnTo>
                    <a:cubicBezTo>
                      <a:pt x="1799" y="3514"/>
                      <a:pt x="1347" y="2401"/>
                      <a:pt x="1007" y="1230"/>
                    </a:cubicBezTo>
                    <a:close/>
                    <a:moveTo>
                      <a:pt x="410" y="1"/>
                    </a:moveTo>
                    <a:cubicBezTo>
                      <a:pt x="189" y="1"/>
                      <a:pt x="0" y="248"/>
                      <a:pt x="50" y="477"/>
                    </a:cubicBezTo>
                    <a:cubicBezTo>
                      <a:pt x="379" y="1999"/>
                      <a:pt x="791" y="3707"/>
                      <a:pt x="1610" y="5047"/>
                    </a:cubicBezTo>
                    <a:cubicBezTo>
                      <a:pt x="1674" y="5152"/>
                      <a:pt x="1776" y="5197"/>
                      <a:pt x="1878" y="5197"/>
                    </a:cubicBezTo>
                    <a:cubicBezTo>
                      <a:pt x="1992" y="5197"/>
                      <a:pt x="2106" y="5141"/>
                      <a:pt x="2166" y="5047"/>
                    </a:cubicBezTo>
                    <a:cubicBezTo>
                      <a:pt x="2218" y="5095"/>
                      <a:pt x="2283" y="5119"/>
                      <a:pt x="2349" y="5119"/>
                    </a:cubicBezTo>
                    <a:cubicBezTo>
                      <a:pt x="2411" y="5119"/>
                      <a:pt x="2472" y="5098"/>
                      <a:pt x="2522" y="5055"/>
                    </a:cubicBezTo>
                    <a:cubicBezTo>
                      <a:pt x="3172" y="4531"/>
                      <a:pt x="4096" y="3940"/>
                      <a:pt x="4532" y="3221"/>
                    </a:cubicBezTo>
                    <a:cubicBezTo>
                      <a:pt x="4588" y="3133"/>
                      <a:pt x="4598" y="2984"/>
                      <a:pt x="4532" y="2895"/>
                    </a:cubicBezTo>
                    <a:cubicBezTo>
                      <a:pt x="4133" y="2358"/>
                      <a:pt x="3433" y="2013"/>
                      <a:pt x="2889" y="1635"/>
                    </a:cubicBezTo>
                    <a:cubicBezTo>
                      <a:pt x="2125" y="1106"/>
                      <a:pt x="1358" y="586"/>
                      <a:pt x="592" y="60"/>
                    </a:cubicBezTo>
                    <a:cubicBezTo>
                      <a:pt x="531" y="19"/>
                      <a:pt x="469" y="1"/>
                      <a:pt x="4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23"/>
            <p:cNvGrpSpPr/>
            <p:nvPr/>
          </p:nvGrpSpPr>
          <p:grpSpPr>
            <a:xfrm>
              <a:off x="2775700" y="-243577"/>
              <a:ext cx="100965" cy="123965"/>
              <a:chOff x="2775700" y="-243577"/>
              <a:chExt cx="100965" cy="123965"/>
            </a:xfrm>
          </p:grpSpPr>
          <p:sp>
            <p:nvSpPr>
              <p:cNvPr id="394" name="Google Shape;394;p23"/>
              <p:cNvSpPr/>
              <p:nvPr/>
            </p:nvSpPr>
            <p:spPr>
              <a:xfrm>
                <a:off x="2805251" y="-184540"/>
                <a:ext cx="71414" cy="64927"/>
              </a:xfrm>
              <a:custGeom>
                <a:avLst/>
                <a:gdLst/>
                <a:ahLst/>
                <a:cxnLst/>
                <a:rect l="l" t="t" r="r" b="b"/>
                <a:pathLst>
                  <a:path w="2158" h="1962" extrusionOk="0">
                    <a:moveTo>
                      <a:pt x="1845" y="0"/>
                    </a:moveTo>
                    <a:cubicBezTo>
                      <a:pt x="874" y="0"/>
                      <a:pt x="44" y="853"/>
                      <a:pt x="4" y="1812"/>
                    </a:cubicBezTo>
                    <a:cubicBezTo>
                      <a:pt x="0" y="1913"/>
                      <a:pt x="69" y="1962"/>
                      <a:pt x="144" y="1962"/>
                    </a:cubicBezTo>
                    <a:cubicBezTo>
                      <a:pt x="222" y="1962"/>
                      <a:pt x="305" y="1910"/>
                      <a:pt x="318" y="1812"/>
                    </a:cubicBezTo>
                    <a:cubicBezTo>
                      <a:pt x="423" y="1008"/>
                      <a:pt x="1110" y="441"/>
                      <a:pt x="1901" y="397"/>
                    </a:cubicBezTo>
                    <a:cubicBezTo>
                      <a:pt x="2156" y="383"/>
                      <a:pt x="2157" y="11"/>
                      <a:pt x="1901" y="1"/>
                    </a:cubicBezTo>
                    <a:cubicBezTo>
                      <a:pt x="1883" y="1"/>
                      <a:pt x="1864" y="0"/>
                      <a:pt x="18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3"/>
              <p:cNvSpPr/>
              <p:nvPr/>
            </p:nvSpPr>
            <p:spPr>
              <a:xfrm>
                <a:off x="2775700" y="-243577"/>
                <a:ext cx="77999" cy="45833"/>
              </a:xfrm>
              <a:custGeom>
                <a:avLst/>
                <a:gdLst/>
                <a:ahLst/>
                <a:cxnLst/>
                <a:rect l="l" t="t" r="r" b="b"/>
                <a:pathLst>
                  <a:path w="2357" h="1385" extrusionOk="0">
                    <a:moveTo>
                      <a:pt x="2062" y="0"/>
                    </a:moveTo>
                    <a:cubicBezTo>
                      <a:pt x="2046" y="0"/>
                      <a:pt x="2030" y="2"/>
                      <a:pt x="2013" y="6"/>
                    </a:cubicBezTo>
                    <a:cubicBezTo>
                      <a:pt x="1286" y="159"/>
                      <a:pt x="595" y="594"/>
                      <a:pt x="97" y="1139"/>
                    </a:cubicBezTo>
                    <a:cubicBezTo>
                      <a:pt x="0" y="1247"/>
                      <a:pt x="92" y="1385"/>
                      <a:pt x="204" y="1385"/>
                    </a:cubicBezTo>
                    <a:cubicBezTo>
                      <a:pt x="236" y="1385"/>
                      <a:pt x="271" y="1373"/>
                      <a:pt x="303" y="1344"/>
                    </a:cubicBezTo>
                    <a:cubicBezTo>
                      <a:pt x="845" y="860"/>
                      <a:pt x="1425" y="586"/>
                      <a:pt x="2121" y="395"/>
                    </a:cubicBezTo>
                    <a:cubicBezTo>
                      <a:pt x="2356" y="332"/>
                      <a:pt x="2280" y="0"/>
                      <a:pt x="20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6" name="Google Shape;396;p23"/>
          <p:cNvGrpSpPr/>
          <p:nvPr/>
        </p:nvGrpSpPr>
        <p:grpSpPr>
          <a:xfrm>
            <a:off x="1692848" y="49523"/>
            <a:ext cx="730914" cy="557013"/>
            <a:chOff x="1588573" y="-296128"/>
            <a:chExt cx="730914" cy="557013"/>
          </a:xfrm>
        </p:grpSpPr>
        <p:sp>
          <p:nvSpPr>
            <p:cNvPr id="397" name="Google Shape;397;p23"/>
            <p:cNvSpPr/>
            <p:nvPr/>
          </p:nvSpPr>
          <p:spPr>
            <a:xfrm>
              <a:off x="1588573" y="-164387"/>
              <a:ext cx="730914" cy="425272"/>
            </a:xfrm>
            <a:custGeom>
              <a:avLst/>
              <a:gdLst/>
              <a:ahLst/>
              <a:cxnLst/>
              <a:rect l="l" t="t" r="r" b="b"/>
              <a:pathLst>
                <a:path w="22087" h="12851" extrusionOk="0">
                  <a:moveTo>
                    <a:pt x="13076" y="718"/>
                  </a:moveTo>
                  <a:cubicBezTo>
                    <a:pt x="13509" y="718"/>
                    <a:pt x="13943" y="764"/>
                    <a:pt x="14375" y="866"/>
                  </a:cubicBezTo>
                  <a:cubicBezTo>
                    <a:pt x="15560" y="1145"/>
                    <a:pt x="16620" y="1866"/>
                    <a:pt x="17248" y="2852"/>
                  </a:cubicBezTo>
                  <a:cubicBezTo>
                    <a:pt x="12030" y="6069"/>
                    <a:pt x="6472" y="8435"/>
                    <a:pt x="615" y="10509"/>
                  </a:cubicBezTo>
                  <a:cubicBezTo>
                    <a:pt x="2867" y="7586"/>
                    <a:pt x="5282" y="4439"/>
                    <a:pt x="8374" y="2350"/>
                  </a:cubicBezTo>
                  <a:cubicBezTo>
                    <a:pt x="9750" y="1420"/>
                    <a:pt x="11399" y="718"/>
                    <a:pt x="13076" y="718"/>
                  </a:cubicBezTo>
                  <a:close/>
                  <a:moveTo>
                    <a:pt x="17614" y="3581"/>
                  </a:moveTo>
                  <a:cubicBezTo>
                    <a:pt x="17803" y="4084"/>
                    <a:pt x="17878" y="4621"/>
                    <a:pt x="17835" y="5157"/>
                  </a:cubicBezTo>
                  <a:cubicBezTo>
                    <a:pt x="17564" y="8544"/>
                    <a:pt x="13482" y="10809"/>
                    <a:pt x="10569" y="11616"/>
                  </a:cubicBezTo>
                  <a:cubicBezTo>
                    <a:pt x="9383" y="11946"/>
                    <a:pt x="8166" y="12109"/>
                    <a:pt x="6953" y="12109"/>
                  </a:cubicBezTo>
                  <a:cubicBezTo>
                    <a:pt x="5015" y="12109"/>
                    <a:pt x="3085" y="11692"/>
                    <a:pt x="1298" y="10869"/>
                  </a:cubicBezTo>
                  <a:cubicBezTo>
                    <a:pt x="7046" y="9441"/>
                    <a:pt x="12580" y="6798"/>
                    <a:pt x="17614" y="3581"/>
                  </a:cubicBezTo>
                  <a:close/>
                  <a:moveTo>
                    <a:pt x="21577" y="1"/>
                  </a:moveTo>
                  <a:cubicBezTo>
                    <a:pt x="21513" y="1"/>
                    <a:pt x="21444" y="23"/>
                    <a:pt x="21374" y="74"/>
                  </a:cubicBezTo>
                  <a:cubicBezTo>
                    <a:pt x="20235" y="913"/>
                    <a:pt x="19077" y="1701"/>
                    <a:pt x="17902" y="2445"/>
                  </a:cubicBezTo>
                  <a:cubicBezTo>
                    <a:pt x="16885" y="828"/>
                    <a:pt x="14933" y="96"/>
                    <a:pt x="12968" y="96"/>
                  </a:cubicBezTo>
                  <a:cubicBezTo>
                    <a:pt x="12025" y="96"/>
                    <a:pt x="11079" y="265"/>
                    <a:pt x="10232" y="586"/>
                  </a:cubicBezTo>
                  <a:cubicBezTo>
                    <a:pt x="6008" y="2188"/>
                    <a:pt x="2525" y="6640"/>
                    <a:pt x="172" y="10326"/>
                  </a:cubicBezTo>
                  <a:cubicBezTo>
                    <a:pt x="85" y="10464"/>
                    <a:pt x="153" y="10584"/>
                    <a:pt x="264" y="10634"/>
                  </a:cubicBezTo>
                  <a:cubicBezTo>
                    <a:pt x="1" y="10728"/>
                    <a:pt x="78" y="11097"/>
                    <a:pt x="329" y="11097"/>
                  </a:cubicBezTo>
                  <a:cubicBezTo>
                    <a:pt x="348" y="11097"/>
                    <a:pt x="368" y="11095"/>
                    <a:pt x="388" y="11091"/>
                  </a:cubicBezTo>
                  <a:cubicBezTo>
                    <a:pt x="399" y="11189"/>
                    <a:pt x="451" y="11279"/>
                    <a:pt x="568" y="11339"/>
                  </a:cubicBezTo>
                  <a:cubicBezTo>
                    <a:pt x="2577" y="12341"/>
                    <a:pt x="4772" y="12851"/>
                    <a:pt x="6973" y="12851"/>
                  </a:cubicBezTo>
                  <a:cubicBezTo>
                    <a:pt x="8775" y="12851"/>
                    <a:pt x="10581" y="12509"/>
                    <a:pt x="12290" y="11815"/>
                  </a:cubicBezTo>
                  <a:cubicBezTo>
                    <a:pt x="15194" y="10636"/>
                    <a:pt x="19164" y="7787"/>
                    <a:pt x="18542" y="4150"/>
                  </a:cubicBezTo>
                  <a:cubicBezTo>
                    <a:pt x="18486" y="3813"/>
                    <a:pt x="18394" y="3482"/>
                    <a:pt x="18268" y="3162"/>
                  </a:cubicBezTo>
                  <a:cubicBezTo>
                    <a:pt x="19463" y="2381"/>
                    <a:pt x="20627" y="1572"/>
                    <a:pt x="21762" y="736"/>
                  </a:cubicBezTo>
                  <a:cubicBezTo>
                    <a:pt x="22087" y="497"/>
                    <a:pt x="21882" y="1"/>
                    <a:pt x="21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23"/>
            <p:cNvGrpSpPr/>
            <p:nvPr/>
          </p:nvGrpSpPr>
          <p:grpSpPr>
            <a:xfrm>
              <a:off x="2028140" y="-296128"/>
              <a:ext cx="162319" cy="81341"/>
              <a:chOff x="2028140" y="-296128"/>
              <a:chExt cx="162319" cy="81341"/>
            </a:xfrm>
          </p:grpSpPr>
          <p:sp>
            <p:nvSpPr>
              <p:cNvPr id="399" name="Google Shape;399;p23"/>
              <p:cNvSpPr/>
              <p:nvPr/>
            </p:nvSpPr>
            <p:spPr>
              <a:xfrm>
                <a:off x="2028140" y="-264690"/>
                <a:ext cx="106194" cy="43153"/>
              </a:xfrm>
              <a:custGeom>
                <a:avLst/>
                <a:gdLst/>
                <a:ahLst/>
                <a:cxnLst/>
                <a:rect l="l" t="t" r="r" b="b"/>
                <a:pathLst>
                  <a:path w="3209" h="1304" extrusionOk="0">
                    <a:moveTo>
                      <a:pt x="650" y="1"/>
                    </a:moveTo>
                    <a:cubicBezTo>
                      <a:pt x="470" y="1"/>
                      <a:pt x="289" y="16"/>
                      <a:pt x="112" y="48"/>
                    </a:cubicBezTo>
                    <a:cubicBezTo>
                      <a:pt x="0" y="66"/>
                      <a:pt x="27" y="242"/>
                      <a:pt x="136" y="242"/>
                    </a:cubicBezTo>
                    <a:cubicBezTo>
                      <a:pt x="137" y="242"/>
                      <a:pt x="137" y="242"/>
                      <a:pt x="138" y="242"/>
                    </a:cubicBezTo>
                    <a:cubicBezTo>
                      <a:pt x="167" y="242"/>
                      <a:pt x="195" y="242"/>
                      <a:pt x="224" y="242"/>
                    </a:cubicBezTo>
                    <a:cubicBezTo>
                      <a:pt x="1263" y="242"/>
                      <a:pt x="2097" y="542"/>
                      <a:pt x="2875" y="1259"/>
                    </a:cubicBezTo>
                    <a:cubicBezTo>
                      <a:pt x="2908" y="1291"/>
                      <a:pt x="2945" y="1304"/>
                      <a:pt x="2981" y="1304"/>
                    </a:cubicBezTo>
                    <a:cubicBezTo>
                      <a:pt x="3103" y="1304"/>
                      <a:pt x="3209" y="1150"/>
                      <a:pt x="3098" y="1036"/>
                    </a:cubicBezTo>
                    <a:cubicBezTo>
                      <a:pt x="2473" y="388"/>
                      <a:pt x="1557" y="1"/>
                      <a:pt x="6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3"/>
              <p:cNvSpPr/>
              <p:nvPr/>
            </p:nvSpPr>
            <p:spPr>
              <a:xfrm>
                <a:off x="2090619" y="-296128"/>
                <a:ext cx="99840" cy="81341"/>
              </a:xfrm>
              <a:custGeom>
                <a:avLst/>
                <a:gdLst/>
                <a:ahLst/>
                <a:cxnLst/>
                <a:rect l="l" t="t" r="r" b="b"/>
                <a:pathLst>
                  <a:path w="3017" h="2458" extrusionOk="0">
                    <a:moveTo>
                      <a:pt x="170" y="1"/>
                    </a:moveTo>
                    <a:cubicBezTo>
                      <a:pt x="0" y="1"/>
                      <a:pt x="6" y="255"/>
                      <a:pt x="175" y="269"/>
                    </a:cubicBezTo>
                    <a:cubicBezTo>
                      <a:pt x="1380" y="368"/>
                      <a:pt x="2336" y="1192"/>
                      <a:pt x="2673" y="2343"/>
                    </a:cubicBezTo>
                    <a:cubicBezTo>
                      <a:pt x="2697" y="2423"/>
                      <a:pt x="2759" y="2458"/>
                      <a:pt x="2823" y="2458"/>
                    </a:cubicBezTo>
                    <a:cubicBezTo>
                      <a:pt x="2919" y="2458"/>
                      <a:pt x="3016" y="2379"/>
                      <a:pt x="2987" y="2255"/>
                    </a:cubicBezTo>
                    <a:cubicBezTo>
                      <a:pt x="2685" y="969"/>
                      <a:pt x="1484" y="36"/>
                      <a:pt x="175" y="1"/>
                    </a:cubicBezTo>
                    <a:cubicBezTo>
                      <a:pt x="173" y="1"/>
                      <a:pt x="172" y="1"/>
                      <a:pt x="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1" name="Google Shape;401;p23"/>
          <p:cNvGrpSpPr/>
          <p:nvPr/>
        </p:nvGrpSpPr>
        <p:grpSpPr>
          <a:xfrm>
            <a:off x="6020635" y="130361"/>
            <a:ext cx="853058" cy="594507"/>
            <a:chOff x="1739309" y="566891"/>
            <a:chExt cx="853058" cy="594507"/>
          </a:xfrm>
        </p:grpSpPr>
        <p:grpSp>
          <p:nvGrpSpPr>
            <p:cNvPr id="402" name="Google Shape;402;p23"/>
            <p:cNvGrpSpPr/>
            <p:nvPr/>
          </p:nvGrpSpPr>
          <p:grpSpPr>
            <a:xfrm>
              <a:off x="1753572" y="566891"/>
              <a:ext cx="838796" cy="594507"/>
              <a:chOff x="1753572" y="566891"/>
              <a:chExt cx="838796" cy="594507"/>
            </a:xfrm>
          </p:grpSpPr>
          <p:sp>
            <p:nvSpPr>
              <p:cNvPr id="403" name="Google Shape;403;p23"/>
              <p:cNvSpPr/>
              <p:nvPr/>
            </p:nvSpPr>
            <p:spPr>
              <a:xfrm>
                <a:off x="1753572" y="566891"/>
                <a:ext cx="838796" cy="594507"/>
              </a:xfrm>
              <a:custGeom>
                <a:avLst/>
                <a:gdLst/>
                <a:ahLst/>
                <a:cxnLst/>
                <a:rect l="l" t="t" r="r" b="b"/>
                <a:pathLst>
                  <a:path w="25347" h="17965" extrusionOk="0">
                    <a:moveTo>
                      <a:pt x="12832" y="685"/>
                    </a:moveTo>
                    <a:cubicBezTo>
                      <a:pt x="13661" y="685"/>
                      <a:pt x="14497" y="764"/>
                      <a:pt x="15325" y="911"/>
                    </a:cubicBezTo>
                    <a:cubicBezTo>
                      <a:pt x="18804" y="1532"/>
                      <a:pt x="22034" y="3239"/>
                      <a:pt x="23291" y="6724"/>
                    </a:cubicBezTo>
                    <a:cubicBezTo>
                      <a:pt x="24519" y="10121"/>
                      <a:pt x="23761" y="13754"/>
                      <a:pt x="23017" y="17166"/>
                    </a:cubicBezTo>
                    <a:cubicBezTo>
                      <a:pt x="22507" y="17090"/>
                      <a:pt x="21998" y="17005"/>
                      <a:pt x="21490" y="16924"/>
                    </a:cubicBezTo>
                    <a:cubicBezTo>
                      <a:pt x="21537" y="16708"/>
                      <a:pt x="21582" y="16494"/>
                      <a:pt x="21626" y="16278"/>
                    </a:cubicBezTo>
                    <a:cubicBezTo>
                      <a:pt x="21668" y="16073"/>
                      <a:pt x="21492" y="15943"/>
                      <a:pt x="21333" y="15943"/>
                    </a:cubicBezTo>
                    <a:cubicBezTo>
                      <a:pt x="21226" y="15943"/>
                      <a:pt x="21128" y="16002"/>
                      <a:pt x="21110" y="16135"/>
                    </a:cubicBezTo>
                    <a:cubicBezTo>
                      <a:pt x="21078" y="16373"/>
                      <a:pt x="21046" y="16610"/>
                      <a:pt x="21017" y="16848"/>
                    </a:cubicBezTo>
                    <a:cubicBezTo>
                      <a:pt x="20415" y="16748"/>
                      <a:pt x="19813" y="16645"/>
                      <a:pt x="19211" y="16541"/>
                    </a:cubicBezTo>
                    <a:cubicBezTo>
                      <a:pt x="19289" y="16270"/>
                      <a:pt x="19363" y="15990"/>
                      <a:pt x="19358" y="15730"/>
                    </a:cubicBezTo>
                    <a:cubicBezTo>
                      <a:pt x="19356" y="15584"/>
                      <a:pt x="19214" y="15477"/>
                      <a:pt x="19082" y="15477"/>
                    </a:cubicBezTo>
                    <a:cubicBezTo>
                      <a:pt x="19005" y="15477"/>
                      <a:pt x="18931" y="15514"/>
                      <a:pt x="18891" y="15602"/>
                    </a:cubicBezTo>
                    <a:cubicBezTo>
                      <a:pt x="18776" y="15857"/>
                      <a:pt x="18730" y="16157"/>
                      <a:pt x="18692" y="16449"/>
                    </a:cubicBezTo>
                    <a:cubicBezTo>
                      <a:pt x="18064" y="16339"/>
                      <a:pt x="17436" y="16230"/>
                      <a:pt x="16809" y="16116"/>
                    </a:cubicBezTo>
                    <a:cubicBezTo>
                      <a:pt x="16999" y="15815"/>
                      <a:pt x="17154" y="15483"/>
                      <a:pt x="17241" y="15174"/>
                    </a:cubicBezTo>
                    <a:cubicBezTo>
                      <a:pt x="17295" y="14981"/>
                      <a:pt x="17151" y="14864"/>
                      <a:pt x="17002" y="14864"/>
                    </a:cubicBezTo>
                    <a:cubicBezTo>
                      <a:pt x="16901" y="14864"/>
                      <a:pt x="16798" y="14917"/>
                      <a:pt x="16751" y="15037"/>
                    </a:cubicBezTo>
                    <a:cubicBezTo>
                      <a:pt x="16658" y="15278"/>
                      <a:pt x="16587" y="15521"/>
                      <a:pt x="16479" y="15756"/>
                    </a:cubicBezTo>
                    <a:cubicBezTo>
                      <a:pt x="16434" y="15849"/>
                      <a:pt x="16385" y="15939"/>
                      <a:pt x="16336" y="16028"/>
                    </a:cubicBezTo>
                    <a:cubicBezTo>
                      <a:pt x="15622" y="15897"/>
                      <a:pt x="14910" y="15760"/>
                      <a:pt x="14198" y="15622"/>
                    </a:cubicBezTo>
                    <a:cubicBezTo>
                      <a:pt x="14236" y="15524"/>
                      <a:pt x="14275" y="15428"/>
                      <a:pt x="14316" y="15333"/>
                    </a:cubicBezTo>
                    <a:cubicBezTo>
                      <a:pt x="14409" y="15117"/>
                      <a:pt x="14547" y="14915"/>
                      <a:pt x="14610" y="14688"/>
                    </a:cubicBezTo>
                    <a:cubicBezTo>
                      <a:pt x="14653" y="14537"/>
                      <a:pt x="14511" y="14390"/>
                      <a:pt x="14372" y="14390"/>
                    </a:cubicBezTo>
                    <a:cubicBezTo>
                      <a:pt x="14318" y="14390"/>
                      <a:pt x="14266" y="14412"/>
                      <a:pt x="14224" y="14463"/>
                    </a:cubicBezTo>
                    <a:cubicBezTo>
                      <a:pt x="13996" y="14746"/>
                      <a:pt x="13860" y="15151"/>
                      <a:pt x="13786" y="15541"/>
                    </a:cubicBezTo>
                    <a:cubicBezTo>
                      <a:pt x="13097" y="15406"/>
                      <a:pt x="12408" y="15270"/>
                      <a:pt x="11718" y="15132"/>
                    </a:cubicBezTo>
                    <a:cubicBezTo>
                      <a:pt x="11823" y="14801"/>
                      <a:pt x="11944" y="14481"/>
                      <a:pt x="12104" y="14167"/>
                    </a:cubicBezTo>
                    <a:cubicBezTo>
                      <a:pt x="12208" y="13966"/>
                      <a:pt x="12051" y="13808"/>
                      <a:pt x="11888" y="13808"/>
                    </a:cubicBezTo>
                    <a:cubicBezTo>
                      <a:pt x="11797" y="13808"/>
                      <a:pt x="11704" y="13858"/>
                      <a:pt x="11654" y="13977"/>
                    </a:cubicBezTo>
                    <a:cubicBezTo>
                      <a:pt x="11509" y="14324"/>
                      <a:pt x="11397" y="14682"/>
                      <a:pt x="11322" y="15051"/>
                    </a:cubicBezTo>
                    <a:cubicBezTo>
                      <a:pt x="10659" y="14916"/>
                      <a:pt x="9995" y="14783"/>
                      <a:pt x="9334" y="14645"/>
                    </a:cubicBezTo>
                    <a:cubicBezTo>
                      <a:pt x="9513" y="14307"/>
                      <a:pt x="9692" y="13964"/>
                      <a:pt x="9807" y="13611"/>
                    </a:cubicBezTo>
                    <a:cubicBezTo>
                      <a:pt x="9862" y="13440"/>
                      <a:pt x="9718" y="13319"/>
                      <a:pt x="9574" y="13319"/>
                    </a:cubicBezTo>
                    <a:cubicBezTo>
                      <a:pt x="9498" y="13319"/>
                      <a:pt x="9422" y="13352"/>
                      <a:pt x="9375" y="13429"/>
                    </a:cubicBezTo>
                    <a:cubicBezTo>
                      <a:pt x="9165" y="13769"/>
                      <a:pt x="9012" y="14163"/>
                      <a:pt x="8862" y="14546"/>
                    </a:cubicBezTo>
                    <a:cubicBezTo>
                      <a:pt x="8202" y="14408"/>
                      <a:pt x="7540" y="14268"/>
                      <a:pt x="6880" y="14126"/>
                    </a:cubicBezTo>
                    <a:cubicBezTo>
                      <a:pt x="6946" y="13919"/>
                      <a:pt x="7009" y="13712"/>
                      <a:pt x="7076" y="13507"/>
                    </a:cubicBezTo>
                    <a:cubicBezTo>
                      <a:pt x="7136" y="13323"/>
                      <a:pt x="6976" y="13199"/>
                      <a:pt x="6823" y="13199"/>
                    </a:cubicBezTo>
                    <a:cubicBezTo>
                      <a:pt x="6723" y="13199"/>
                      <a:pt x="6626" y="13252"/>
                      <a:pt x="6595" y="13376"/>
                    </a:cubicBezTo>
                    <a:cubicBezTo>
                      <a:pt x="6540" y="13591"/>
                      <a:pt x="6480" y="13811"/>
                      <a:pt x="6422" y="14028"/>
                    </a:cubicBezTo>
                    <a:cubicBezTo>
                      <a:pt x="5872" y="13910"/>
                      <a:pt x="5323" y="13792"/>
                      <a:pt x="4771" y="13673"/>
                    </a:cubicBezTo>
                    <a:cubicBezTo>
                      <a:pt x="4898" y="13285"/>
                      <a:pt x="5009" y="12879"/>
                      <a:pt x="5058" y="12490"/>
                    </a:cubicBezTo>
                    <a:cubicBezTo>
                      <a:pt x="5076" y="12346"/>
                      <a:pt x="4972" y="12277"/>
                      <a:pt x="4860" y="12277"/>
                    </a:cubicBezTo>
                    <a:cubicBezTo>
                      <a:pt x="4761" y="12277"/>
                      <a:pt x="4654" y="12330"/>
                      <a:pt x="4615" y="12431"/>
                    </a:cubicBezTo>
                    <a:cubicBezTo>
                      <a:pt x="4477" y="12783"/>
                      <a:pt x="4388" y="13184"/>
                      <a:pt x="4318" y="13575"/>
                    </a:cubicBezTo>
                    <a:cubicBezTo>
                      <a:pt x="3743" y="13451"/>
                      <a:pt x="3169" y="13325"/>
                      <a:pt x="2595" y="13199"/>
                    </a:cubicBezTo>
                    <a:cubicBezTo>
                      <a:pt x="2775" y="12827"/>
                      <a:pt x="2947" y="12438"/>
                      <a:pt x="3076" y="12054"/>
                    </a:cubicBezTo>
                    <a:cubicBezTo>
                      <a:pt x="3127" y="11899"/>
                      <a:pt x="2981" y="11774"/>
                      <a:pt x="2845" y="11774"/>
                    </a:cubicBezTo>
                    <a:cubicBezTo>
                      <a:pt x="2775" y="11774"/>
                      <a:pt x="2708" y="11807"/>
                      <a:pt x="2671" y="11884"/>
                    </a:cubicBezTo>
                    <a:cubicBezTo>
                      <a:pt x="2486" y="12273"/>
                      <a:pt x="2336" y="12696"/>
                      <a:pt x="2201" y="13114"/>
                    </a:cubicBezTo>
                    <a:lnTo>
                      <a:pt x="535" y="12751"/>
                    </a:lnTo>
                    <a:cubicBezTo>
                      <a:pt x="1876" y="9530"/>
                      <a:pt x="2904" y="6293"/>
                      <a:pt x="5364" y="3685"/>
                    </a:cubicBezTo>
                    <a:cubicBezTo>
                      <a:pt x="7359" y="1569"/>
                      <a:pt x="10052" y="685"/>
                      <a:pt x="12832" y="685"/>
                    </a:cubicBezTo>
                    <a:close/>
                    <a:moveTo>
                      <a:pt x="12796" y="1"/>
                    </a:moveTo>
                    <a:cubicBezTo>
                      <a:pt x="10248" y="1"/>
                      <a:pt x="7710" y="688"/>
                      <a:pt x="5736" y="2383"/>
                    </a:cubicBezTo>
                    <a:cubicBezTo>
                      <a:pt x="2935" y="4789"/>
                      <a:pt x="578" y="9076"/>
                      <a:pt x="115" y="12743"/>
                    </a:cubicBezTo>
                    <a:cubicBezTo>
                      <a:pt x="112" y="12767"/>
                      <a:pt x="114" y="12792"/>
                      <a:pt x="120" y="12817"/>
                    </a:cubicBezTo>
                    <a:cubicBezTo>
                      <a:pt x="0" y="12959"/>
                      <a:pt x="14" y="13210"/>
                      <a:pt x="250" y="13279"/>
                    </a:cubicBezTo>
                    <a:cubicBezTo>
                      <a:pt x="7001" y="15267"/>
                      <a:pt x="14004" y="16604"/>
                      <a:pt x="20975" y="17644"/>
                    </a:cubicBezTo>
                    <a:cubicBezTo>
                      <a:pt x="21012" y="17695"/>
                      <a:pt x="21076" y="17723"/>
                      <a:pt x="21140" y="17723"/>
                    </a:cubicBezTo>
                    <a:cubicBezTo>
                      <a:pt x="21184" y="17723"/>
                      <a:pt x="21227" y="17711"/>
                      <a:pt x="21263" y="17685"/>
                    </a:cubicBezTo>
                    <a:cubicBezTo>
                      <a:pt x="21887" y="17779"/>
                      <a:pt x="22512" y="17872"/>
                      <a:pt x="23133" y="17960"/>
                    </a:cubicBezTo>
                    <a:cubicBezTo>
                      <a:pt x="23155" y="17963"/>
                      <a:pt x="23176" y="17964"/>
                      <a:pt x="23196" y="17964"/>
                    </a:cubicBezTo>
                    <a:cubicBezTo>
                      <a:pt x="23444" y="17964"/>
                      <a:pt x="23601" y="17749"/>
                      <a:pt x="23613" y="17548"/>
                    </a:cubicBezTo>
                    <a:cubicBezTo>
                      <a:pt x="23668" y="17502"/>
                      <a:pt x="23705" y="17439"/>
                      <a:pt x="23722" y="17368"/>
                    </a:cubicBezTo>
                    <a:cubicBezTo>
                      <a:pt x="24572" y="13628"/>
                      <a:pt x="25347" y="9588"/>
                      <a:pt x="23763" y="5926"/>
                    </a:cubicBezTo>
                    <a:cubicBezTo>
                      <a:pt x="22259" y="2449"/>
                      <a:pt x="18807" y="783"/>
                      <a:pt x="15224" y="201"/>
                    </a:cubicBezTo>
                    <a:cubicBezTo>
                      <a:pt x="14426" y="71"/>
                      <a:pt x="13610" y="1"/>
                      <a:pt x="127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3"/>
              <p:cNvSpPr/>
              <p:nvPr/>
            </p:nvSpPr>
            <p:spPr>
              <a:xfrm>
                <a:off x="1978502" y="690823"/>
                <a:ext cx="424312" cy="302234"/>
              </a:xfrm>
              <a:custGeom>
                <a:avLst/>
                <a:gdLst/>
                <a:ahLst/>
                <a:cxnLst/>
                <a:rect l="l" t="t" r="r" b="b"/>
                <a:pathLst>
                  <a:path w="12822" h="9133" extrusionOk="0">
                    <a:moveTo>
                      <a:pt x="6900" y="673"/>
                    </a:moveTo>
                    <a:cubicBezTo>
                      <a:pt x="7010" y="673"/>
                      <a:pt x="7122" y="676"/>
                      <a:pt x="7234" y="681"/>
                    </a:cubicBezTo>
                    <a:cubicBezTo>
                      <a:pt x="11530" y="896"/>
                      <a:pt x="12036" y="4720"/>
                      <a:pt x="11720" y="8162"/>
                    </a:cubicBezTo>
                    <a:cubicBezTo>
                      <a:pt x="11248" y="8021"/>
                      <a:pt x="10697" y="7992"/>
                      <a:pt x="10247" y="7906"/>
                    </a:cubicBezTo>
                    <a:cubicBezTo>
                      <a:pt x="9116" y="7688"/>
                      <a:pt x="7986" y="7476"/>
                      <a:pt x="6854" y="7264"/>
                    </a:cubicBezTo>
                    <a:cubicBezTo>
                      <a:pt x="4765" y="6871"/>
                      <a:pt x="2675" y="6482"/>
                      <a:pt x="573" y="6168"/>
                    </a:cubicBezTo>
                    <a:cubicBezTo>
                      <a:pt x="1244" y="3083"/>
                      <a:pt x="3626" y="673"/>
                      <a:pt x="6900" y="673"/>
                    </a:cubicBezTo>
                    <a:close/>
                    <a:moveTo>
                      <a:pt x="6928" y="1"/>
                    </a:moveTo>
                    <a:cubicBezTo>
                      <a:pt x="3349" y="1"/>
                      <a:pt x="357" y="2743"/>
                      <a:pt x="11" y="6336"/>
                    </a:cubicBezTo>
                    <a:cubicBezTo>
                      <a:pt x="0" y="6446"/>
                      <a:pt x="66" y="6524"/>
                      <a:pt x="154" y="6561"/>
                    </a:cubicBezTo>
                    <a:cubicBezTo>
                      <a:pt x="183" y="6583"/>
                      <a:pt x="216" y="6598"/>
                      <a:pt x="252" y="6607"/>
                    </a:cubicBezTo>
                    <a:cubicBezTo>
                      <a:pt x="2152" y="7064"/>
                      <a:pt x="4067" y="7451"/>
                      <a:pt x="5983" y="7836"/>
                    </a:cubicBezTo>
                    <a:cubicBezTo>
                      <a:pt x="6885" y="8018"/>
                      <a:pt x="7787" y="8197"/>
                      <a:pt x="8691" y="8373"/>
                    </a:cubicBezTo>
                    <a:cubicBezTo>
                      <a:pt x="9472" y="8528"/>
                      <a:pt x="10760" y="8561"/>
                      <a:pt x="11550" y="8903"/>
                    </a:cubicBezTo>
                    <a:cubicBezTo>
                      <a:pt x="11581" y="8970"/>
                      <a:pt x="11634" y="9026"/>
                      <a:pt x="11702" y="9058"/>
                    </a:cubicBezTo>
                    <a:lnTo>
                      <a:pt x="11758" y="9085"/>
                    </a:lnTo>
                    <a:cubicBezTo>
                      <a:pt x="11822" y="9117"/>
                      <a:pt x="11886" y="9133"/>
                      <a:pt x="11947" y="9133"/>
                    </a:cubicBezTo>
                    <a:cubicBezTo>
                      <a:pt x="12073" y="9133"/>
                      <a:pt x="12189" y="9068"/>
                      <a:pt x="12273" y="8951"/>
                    </a:cubicBezTo>
                    <a:lnTo>
                      <a:pt x="12321" y="8886"/>
                    </a:lnTo>
                    <a:cubicBezTo>
                      <a:pt x="12363" y="8825"/>
                      <a:pt x="12382" y="8750"/>
                      <a:pt x="12374" y="8675"/>
                    </a:cubicBezTo>
                    <a:cubicBezTo>
                      <a:pt x="12382" y="8656"/>
                      <a:pt x="12388" y="8638"/>
                      <a:pt x="12391" y="8618"/>
                    </a:cubicBezTo>
                    <a:cubicBezTo>
                      <a:pt x="12821" y="4733"/>
                      <a:pt x="12224" y="424"/>
                      <a:pt x="7524" y="26"/>
                    </a:cubicBezTo>
                    <a:cubicBezTo>
                      <a:pt x="7323" y="9"/>
                      <a:pt x="7125" y="1"/>
                      <a:pt x="69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23"/>
            <p:cNvGrpSpPr/>
            <p:nvPr/>
          </p:nvGrpSpPr>
          <p:grpSpPr>
            <a:xfrm>
              <a:off x="1739309" y="617821"/>
              <a:ext cx="85081" cy="113673"/>
              <a:chOff x="1739309" y="617821"/>
              <a:chExt cx="85081" cy="113673"/>
            </a:xfrm>
          </p:grpSpPr>
          <p:sp>
            <p:nvSpPr>
              <p:cNvPr id="406" name="Google Shape;406;p23"/>
              <p:cNvSpPr/>
              <p:nvPr/>
            </p:nvSpPr>
            <p:spPr>
              <a:xfrm>
                <a:off x="1764923" y="657466"/>
                <a:ext cx="59467" cy="74028"/>
              </a:xfrm>
              <a:custGeom>
                <a:avLst/>
                <a:gdLst/>
                <a:ahLst/>
                <a:cxnLst/>
                <a:rect l="l" t="t" r="r" b="b"/>
                <a:pathLst>
                  <a:path w="1797" h="2237" extrusionOk="0">
                    <a:moveTo>
                      <a:pt x="1588" y="1"/>
                    </a:moveTo>
                    <a:cubicBezTo>
                      <a:pt x="1562" y="1"/>
                      <a:pt x="1536" y="9"/>
                      <a:pt x="1510" y="29"/>
                    </a:cubicBezTo>
                    <a:cubicBezTo>
                      <a:pt x="837" y="548"/>
                      <a:pt x="354" y="1284"/>
                      <a:pt x="39" y="2068"/>
                    </a:cubicBezTo>
                    <a:cubicBezTo>
                      <a:pt x="1" y="2160"/>
                      <a:pt x="95" y="2237"/>
                      <a:pt x="180" y="2237"/>
                    </a:cubicBezTo>
                    <a:cubicBezTo>
                      <a:pt x="223" y="2237"/>
                      <a:pt x="264" y="2217"/>
                      <a:pt x="284" y="2170"/>
                    </a:cubicBezTo>
                    <a:cubicBezTo>
                      <a:pt x="610" y="1414"/>
                      <a:pt x="1097" y="826"/>
                      <a:pt x="1696" y="268"/>
                    </a:cubicBezTo>
                    <a:cubicBezTo>
                      <a:pt x="1796" y="173"/>
                      <a:pt x="1702" y="1"/>
                      <a:pt x="15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3"/>
              <p:cNvSpPr/>
              <p:nvPr/>
            </p:nvSpPr>
            <p:spPr>
              <a:xfrm>
                <a:off x="1739309" y="617821"/>
                <a:ext cx="55298" cy="57449"/>
              </a:xfrm>
              <a:custGeom>
                <a:avLst/>
                <a:gdLst/>
                <a:ahLst/>
                <a:cxnLst/>
                <a:rect l="l" t="t" r="r" b="b"/>
                <a:pathLst>
                  <a:path w="1671" h="1736" extrusionOk="0">
                    <a:moveTo>
                      <a:pt x="1416" y="1"/>
                    </a:moveTo>
                    <a:cubicBezTo>
                      <a:pt x="1388" y="1"/>
                      <a:pt x="1359" y="9"/>
                      <a:pt x="1330" y="28"/>
                    </a:cubicBezTo>
                    <a:cubicBezTo>
                      <a:pt x="788" y="394"/>
                      <a:pt x="353" y="947"/>
                      <a:pt x="58" y="1524"/>
                    </a:cubicBezTo>
                    <a:cubicBezTo>
                      <a:pt x="1" y="1636"/>
                      <a:pt x="92" y="1736"/>
                      <a:pt x="186" y="1736"/>
                    </a:cubicBezTo>
                    <a:cubicBezTo>
                      <a:pt x="228" y="1736"/>
                      <a:pt x="271" y="1715"/>
                      <a:pt x="301" y="1667"/>
                    </a:cubicBezTo>
                    <a:cubicBezTo>
                      <a:pt x="641" y="1125"/>
                      <a:pt x="1059" y="714"/>
                      <a:pt x="1545" y="305"/>
                    </a:cubicBezTo>
                    <a:cubicBezTo>
                      <a:pt x="1671" y="198"/>
                      <a:pt x="1555" y="1"/>
                      <a:pt x="14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8" name="Google Shape;408;p23"/>
          <p:cNvGrpSpPr/>
          <p:nvPr/>
        </p:nvGrpSpPr>
        <p:grpSpPr>
          <a:xfrm>
            <a:off x="2437196" y="396299"/>
            <a:ext cx="420937" cy="645006"/>
            <a:chOff x="291413" y="-295003"/>
            <a:chExt cx="420937" cy="645006"/>
          </a:xfrm>
        </p:grpSpPr>
        <p:sp>
          <p:nvSpPr>
            <p:cNvPr id="409" name="Google Shape;409;p23"/>
            <p:cNvSpPr/>
            <p:nvPr/>
          </p:nvSpPr>
          <p:spPr>
            <a:xfrm>
              <a:off x="291413" y="-295003"/>
              <a:ext cx="420937" cy="498274"/>
            </a:xfrm>
            <a:custGeom>
              <a:avLst/>
              <a:gdLst/>
              <a:ahLst/>
              <a:cxnLst/>
              <a:rect l="l" t="t" r="r" b="b"/>
              <a:pathLst>
                <a:path w="12720" h="15057" extrusionOk="0">
                  <a:moveTo>
                    <a:pt x="8495" y="811"/>
                  </a:moveTo>
                  <a:cubicBezTo>
                    <a:pt x="8826" y="1462"/>
                    <a:pt x="9135" y="2114"/>
                    <a:pt x="9433" y="2770"/>
                  </a:cubicBezTo>
                  <a:cubicBezTo>
                    <a:pt x="7201" y="4197"/>
                    <a:pt x="5260" y="5404"/>
                    <a:pt x="2592" y="5934"/>
                  </a:cubicBezTo>
                  <a:cubicBezTo>
                    <a:pt x="2591" y="5934"/>
                    <a:pt x="2589" y="5935"/>
                    <a:pt x="2588" y="5935"/>
                  </a:cubicBezTo>
                  <a:cubicBezTo>
                    <a:pt x="2148" y="5298"/>
                    <a:pt x="1667" y="4690"/>
                    <a:pt x="1150" y="4116"/>
                  </a:cubicBezTo>
                  <a:cubicBezTo>
                    <a:pt x="1152" y="4115"/>
                    <a:pt x="1154" y="4115"/>
                    <a:pt x="1157" y="4115"/>
                  </a:cubicBezTo>
                  <a:cubicBezTo>
                    <a:pt x="1159" y="4115"/>
                    <a:pt x="1161" y="4115"/>
                    <a:pt x="1163" y="4114"/>
                  </a:cubicBezTo>
                  <a:cubicBezTo>
                    <a:pt x="3740" y="3350"/>
                    <a:pt x="6202" y="2209"/>
                    <a:pt x="8495" y="811"/>
                  </a:cubicBezTo>
                  <a:close/>
                  <a:moveTo>
                    <a:pt x="10658" y="8127"/>
                  </a:moveTo>
                  <a:cubicBezTo>
                    <a:pt x="10937" y="8127"/>
                    <a:pt x="11224" y="8170"/>
                    <a:pt x="11512" y="8227"/>
                  </a:cubicBezTo>
                  <a:cubicBezTo>
                    <a:pt x="11670" y="8726"/>
                    <a:pt x="11823" y="9228"/>
                    <a:pt x="11969" y="9738"/>
                  </a:cubicBezTo>
                  <a:cubicBezTo>
                    <a:pt x="11990" y="9823"/>
                    <a:pt x="12044" y="9896"/>
                    <a:pt x="12119" y="9942"/>
                  </a:cubicBezTo>
                  <a:cubicBezTo>
                    <a:pt x="11914" y="10848"/>
                    <a:pt x="10995" y="11516"/>
                    <a:pt x="10157" y="11516"/>
                  </a:cubicBezTo>
                  <a:cubicBezTo>
                    <a:pt x="9588" y="11516"/>
                    <a:pt x="9056" y="11208"/>
                    <a:pt x="8812" y="10455"/>
                  </a:cubicBezTo>
                  <a:cubicBezTo>
                    <a:pt x="8602" y="9804"/>
                    <a:pt x="8863" y="9035"/>
                    <a:pt x="9368" y="8590"/>
                  </a:cubicBezTo>
                  <a:cubicBezTo>
                    <a:pt x="9764" y="8240"/>
                    <a:pt x="10202" y="8127"/>
                    <a:pt x="10658" y="8127"/>
                  </a:cubicBezTo>
                  <a:close/>
                  <a:moveTo>
                    <a:pt x="3446" y="11407"/>
                  </a:moveTo>
                  <a:cubicBezTo>
                    <a:pt x="3786" y="11407"/>
                    <a:pt x="4095" y="11506"/>
                    <a:pt x="4303" y="11734"/>
                  </a:cubicBezTo>
                  <a:cubicBezTo>
                    <a:pt x="4353" y="11789"/>
                    <a:pt x="4424" y="11821"/>
                    <a:pt x="4497" y="11821"/>
                  </a:cubicBezTo>
                  <a:cubicBezTo>
                    <a:pt x="4509" y="11821"/>
                    <a:pt x="4521" y="11820"/>
                    <a:pt x="4533" y="11818"/>
                  </a:cubicBezTo>
                  <a:cubicBezTo>
                    <a:pt x="4669" y="12275"/>
                    <a:pt x="4793" y="12737"/>
                    <a:pt x="4901" y="13212"/>
                  </a:cubicBezTo>
                  <a:cubicBezTo>
                    <a:pt x="4925" y="13322"/>
                    <a:pt x="5003" y="13394"/>
                    <a:pt x="5097" y="13434"/>
                  </a:cubicBezTo>
                  <a:cubicBezTo>
                    <a:pt x="4734" y="14057"/>
                    <a:pt x="4065" y="14389"/>
                    <a:pt x="3368" y="14389"/>
                  </a:cubicBezTo>
                  <a:cubicBezTo>
                    <a:pt x="2800" y="14389"/>
                    <a:pt x="2212" y="14168"/>
                    <a:pt x="1758" y="13704"/>
                  </a:cubicBezTo>
                  <a:cubicBezTo>
                    <a:pt x="689" y="12614"/>
                    <a:pt x="2256" y="11407"/>
                    <a:pt x="3446" y="11407"/>
                  </a:cubicBezTo>
                  <a:close/>
                  <a:moveTo>
                    <a:pt x="8465" y="1"/>
                  </a:moveTo>
                  <a:cubicBezTo>
                    <a:pt x="8337" y="1"/>
                    <a:pt x="8214" y="111"/>
                    <a:pt x="8230" y="252"/>
                  </a:cubicBezTo>
                  <a:cubicBezTo>
                    <a:pt x="8213" y="256"/>
                    <a:pt x="8195" y="262"/>
                    <a:pt x="8178" y="270"/>
                  </a:cubicBezTo>
                  <a:cubicBezTo>
                    <a:pt x="5885" y="1618"/>
                    <a:pt x="3521" y="2698"/>
                    <a:pt x="1030" y="3630"/>
                  </a:cubicBezTo>
                  <a:cubicBezTo>
                    <a:pt x="941" y="3661"/>
                    <a:pt x="879" y="3738"/>
                    <a:pt x="865" y="3830"/>
                  </a:cubicBezTo>
                  <a:cubicBezTo>
                    <a:pt x="842" y="3821"/>
                    <a:pt x="818" y="3818"/>
                    <a:pt x="794" y="3818"/>
                  </a:cubicBezTo>
                  <a:cubicBezTo>
                    <a:pt x="625" y="3818"/>
                    <a:pt x="452" y="4006"/>
                    <a:pt x="575" y="4171"/>
                  </a:cubicBezTo>
                  <a:cubicBezTo>
                    <a:pt x="2148" y="6262"/>
                    <a:pt x="3390" y="8455"/>
                    <a:pt x="4230" y="10869"/>
                  </a:cubicBezTo>
                  <a:cubicBezTo>
                    <a:pt x="3996" y="10752"/>
                    <a:pt x="3728" y="10698"/>
                    <a:pt x="3445" y="10698"/>
                  </a:cubicBezTo>
                  <a:cubicBezTo>
                    <a:pt x="1925" y="10698"/>
                    <a:pt x="1" y="12248"/>
                    <a:pt x="889" y="13754"/>
                  </a:cubicBezTo>
                  <a:cubicBezTo>
                    <a:pt x="1404" y="14627"/>
                    <a:pt x="2407" y="15057"/>
                    <a:pt x="3366" y="15057"/>
                  </a:cubicBezTo>
                  <a:cubicBezTo>
                    <a:pt x="4595" y="15057"/>
                    <a:pt x="5753" y="14352"/>
                    <a:pt x="5723" y="12968"/>
                  </a:cubicBezTo>
                  <a:cubicBezTo>
                    <a:pt x="5723" y="12958"/>
                    <a:pt x="5729" y="12949"/>
                    <a:pt x="5728" y="12936"/>
                  </a:cubicBezTo>
                  <a:cubicBezTo>
                    <a:pt x="5726" y="12930"/>
                    <a:pt x="5723" y="12924"/>
                    <a:pt x="5723" y="12918"/>
                  </a:cubicBezTo>
                  <a:cubicBezTo>
                    <a:pt x="5718" y="12808"/>
                    <a:pt x="5708" y="12697"/>
                    <a:pt x="5691" y="12589"/>
                  </a:cubicBezTo>
                  <a:cubicBezTo>
                    <a:pt x="5676" y="12505"/>
                    <a:pt x="5619" y="12472"/>
                    <a:pt x="5558" y="12472"/>
                  </a:cubicBezTo>
                  <a:cubicBezTo>
                    <a:pt x="5555" y="12472"/>
                    <a:pt x="5553" y="12472"/>
                    <a:pt x="5550" y="12472"/>
                  </a:cubicBezTo>
                  <a:cubicBezTo>
                    <a:pt x="5504" y="12380"/>
                    <a:pt x="5458" y="12290"/>
                    <a:pt x="5418" y="12203"/>
                  </a:cubicBezTo>
                  <a:cubicBezTo>
                    <a:pt x="5412" y="12189"/>
                    <a:pt x="5404" y="12178"/>
                    <a:pt x="5394" y="12169"/>
                  </a:cubicBezTo>
                  <a:cubicBezTo>
                    <a:pt x="5343" y="11965"/>
                    <a:pt x="5293" y="11763"/>
                    <a:pt x="5233" y="11564"/>
                  </a:cubicBezTo>
                  <a:cubicBezTo>
                    <a:pt x="5121" y="11178"/>
                    <a:pt x="4999" y="10797"/>
                    <a:pt x="4864" y="10420"/>
                  </a:cubicBezTo>
                  <a:cubicBezTo>
                    <a:pt x="4587" y="9636"/>
                    <a:pt x="4260" y="8868"/>
                    <a:pt x="3890" y="8124"/>
                  </a:cubicBezTo>
                  <a:cubicBezTo>
                    <a:pt x="3585" y="7524"/>
                    <a:pt x="3248" y="6940"/>
                    <a:pt x="2877" y="6377"/>
                  </a:cubicBezTo>
                  <a:cubicBezTo>
                    <a:pt x="5262" y="6043"/>
                    <a:pt x="7959" y="5098"/>
                    <a:pt x="9696" y="3367"/>
                  </a:cubicBezTo>
                  <a:cubicBezTo>
                    <a:pt x="10284" y="4718"/>
                    <a:pt x="10802" y="6090"/>
                    <a:pt x="11269" y="7495"/>
                  </a:cubicBezTo>
                  <a:cubicBezTo>
                    <a:pt x="11084" y="7447"/>
                    <a:pt x="10897" y="7425"/>
                    <a:pt x="10710" y="7425"/>
                  </a:cubicBezTo>
                  <a:cubicBezTo>
                    <a:pt x="8966" y="7425"/>
                    <a:pt x="7318" y="9384"/>
                    <a:pt x="8362" y="11120"/>
                  </a:cubicBezTo>
                  <a:cubicBezTo>
                    <a:pt x="8771" y="11798"/>
                    <a:pt x="9512" y="12210"/>
                    <a:pt x="10273" y="12210"/>
                  </a:cubicBezTo>
                  <a:cubicBezTo>
                    <a:pt x="10536" y="12210"/>
                    <a:pt x="10801" y="12161"/>
                    <a:pt x="11056" y="12057"/>
                  </a:cubicBezTo>
                  <a:cubicBezTo>
                    <a:pt x="11947" y="11694"/>
                    <a:pt x="12719" y="10766"/>
                    <a:pt x="12643" y="9789"/>
                  </a:cubicBezTo>
                  <a:cubicBezTo>
                    <a:pt x="12683" y="9714"/>
                    <a:pt x="12693" y="9625"/>
                    <a:pt x="12675" y="9542"/>
                  </a:cubicBezTo>
                  <a:cubicBezTo>
                    <a:pt x="11950" y="6207"/>
                    <a:pt x="10541" y="2950"/>
                    <a:pt x="8654" y="109"/>
                  </a:cubicBezTo>
                  <a:cubicBezTo>
                    <a:pt x="8604" y="33"/>
                    <a:pt x="8534" y="1"/>
                    <a:pt x="8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23"/>
            <p:cNvGrpSpPr/>
            <p:nvPr/>
          </p:nvGrpSpPr>
          <p:grpSpPr>
            <a:xfrm>
              <a:off x="317622" y="261977"/>
              <a:ext cx="171618" cy="88026"/>
              <a:chOff x="317622" y="261977"/>
              <a:chExt cx="171618" cy="88026"/>
            </a:xfrm>
          </p:grpSpPr>
          <p:sp>
            <p:nvSpPr>
              <p:cNvPr id="411" name="Google Shape;411;p23"/>
              <p:cNvSpPr/>
              <p:nvPr/>
            </p:nvSpPr>
            <p:spPr>
              <a:xfrm>
                <a:off x="317622" y="261977"/>
                <a:ext cx="146732" cy="34879"/>
              </a:xfrm>
              <a:custGeom>
                <a:avLst/>
                <a:gdLst/>
                <a:ahLst/>
                <a:cxnLst/>
                <a:rect l="l" t="t" r="r" b="b"/>
                <a:pathLst>
                  <a:path w="4434" h="1054" extrusionOk="0">
                    <a:moveTo>
                      <a:pt x="140" y="0"/>
                    </a:moveTo>
                    <a:cubicBezTo>
                      <a:pt x="66" y="0"/>
                      <a:pt x="1" y="106"/>
                      <a:pt x="70" y="163"/>
                    </a:cubicBezTo>
                    <a:cubicBezTo>
                      <a:pt x="808" y="752"/>
                      <a:pt x="1715" y="1054"/>
                      <a:pt x="2630" y="1054"/>
                    </a:cubicBezTo>
                    <a:cubicBezTo>
                      <a:pt x="3193" y="1054"/>
                      <a:pt x="3759" y="939"/>
                      <a:pt x="4291" y="708"/>
                    </a:cubicBezTo>
                    <a:cubicBezTo>
                      <a:pt x="4433" y="646"/>
                      <a:pt x="4356" y="416"/>
                      <a:pt x="4222" y="416"/>
                    </a:cubicBezTo>
                    <a:cubicBezTo>
                      <a:pt x="4206" y="416"/>
                      <a:pt x="4190" y="419"/>
                      <a:pt x="4173" y="426"/>
                    </a:cubicBezTo>
                    <a:cubicBezTo>
                      <a:pt x="3620" y="654"/>
                      <a:pt x="3067" y="768"/>
                      <a:pt x="2524" y="768"/>
                    </a:cubicBezTo>
                    <a:cubicBezTo>
                      <a:pt x="1714" y="768"/>
                      <a:pt x="924" y="515"/>
                      <a:pt x="185" y="14"/>
                    </a:cubicBezTo>
                    <a:cubicBezTo>
                      <a:pt x="170" y="4"/>
                      <a:pt x="155" y="0"/>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3"/>
              <p:cNvSpPr/>
              <p:nvPr/>
            </p:nvSpPr>
            <p:spPr>
              <a:xfrm>
                <a:off x="371629" y="323099"/>
                <a:ext cx="117611" cy="26904"/>
              </a:xfrm>
              <a:custGeom>
                <a:avLst/>
                <a:gdLst/>
                <a:ahLst/>
                <a:cxnLst/>
                <a:rect l="l" t="t" r="r" b="b"/>
                <a:pathLst>
                  <a:path w="3554" h="813" extrusionOk="0">
                    <a:moveTo>
                      <a:pt x="3298" y="1"/>
                    </a:moveTo>
                    <a:cubicBezTo>
                      <a:pt x="3271" y="1"/>
                      <a:pt x="3243" y="7"/>
                      <a:pt x="3215" y="22"/>
                    </a:cubicBezTo>
                    <a:cubicBezTo>
                      <a:pt x="2616" y="331"/>
                      <a:pt x="2004" y="499"/>
                      <a:pt x="1377" y="499"/>
                    </a:cubicBezTo>
                    <a:cubicBezTo>
                      <a:pt x="995" y="499"/>
                      <a:pt x="607" y="436"/>
                      <a:pt x="213" y="305"/>
                    </a:cubicBezTo>
                    <a:cubicBezTo>
                      <a:pt x="197" y="300"/>
                      <a:pt x="182" y="297"/>
                      <a:pt x="168" y="297"/>
                    </a:cubicBezTo>
                    <a:cubicBezTo>
                      <a:pt x="40" y="297"/>
                      <a:pt x="0" y="507"/>
                      <a:pt x="142" y="559"/>
                    </a:cubicBezTo>
                    <a:cubicBezTo>
                      <a:pt x="594" y="726"/>
                      <a:pt x="1071" y="813"/>
                      <a:pt x="1545" y="813"/>
                    </a:cubicBezTo>
                    <a:cubicBezTo>
                      <a:pt x="2186" y="813"/>
                      <a:pt x="2823" y="654"/>
                      <a:pt x="3389" y="319"/>
                    </a:cubicBezTo>
                    <a:cubicBezTo>
                      <a:pt x="3553" y="222"/>
                      <a:pt x="3453" y="1"/>
                      <a:pt x="32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3" name="Google Shape;413;p23"/>
          <p:cNvGrpSpPr/>
          <p:nvPr/>
        </p:nvGrpSpPr>
        <p:grpSpPr>
          <a:xfrm>
            <a:off x="7520931" y="2473259"/>
            <a:ext cx="693917" cy="709106"/>
            <a:chOff x="1214230" y="1280862"/>
            <a:chExt cx="693917" cy="709106"/>
          </a:xfrm>
        </p:grpSpPr>
        <p:sp>
          <p:nvSpPr>
            <p:cNvPr id="414" name="Google Shape;414;p23"/>
            <p:cNvSpPr/>
            <p:nvPr/>
          </p:nvSpPr>
          <p:spPr>
            <a:xfrm>
              <a:off x="1265424" y="1280862"/>
              <a:ext cx="642723" cy="709106"/>
            </a:xfrm>
            <a:custGeom>
              <a:avLst/>
              <a:gdLst/>
              <a:ahLst/>
              <a:cxnLst/>
              <a:rect l="l" t="t" r="r" b="b"/>
              <a:pathLst>
                <a:path w="19422" h="21428" extrusionOk="0">
                  <a:moveTo>
                    <a:pt x="11308" y="8253"/>
                  </a:moveTo>
                  <a:cubicBezTo>
                    <a:pt x="11936" y="10788"/>
                    <a:pt x="13471" y="13229"/>
                    <a:pt x="14823" y="15298"/>
                  </a:cubicBezTo>
                  <a:cubicBezTo>
                    <a:pt x="14873" y="15379"/>
                    <a:pt x="14961" y="15427"/>
                    <a:pt x="15053" y="15427"/>
                  </a:cubicBezTo>
                  <a:cubicBezTo>
                    <a:pt x="15066" y="15427"/>
                    <a:pt x="15078" y="15426"/>
                    <a:pt x="15091" y="15424"/>
                  </a:cubicBezTo>
                  <a:lnTo>
                    <a:pt x="15091" y="15424"/>
                  </a:lnTo>
                  <a:cubicBezTo>
                    <a:pt x="14714" y="15724"/>
                    <a:pt x="14284" y="15938"/>
                    <a:pt x="13820" y="16092"/>
                  </a:cubicBezTo>
                  <a:cubicBezTo>
                    <a:pt x="13560" y="14630"/>
                    <a:pt x="12011" y="13200"/>
                    <a:pt x="11128" y="12143"/>
                  </a:cubicBezTo>
                  <a:cubicBezTo>
                    <a:pt x="10213" y="11051"/>
                    <a:pt x="9244" y="9974"/>
                    <a:pt x="8217" y="8964"/>
                  </a:cubicBezTo>
                  <a:cubicBezTo>
                    <a:pt x="9048" y="8434"/>
                    <a:pt x="10454" y="8287"/>
                    <a:pt x="11308" y="8253"/>
                  </a:cubicBezTo>
                  <a:close/>
                  <a:moveTo>
                    <a:pt x="11166" y="759"/>
                  </a:moveTo>
                  <a:cubicBezTo>
                    <a:pt x="12502" y="759"/>
                    <a:pt x="13804" y="1049"/>
                    <a:pt x="14874" y="1756"/>
                  </a:cubicBezTo>
                  <a:cubicBezTo>
                    <a:pt x="18211" y="3960"/>
                    <a:pt x="16891" y="8322"/>
                    <a:pt x="14502" y="10604"/>
                  </a:cubicBezTo>
                  <a:cubicBezTo>
                    <a:pt x="14318" y="10780"/>
                    <a:pt x="14371" y="11008"/>
                    <a:pt x="14514" y="11144"/>
                  </a:cubicBezTo>
                  <a:lnTo>
                    <a:pt x="14514" y="11148"/>
                  </a:lnTo>
                  <a:cubicBezTo>
                    <a:pt x="14771" y="12270"/>
                    <a:pt x="15312" y="13414"/>
                    <a:pt x="15972" y="14355"/>
                  </a:cubicBezTo>
                  <a:cubicBezTo>
                    <a:pt x="15807" y="14670"/>
                    <a:pt x="15594" y="14957"/>
                    <a:pt x="15339" y="15205"/>
                  </a:cubicBezTo>
                  <a:cubicBezTo>
                    <a:pt x="15355" y="15139"/>
                    <a:pt x="15342" y="15070"/>
                    <a:pt x="15309" y="15012"/>
                  </a:cubicBezTo>
                  <a:cubicBezTo>
                    <a:pt x="14013" y="12722"/>
                    <a:pt x="12926" y="10607"/>
                    <a:pt x="12213" y="8224"/>
                  </a:cubicBezTo>
                  <a:cubicBezTo>
                    <a:pt x="12832" y="8179"/>
                    <a:pt x="13390" y="8029"/>
                    <a:pt x="13866" y="7556"/>
                  </a:cubicBezTo>
                  <a:cubicBezTo>
                    <a:pt x="14074" y="7348"/>
                    <a:pt x="13877" y="7062"/>
                    <a:pt x="13650" y="7062"/>
                  </a:cubicBezTo>
                  <a:cubicBezTo>
                    <a:pt x="13584" y="7062"/>
                    <a:pt x="13516" y="7086"/>
                    <a:pt x="13454" y="7142"/>
                  </a:cubicBezTo>
                  <a:cubicBezTo>
                    <a:pt x="13034" y="7525"/>
                    <a:pt x="12558" y="7626"/>
                    <a:pt x="12060" y="7649"/>
                  </a:cubicBezTo>
                  <a:cubicBezTo>
                    <a:pt x="11890" y="7014"/>
                    <a:pt x="11739" y="6363"/>
                    <a:pt x="11624" y="5678"/>
                  </a:cubicBezTo>
                  <a:cubicBezTo>
                    <a:pt x="11598" y="5524"/>
                    <a:pt x="11483" y="5456"/>
                    <a:pt x="11359" y="5456"/>
                  </a:cubicBezTo>
                  <a:cubicBezTo>
                    <a:pt x="11198" y="5456"/>
                    <a:pt x="11023" y="5571"/>
                    <a:pt x="11017" y="5759"/>
                  </a:cubicBezTo>
                  <a:cubicBezTo>
                    <a:pt x="11002" y="6395"/>
                    <a:pt x="11056" y="7029"/>
                    <a:pt x="11175" y="7652"/>
                  </a:cubicBezTo>
                  <a:cubicBezTo>
                    <a:pt x="11066" y="7652"/>
                    <a:pt x="10956" y="7656"/>
                    <a:pt x="10847" y="7662"/>
                  </a:cubicBezTo>
                  <a:cubicBezTo>
                    <a:pt x="10179" y="7700"/>
                    <a:pt x="9539" y="7841"/>
                    <a:pt x="8925" y="8107"/>
                  </a:cubicBezTo>
                  <a:cubicBezTo>
                    <a:pt x="8599" y="8250"/>
                    <a:pt x="8231" y="8434"/>
                    <a:pt x="7913" y="8666"/>
                  </a:cubicBezTo>
                  <a:cubicBezTo>
                    <a:pt x="7262" y="8043"/>
                    <a:pt x="6588" y="7446"/>
                    <a:pt x="5886" y="6890"/>
                  </a:cubicBezTo>
                  <a:cubicBezTo>
                    <a:pt x="5816" y="6822"/>
                    <a:pt x="5736" y="6794"/>
                    <a:pt x="5660" y="6794"/>
                  </a:cubicBezTo>
                  <a:cubicBezTo>
                    <a:pt x="5393" y="6794"/>
                    <a:pt x="5157" y="7138"/>
                    <a:pt x="5406" y="7372"/>
                  </a:cubicBezTo>
                  <a:cubicBezTo>
                    <a:pt x="6061" y="7989"/>
                    <a:pt x="6720" y="8596"/>
                    <a:pt x="7371" y="9213"/>
                  </a:cubicBezTo>
                  <a:cubicBezTo>
                    <a:pt x="7193" y="9481"/>
                    <a:pt x="7103" y="9792"/>
                    <a:pt x="7176" y="10154"/>
                  </a:cubicBezTo>
                  <a:cubicBezTo>
                    <a:pt x="7194" y="10247"/>
                    <a:pt x="7272" y="10289"/>
                    <a:pt x="7353" y="10289"/>
                  </a:cubicBezTo>
                  <a:cubicBezTo>
                    <a:pt x="7453" y="10289"/>
                    <a:pt x="7557" y="10222"/>
                    <a:pt x="7550" y="10103"/>
                  </a:cubicBezTo>
                  <a:cubicBezTo>
                    <a:pt x="7536" y="9896"/>
                    <a:pt x="7582" y="9689"/>
                    <a:pt x="7681" y="9509"/>
                  </a:cubicBezTo>
                  <a:cubicBezTo>
                    <a:pt x="8345" y="10141"/>
                    <a:pt x="8997" y="10786"/>
                    <a:pt x="9620" y="11466"/>
                  </a:cubicBezTo>
                  <a:cubicBezTo>
                    <a:pt x="10248" y="12151"/>
                    <a:pt x="10855" y="12852"/>
                    <a:pt x="11443" y="13571"/>
                  </a:cubicBezTo>
                  <a:cubicBezTo>
                    <a:pt x="12057" y="14324"/>
                    <a:pt x="13051" y="15226"/>
                    <a:pt x="13315" y="16232"/>
                  </a:cubicBezTo>
                  <a:cubicBezTo>
                    <a:pt x="12639" y="16387"/>
                    <a:pt x="11919" y="16439"/>
                    <a:pt x="11221" y="16456"/>
                  </a:cubicBezTo>
                  <a:lnTo>
                    <a:pt x="11221" y="16454"/>
                  </a:lnTo>
                  <a:cubicBezTo>
                    <a:pt x="11212" y="16454"/>
                    <a:pt x="11207" y="16459"/>
                    <a:pt x="11200" y="16459"/>
                  </a:cubicBezTo>
                  <a:cubicBezTo>
                    <a:pt x="10864" y="15477"/>
                    <a:pt x="10264" y="14327"/>
                    <a:pt x="9437" y="13687"/>
                  </a:cubicBezTo>
                  <a:cubicBezTo>
                    <a:pt x="9373" y="13639"/>
                    <a:pt x="9295" y="13613"/>
                    <a:pt x="9216" y="13613"/>
                  </a:cubicBezTo>
                  <a:cubicBezTo>
                    <a:pt x="9211" y="13613"/>
                    <a:pt x="9207" y="13613"/>
                    <a:pt x="9202" y="13613"/>
                  </a:cubicBezTo>
                  <a:cubicBezTo>
                    <a:pt x="9159" y="13584"/>
                    <a:pt x="9110" y="13566"/>
                    <a:pt x="9058" y="13563"/>
                  </a:cubicBezTo>
                  <a:cubicBezTo>
                    <a:pt x="5974" y="13373"/>
                    <a:pt x="1299" y="12894"/>
                    <a:pt x="1191" y="8826"/>
                  </a:cubicBezTo>
                  <a:cubicBezTo>
                    <a:pt x="1109" y="5810"/>
                    <a:pt x="3647" y="3257"/>
                    <a:pt x="6154" y="1987"/>
                  </a:cubicBezTo>
                  <a:cubicBezTo>
                    <a:pt x="7581" y="1265"/>
                    <a:pt x="9403" y="759"/>
                    <a:pt x="11166" y="759"/>
                  </a:cubicBezTo>
                  <a:close/>
                  <a:moveTo>
                    <a:pt x="18109" y="16291"/>
                  </a:moveTo>
                  <a:cubicBezTo>
                    <a:pt x="18265" y="16487"/>
                    <a:pt x="18409" y="16693"/>
                    <a:pt x="18517" y="16920"/>
                  </a:cubicBezTo>
                  <a:cubicBezTo>
                    <a:pt x="18579" y="17052"/>
                    <a:pt x="18631" y="17188"/>
                    <a:pt x="18674" y="17328"/>
                  </a:cubicBezTo>
                  <a:cubicBezTo>
                    <a:pt x="18694" y="17395"/>
                    <a:pt x="18712" y="17462"/>
                    <a:pt x="18729" y="17528"/>
                  </a:cubicBezTo>
                  <a:cubicBezTo>
                    <a:pt x="18634" y="17571"/>
                    <a:pt x="18568" y="17658"/>
                    <a:pt x="18553" y="17761"/>
                  </a:cubicBezTo>
                  <a:cubicBezTo>
                    <a:pt x="18543" y="17834"/>
                    <a:pt x="18559" y="17910"/>
                    <a:pt x="18599" y="17972"/>
                  </a:cubicBezTo>
                  <a:cubicBezTo>
                    <a:pt x="17318" y="19750"/>
                    <a:pt x="15738" y="20868"/>
                    <a:pt x="13415" y="20868"/>
                  </a:cubicBezTo>
                  <a:cubicBezTo>
                    <a:pt x="13369" y="20868"/>
                    <a:pt x="13322" y="20868"/>
                    <a:pt x="13275" y="20867"/>
                  </a:cubicBezTo>
                  <a:cubicBezTo>
                    <a:pt x="13255" y="20869"/>
                    <a:pt x="13235" y="20872"/>
                    <a:pt x="13217" y="20878"/>
                  </a:cubicBezTo>
                  <a:cubicBezTo>
                    <a:pt x="12520" y="20486"/>
                    <a:pt x="12178" y="19948"/>
                    <a:pt x="12160" y="19129"/>
                  </a:cubicBezTo>
                  <a:lnTo>
                    <a:pt x="12160" y="19129"/>
                  </a:lnTo>
                  <a:cubicBezTo>
                    <a:pt x="12171" y="19132"/>
                    <a:pt x="12177" y="19139"/>
                    <a:pt x="12189" y="19141"/>
                  </a:cubicBezTo>
                  <a:cubicBezTo>
                    <a:pt x="12369" y="19158"/>
                    <a:pt x="12548" y="19166"/>
                    <a:pt x="12726" y="19166"/>
                  </a:cubicBezTo>
                  <a:cubicBezTo>
                    <a:pt x="14857" y="19166"/>
                    <a:pt x="16839" y="17971"/>
                    <a:pt x="18109" y="16291"/>
                  </a:cubicBezTo>
                  <a:close/>
                  <a:moveTo>
                    <a:pt x="11201" y="1"/>
                  </a:moveTo>
                  <a:cubicBezTo>
                    <a:pt x="9458" y="1"/>
                    <a:pt x="7673" y="442"/>
                    <a:pt x="6260" y="1082"/>
                  </a:cubicBezTo>
                  <a:cubicBezTo>
                    <a:pt x="3185" y="2474"/>
                    <a:pt x="1" y="5677"/>
                    <a:pt x="458" y="9345"/>
                  </a:cubicBezTo>
                  <a:cubicBezTo>
                    <a:pt x="962" y="13377"/>
                    <a:pt x="5312" y="14132"/>
                    <a:pt x="8667" y="14132"/>
                  </a:cubicBezTo>
                  <a:cubicBezTo>
                    <a:pt x="8750" y="14132"/>
                    <a:pt x="8833" y="14132"/>
                    <a:pt x="8914" y="14131"/>
                  </a:cubicBezTo>
                  <a:cubicBezTo>
                    <a:pt x="9219" y="14557"/>
                    <a:pt x="9591" y="14934"/>
                    <a:pt x="9904" y="15356"/>
                  </a:cubicBezTo>
                  <a:cubicBezTo>
                    <a:pt x="10225" y="15791"/>
                    <a:pt x="10484" y="16254"/>
                    <a:pt x="10746" y="16726"/>
                  </a:cubicBezTo>
                  <a:cubicBezTo>
                    <a:pt x="10794" y="16812"/>
                    <a:pt x="10874" y="16847"/>
                    <a:pt x="10957" y="16847"/>
                  </a:cubicBezTo>
                  <a:cubicBezTo>
                    <a:pt x="10980" y="16847"/>
                    <a:pt x="11003" y="16844"/>
                    <a:pt x="11026" y="16839"/>
                  </a:cubicBezTo>
                  <a:cubicBezTo>
                    <a:pt x="11045" y="16866"/>
                    <a:pt x="11068" y="16891"/>
                    <a:pt x="11095" y="16909"/>
                  </a:cubicBezTo>
                  <a:cubicBezTo>
                    <a:pt x="10654" y="17672"/>
                    <a:pt x="10838" y="18908"/>
                    <a:pt x="11719" y="19245"/>
                  </a:cubicBezTo>
                  <a:cubicBezTo>
                    <a:pt x="11598" y="20138"/>
                    <a:pt x="12218" y="21153"/>
                    <a:pt x="13079" y="21417"/>
                  </a:cubicBezTo>
                  <a:cubicBezTo>
                    <a:pt x="13103" y="21424"/>
                    <a:pt x="13127" y="21428"/>
                    <a:pt x="13152" y="21428"/>
                  </a:cubicBezTo>
                  <a:cubicBezTo>
                    <a:pt x="13222" y="21428"/>
                    <a:pt x="13290" y="21398"/>
                    <a:pt x="13338" y="21343"/>
                  </a:cubicBezTo>
                  <a:cubicBezTo>
                    <a:pt x="13525" y="21364"/>
                    <a:pt x="13715" y="21374"/>
                    <a:pt x="13907" y="21374"/>
                  </a:cubicBezTo>
                  <a:cubicBezTo>
                    <a:pt x="16171" y="21374"/>
                    <a:pt x="18674" y="19990"/>
                    <a:pt x="19384" y="17776"/>
                  </a:cubicBezTo>
                  <a:cubicBezTo>
                    <a:pt x="19421" y="17661"/>
                    <a:pt x="19383" y="17566"/>
                    <a:pt x="19311" y="17508"/>
                  </a:cubicBezTo>
                  <a:cubicBezTo>
                    <a:pt x="19202" y="16889"/>
                    <a:pt x="18778" y="16277"/>
                    <a:pt x="18311" y="15885"/>
                  </a:cubicBezTo>
                  <a:cubicBezTo>
                    <a:pt x="18298" y="15874"/>
                    <a:pt x="18285" y="15866"/>
                    <a:pt x="18269" y="15860"/>
                  </a:cubicBezTo>
                  <a:cubicBezTo>
                    <a:pt x="18320" y="15094"/>
                    <a:pt x="17670" y="14335"/>
                    <a:pt x="16949" y="14168"/>
                  </a:cubicBezTo>
                  <a:cubicBezTo>
                    <a:pt x="16934" y="14164"/>
                    <a:pt x="16919" y="14163"/>
                    <a:pt x="16905" y="14163"/>
                  </a:cubicBezTo>
                  <a:cubicBezTo>
                    <a:pt x="16715" y="14163"/>
                    <a:pt x="16591" y="14444"/>
                    <a:pt x="16793" y="14537"/>
                  </a:cubicBezTo>
                  <a:cubicBezTo>
                    <a:pt x="17079" y="14669"/>
                    <a:pt x="17318" y="14856"/>
                    <a:pt x="17490" y="15124"/>
                  </a:cubicBezTo>
                  <a:cubicBezTo>
                    <a:pt x="17643" y="15362"/>
                    <a:pt x="17680" y="15600"/>
                    <a:pt x="17709" y="15863"/>
                  </a:cubicBezTo>
                  <a:cubicBezTo>
                    <a:pt x="17660" y="15885"/>
                    <a:pt x="17617" y="15918"/>
                    <a:pt x="17585" y="15960"/>
                  </a:cubicBezTo>
                  <a:cubicBezTo>
                    <a:pt x="16240" y="17738"/>
                    <a:pt x="14358" y="18545"/>
                    <a:pt x="12189" y="18770"/>
                  </a:cubicBezTo>
                  <a:cubicBezTo>
                    <a:pt x="12140" y="18773"/>
                    <a:pt x="12094" y="18795"/>
                    <a:pt x="12060" y="18830"/>
                  </a:cubicBezTo>
                  <a:cubicBezTo>
                    <a:pt x="12053" y="18815"/>
                    <a:pt x="12042" y="18799"/>
                    <a:pt x="12031" y="18786"/>
                  </a:cubicBezTo>
                  <a:cubicBezTo>
                    <a:pt x="11780" y="18524"/>
                    <a:pt x="11543" y="18334"/>
                    <a:pt x="11463" y="17959"/>
                  </a:cubicBezTo>
                  <a:cubicBezTo>
                    <a:pt x="11388" y="17615"/>
                    <a:pt x="11458" y="17277"/>
                    <a:pt x="11630" y="16977"/>
                  </a:cubicBezTo>
                  <a:cubicBezTo>
                    <a:pt x="11729" y="16980"/>
                    <a:pt x="11829" y="16982"/>
                    <a:pt x="11929" y="16982"/>
                  </a:cubicBezTo>
                  <a:cubicBezTo>
                    <a:pt x="12489" y="16982"/>
                    <a:pt x="13053" y="16929"/>
                    <a:pt x="13592" y="16810"/>
                  </a:cubicBezTo>
                  <a:cubicBezTo>
                    <a:pt x="13604" y="16812"/>
                    <a:pt x="13616" y="16813"/>
                    <a:pt x="13628" y="16813"/>
                  </a:cubicBezTo>
                  <a:cubicBezTo>
                    <a:pt x="13676" y="16813"/>
                    <a:pt x="13723" y="16798"/>
                    <a:pt x="13762" y="16770"/>
                  </a:cubicBezTo>
                  <a:cubicBezTo>
                    <a:pt x="14966" y="16468"/>
                    <a:pt x="16029" y="15808"/>
                    <a:pt x="16618" y="14586"/>
                  </a:cubicBezTo>
                  <a:cubicBezTo>
                    <a:pt x="16664" y="14499"/>
                    <a:pt x="16667" y="14396"/>
                    <a:pt x="16629" y="14304"/>
                  </a:cubicBezTo>
                  <a:cubicBezTo>
                    <a:pt x="16669" y="14214"/>
                    <a:pt x="16673" y="14105"/>
                    <a:pt x="16608" y="13989"/>
                  </a:cubicBezTo>
                  <a:cubicBezTo>
                    <a:pt x="16068" y="13038"/>
                    <a:pt x="15588" y="12079"/>
                    <a:pt x="15102" y="11103"/>
                  </a:cubicBezTo>
                  <a:cubicBezTo>
                    <a:pt x="17520" y="8757"/>
                    <a:pt x="18795" y="4863"/>
                    <a:pt x="16349" y="2032"/>
                  </a:cubicBezTo>
                  <a:cubicBezTo>
                    <a:pt x="15079" y="562"/>
                    <a:pt x="13166" y="1"/>
                    <a:pt x="11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3"/>
            <p:cNvSpPr/>
            <p:nvPr/>
          </p:nvSpPr>
          <p:spPr>
            <a:xfrm>
              <a:off x="1216414" y="1365116"/>
              <a:ext cx="83195" cy="91600"/>
            </a:xfrm>
            <a:custGeom>
              <a:avLst/>
              <a:gdLst/>
              <a:ahLst/>
              <a:cxnLst/>
              <a:rect l="l" t="t" r="r" b="b"/>
              <a:pathLst>
                <a:path w="2514" h="2768" extrusionOk="0">
                  <a:moveTo>
                    <a:pt x="2283" y="0"/>
                  </a:moveTo>
                  <a:cubicBezTo>
                    <a:pt x="2257" y="0"/>
                    <a:pt x="2230" y="8"/>
                    <a:pt x="2204" y="26"/>
                  </a:cubicBezTo>
                  <a:cubicBezTo>
                    <a:pt x="1304" y="668"/>
                    <a:pt x="589" y="1584"/>
                    <a:pt x="63" y="2549"/>
                  </a:cubicBezTo>
                  <a:cubicBezTo>
                    <a:pt x="1" y="2662"/>
                    <a:pt x="101" y="2767"/>
                    <a:pt x="199" y="2767"/>
                  </a:cubicBezTo>
                  <a:cubicBezTo>
                    <a:pt x="243" y="2767"/>
                    <a:pt x="286" y="2746"/>
                    <a:pt x="314" y="2696"/>
                  </a:cubicBezTo>
                  <a:cubicBezTo>
                    <a:pt x="860" y="1735"/>
                    <a:pt x="1572" y="994"/>
                    <a:pt x="2400" y="280"/>
                  </a:cubicBezTo>
                  <a:cubicBezTo>
                    <a:pt x="2513" y="183"/>
                    <a:pt x="2408" y="0"/>
                    <a:pt x="2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3"/>
            <p:cNvSpPr/>
            <p:nvPr/>
          </p:nvSpPr>
          <p:spPr>
            <a:xfrm>
              <a:off x="1214230" y="1326463"/>
              <a:ext cx="63538" cy="48745"/>
            </a:xfrm>
            <a:custGeom>
              <a:avLst/>
              <a:gdLst/>
              <a:ahLst/>
              <a:cxnLst/>
              <a:rect l="l" t="t" r="r" b="b"/>
              <a:pathLst>
                <a:path w="1920" h="1473" extrusionOk="0">
                  <a:moveTo>
                    <a:pt x="1664" y="1"/>
                  </a:moveTo>
                  <a:cubicBezTo>
                    <a:pt x="1624" y="1"/>
                    <a:pt x="1581" y="15"/>
                    <a:pt x="1538" y="50"/>
                  </a:cubicBezTo>
                  <a:lnTo>
                    <a:pt x="96" y="1243"/>
                  </a:lnTo>
                  <a:cubicBezTo>
                    <a:pt x="1" y="1320"/>
                    <a:pt x="90" y="1473"/>
                    <a:pt x="192" y="1473"/>
                  </a:cubicBezTo>
                  <a:cubicBezTo>
                    <a:pt x="213" y="1473"/>
                    <a:pt x="235" y="1466"/>
                    <a:pt x="256" y="1450"/>
                  </a:cubicBezTo>
                  <a:lnTo>
                    <a:pt x="1756" y="333"/>
                  </a:lnTo>
                  <a:cubicBezTo>
                    <a:pt x="1919" y="211"/>
                    <a:pt x="1815" y="1"/>
                    <a:pt x="16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23"/>
          <p:cNvGrpSpPr/>
          <p:nvPr/>
        </p:nvGrpSpPr>
        <p:grpSpPr>
          <a:xfrm>
            <a:off x="-182869" y="835238"/>
            <a:ext cx="1277205" cy="1131333"/>
            <a:chOff x="-182869" y="835238"/>
            <a:chExt cx="1277205" cy="1131333"/>
          </a:xfrm>
        </p:grpSpPr>
        <p:sp>
          <p:nvSpPr>
            <p:cNvPr id="418" name="Google Shape;418;p23"/>
            <p:cNvSpPr/>
            <p:nvPr/>
          </p:nvSpPr>
          <p:spPr>
            <a:xfrm>
              <a:off x="-182869" y="851983"/>
              <a:ext cx="1277205" cy="1076929"/>
            </a:xfrm>
            <a:custGeom>
              <a:avLst/>
              <a:gdLst/>
              <a:ahLst/>
              <a:cxnLst/>
              <a:rect l="l" t="t" r="r" b="b"/>
              <a:pathLst>
                <a:path w="38595" h="32543" extrusionOk="0">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23"/>
            <p:cNvGrpSpPr/>
            <p:nvPr/>
          </p:nvGrpSpPr>
          <p:grpSpPr>
            <a:xfrm>
              <a:off x="454360" y="835238"/>
              <a:ext cx="112382" cy="56555"/>
              <a:chOff x="454360" y="835238"/>
              <a:chExt cx="112382" cy="56555"/>
            </a:xfrm>
          </p:grpSpPr>
          <p:sp>
            <p:nvSpPr>
              <p:cNvPr id="420" name="Google Shape;420;p23"/>
              <p:cNvSpPr/>
              <p:nvPr/>
            </p:nvSpPr>
            <p:spPr>
              <a:xfrm>
                <a:off x="454360" y="840897"/>
                <a:ext cx="72870" cy="50896"/>
              </a:xfrm>
              <a:custGeom>
                <a:avLst/>
                <a:gdLst/>
                <a:ahLst/>
                <a:cxnLst/>
                <a:rect l="l" t="t" r="r" b="b"/>
                <a:pathLst>
                  <a:path w="2202" h="1538" extrusionOk="0">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3"/>
              <p:cNvSpPr/>
              <p:nvPr/>
            </p:nvSpPr>
            <p:spPr>
              <a:xfrm>
                <a:off x="509095" y="835238"/>
                <a:ext cx="57647" cy="54934"/>
              </a:xfrm>
              <a:custGeom>
                <a:avLst/>
                <a:gdLst/>
                <a:ahLst/>
                <a:cxnLst/>
                <a:rect l="l" t="t" r="r" b="b"/>
                <a:pathLst>
                  <a:path w="1742" h="1660" extrusionOk="0">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3"/>
            <p:cNvGrpSpPr/>
            <p:nvPr/>
          </p:nvGrpSpPr>
          <p:grpSpPr>
            <a:xfrm>
              <a:off x="588484" y="1891352"/>
              <a:ext cx="127241" cy="75219"/>
              <a:chOff x="588484" y="1891352"/>
              <a:chExt cx="127241" cy="75219"/>
            </a:xfrm>
          </p:grpSpPr>
          <p:sp>
            <p:nvSpPr>
              <p:cNvPr id="423" name="Google Shape;423;p23"/>
              <p:cNvSpPr/>
              <p:nvPr/>
            </p:nvSpPr>
            <p:spPr>
              <a:xfrm>
                <a:off x="588484" y="1891352"/>
                <a:ext cx="82268" cy="56919"/>
              </a:xfrm>
              <a:custGeom>
                <a:avLst/>
                <a:gdLst/>
                <a:ahLst/>
                <a:cxnLst/>
                <a:rect l="l" t="t" r="r" b="b"/>
                <a:pathLst>
                  <a:path w="2486" h="1720" extrusionOk="0">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3"/>
              <p:cNvSpPr/>
              <p:nvPr/>
            </p:nvSpPr>
            <p:spPr>
              <a:xfrm>
                <a:off x="652849" y="1914782"/>
                <a:ext cx="62876" cy="51790"/>
              </a:xfrm>
              <a:custGeom>
                <a:avLst/>
                <a:gdLst/>
                <a:ahLst/>
                <a:cxnLst/>
                <a:rect l="l" t="t" r="r" b="b"/>
                <a:pathLst>
                  <a:path w="1900" h="1565" extrusionOk="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5" name="Google Shape;425;p23"/>
          <p:cNvGrpSpPr/>
          <p:nvPr/>
        </p:nvGrpSpPr>
        <p:grpSpPr>
          <a:xfrm>
            <a:off x="1004821" y="2303619"/>
            <a:ext cx="413557" cy="605096"/>
            <a:chOff x="1004821" y="2303619"/>
            <a:chExt cx="413557" cy="605096"/>
          </a:xfrm>
        </p:grpSpPr>
        <p:grpSp>
          <p:nvGrpSpPr>
            <p:cNvPr id="426" name="Google Shape;426;p23"/>
            <p:cNvGrpSpPr/>
            <p:nvPr/>
          </p:nvGrpSpPr>
          <p:grpSpPr>
            <a:xfrm>
              <a:off x="1004821" y="2303619"/>
              <a:ext cx="344559" cy="605096"/>
              <a:chOff x="1004821" y="2303619"/>
              <a:chExt cx="344559" cy="605096"/>
            </a:xfrm>
          </p:grpSpPr>
          <p:sp>
            <p:nvSpPr>
              <p:cNvPr id="427" name="Google Shape;427;p23"/>
              <p:cNvSpPr/>
              <p:nvPr/>
            </p:nvSpPr>
            <p:spPr>
              <a:xfrm>
                <a:off x="1004821" y="2303619"/>
                <a:ext cx="344559" cy="605096"/>
              </a:xfrm>
              <a:custGeom>
                <a:avLst/>
                <a:gdLst/>
                <a:ahLst/>
                <a:cxnLst/>
                <a:rect l="l" t="t" r="r" b="b"/>
                <a:pathLst>
                  <a:path w="10412" h="18285" extrusionOk="0">
                    <a:moveTo>
                      <a:pt x="2426" y="713"/>
                    </a:moveTo>
                    <a:cubicBezTo>
                      <a:pt x="4359" y="713"/>
                      <a:pt x="6449" y="1112"/>
                      <a:pt x="7404" y="2943"/>
                    </a:cubicBezTo>
                    <a:cubicBezTo>
                      <a:pt x="8860" y="5733"/>
                      <a:pt x="6372" y="7591"/>
                      <a:pt x="4037" y="8368"/>
                    </a:cubicBezTo>
                    <a:cubicBezTo>
                      <a:pt x="4027" y="8366"/>
                      <a:pt x="4016" y="8366"/>
                      <a:pt x="4005" y="8366"/>
                    </a:cubicBezTo>
                    <a:cubicBezTo>
                      <a:pt x="3831" y="8366"/>
                      <a:pt x="3697" y="8530"/>
                      <a:pt x="3740" y="8705"/>
                    </a:cubicBezTo>
                    <a:cubicBezTo>
                      <a:pt x="3723" y="8910"/>
                      <a:pt x="3857" y="9126"/>
                      <a:pt x="4085" y="9126"/>
                    </a:cubicBezTo>
                    <a:cubicBezTo>
                      <a:pt x="4121" y="9126"/>
                      <a:pt x="4159" y="9121"/>
                      <a:pt x="4200" y="9109"/>
                    </a:cubicBezTo>
                    <a:cubicBezTo>
                      <a:pt x="4285" y="9084"/>
                      <a:pt x="4368" y="9055"/>
                      <a:pt x="4452" y="9028"/>
                    </a:cubicBezTo>
                    <a:cubicBezTo>
                      <a:pt x="6954" y="9853"/>
                      <a:pt x="9965" y="11925"/>
                      <a:pt x="8281" y="14894"/>
                    </a:cubicBezTo>
                    <a:lnTo>
                      <a:pt x="8280" y="14895"/>
                    </a:lnTo>
                    <a:cubicBezTo>
                      <a:pt x="7207" y="16790"/>
                      <a:pt x="5046" y="17519"/>
                      <a:pt x="2951" y="17519"/>
                    </a:cubicBezTo>
                    <a:cubicBezTo>
                      <a:pt x="2251" y="17519"/>
                      <a:pt x="1557" y="17437"/>
                      <a:pt x="914" y="17291"/>
                    </a:cubicBezTo>
                    <a:cubicBezTo>
                      <a:pt x="887" y="17285"/>
                      <a:pt x="859" y="17282"/>
                      <a:pt x="830" y="17282"/>
                    </a:cubicBezTo>
                    <a:cubicBezTo>
                      <a:pt x="812" y="17282"/>
                      <a:pt x="793" y="17284"/>
                      <a:pt x="774" y="17286"/>
                    </a:cubicBezTo>
                    <a:cubicBezTo>
                      <a:pt x="1291" y="11823"/>
                      <a:pt x="1175" y="6240"/>
                      <a:pt x="1277" y="754"/>
                    </a:cubicBezTo>
                    <a:cubicBezTo>
                      <a:pt x="1646" y="730"/>
                      <a:pt x="2033" y="713"/>
                      <a:pt x="2426" y="713"/>
                    </a:cubicBezTo>
                    <a:close/>
                    <a:moveTo>
                      <a:pt x="3011" y="1"/>
                    </a:moveTo>
                    <a:cubicBezTo>
                      <a:pt x="2357" y="1"/>
                      <a:pt x="1711" y="85"/>
                      <a:pt x="1114" y="249"/>
                    </a:cubicBezTo>
                    <a:cubicBezTo>
                      <a:pt x="1086" y="256"/>
                      <a:pt x="1060" y="270"/>
                      <a:pt x="1037" y="287"/>
                    </a:cubicBezTo>
                    <a:cubicBezTo>
                      <a:pt x="995" y="274"/>
                      <a:pt x="951" y="267"/>
                      <a:pt x="906" y="267"/>
                    </a:cubicBezTo>
                    <a:cubicBezTo>
                      <a:pt x="717" y="267"/>
                      <a:pt x="526" y="389"/>
                      <a:pt x="519" y="633"/>
                    </a:cubicBezTo>
                    <a:cubicBezTo>
                      <a:pt x="381" y="6214"/>
                      <a:pt x="0" y="11890"/>
                      <a:pt x="297" y="17467"/>
                    </a:cubicBezTo>
                    <a:cubicBezTo>
                      <a:pt x="303" y="17582"/>
                      <a:pt x="369" y="17651"/>
                      <a:pt x="449" y="17677"/>
                    </a:cubicBezTo>
                    <a:cubicBezTo>
                      <a:pt x="447" y="17827"/>
                      <a:pt x="524" y="17971"/>
                      <a:pt x="714" y="18018"/>
                    </a:cubicBezTo>
                    <a:cubicBezTo>
                      <a:pt x="1413" y="18192"/>
                      <a:pt x="2171" y="18284"/>
                      <a:pt x="2939" y="18284"/>
                    </a:cubicBezTo>
                    <a:cubicBezTo>
                      <a:pt x="5505" y="18284"/>
                      <a:pt x="8187" y="17252"/>
                      <a:pt x="9197" y="14760"/>
                    </a:cubicBezTo>
                    <a:cubicBezTo>
                      <a:pt x="10412" y="11768"/>
                      <a:pt x="7970" y="9542"/>
                      <a:pt x="5359" y="8683"/>
                    </a:cubicBezTo>
                    <a:cubicBezTo>
                      <a:pt x="7505" y="7727"/>
                      <a:pt x="9188" y="5908"/>
                      <a:pt x="8364" y="3300"/>
                    </a:cubicBezTo>
                    <a:cubicBezTo>
                      <a:pt x="7644" y="1024"/>
                      <a:pt x="5284" y="1"/>
                      <a:pt x="30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3"/>
              <p:cNvSpPr/>
              <p:nvPr/>
            </p:nvSpPr>
            <p:spPr>
              <a:xfrm>
                <a:off x="1099896" y="2690900"/>
                <a:ext cx="119960" cy="115691"/>
              </a:xfrm>
              <a:custGeom>
                <a:avLst/>
                <a:gdLst/>
                <a:ahLst/>
                <a:cxnLst/>
                <a:rect l="l" t="t" r="r" b="b"/>
                <a:pathLst>
                  <a:path w="3625" h="3496" extrusionOk="0">
                    <a:moveTo>
                      <a:pt x="1537" y="550"/>
                    </a:moveTo>
                    <a:cubicBezTo>
                      <a:pt x="1555" y="651"/>
                      <a:pt x="1633" y="731"/>
                      <a:pt x="1734" y="751"/>
                    </a:cubicBezTo>
                    <a:cubicBezTo>
                      <a:pt x="2292" y="873"/>
                      <a:pt x="2877" y="1077"/>
                      <a:pt x="2921" y="1753"/>
                    </a:cubicBezTo>
                    <a:cubicBezTo>
                      <a:pt x="2960" y="2340"/>
                      <a:pt x="2403" y="2842"/>
                      <a:pt x="1834" y="2842"/>
                    </a:cubicBezTo>
                    <a:cubicBezTo>
                      <a:pt x="1760" y="2842"/>
                      <a:pt x="1686" y="2833"/>
                      <a:pt x="1613" y="2815"/>
                    </a:cubicBezTo>
                    <a:cubicBezTo>
                      <a:pt x="1034" y="2673"/>
                      <a:pt x="645" y="2008"/>
                      <a:pt x="771" y="1437"/>
                    </a:cubicBezTo>
                    <a:cubicBezTo>
                      <a:pt x="864" y="1010"/>
                      <a:pt x="1167" y="723"/>
                      <a:pt x="1537" y="550"/>
                    </a:cubicBezTo>
                    <a:close/>
                    <a:moveTo>
                      <a:pt x="1867" y="1"/>
                    </a:moveTo>
                    <a:cubicBezTo>
                      <a:pt x="1038" y="1"/>
                      <a:pt x="264" y="625"/>
                      <a:pt x="138" y="1474"/>
                    </a:cubicBezTo>
                    <a:cubicBezTo>
                      <a:pt x="0" y="2411"/>
                      <a:pt x="736" y="3390"/>
                      <a:pt x="1685" y="3488"/>
                    </a:cubicBezTo>
                    <a:cubicBezTo>
                      <a:pt x="1737" y="3493"/>
                      <a:pt x="1789" y="3496"/>
                      <a:pt x="1841" y="3496"/>
                    </a:cubicBezTo>
                    <a:cubicBezTo>
                      <a:pt x="2717" y="3496"/>
                      <a:pt x="3565" y="2767"/>
                      <a:pt x="3597" y="1869"/>
                    </a:cubicBezTo>
                    <a:cubicBezTo>
                      <a:pt x="3624" y="1115"/>
                      <a:pt x="2996" y="279"/>
                      <a:pt x="2235" y="161"/>
                    </a:cubicBezTo>
                    <a:cubicBezTo>
                      <a:pt x="2224" y="91"/>
                      <a:pt x="2183" y="30"/>
                      <a:pt x="2108" y="19"/>
                    </a:cubicBezTo>
                    <a:cubicBezTo>
                      <a:pt x="2027" y="7"/>
                      <a:pt x="1947" y="1"/>
                      <a:pt x="18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3"/>
              <p:cNvSpPr/>
              <p:nvPr/>
            </p:nvSpPr>
            <p:spPr>
              <a:xfrm>
                <a:off x="1100160" y="2414181"/>
                <a:ext cx="100006" cy="87298"/>
              </a:xfrm>
              <a:custGeom>
                <a:avLst/>
                <a:gdLst/>
                <a:ahLst/>
                <a:cxnLst/>
                <a:rect l="l" t="t" r="r" b="b"/>
                <a:pathLst>
                  <a:path w="3022" h="2638" extrusionOk="0">
                    <a:moveTo>
                      <a:pt x="1535" y="719"/>
                    </a:moveTo>
                    <a:cubicBezTo>
                      <a:pt x="1744" y="719"/>
                      <a:pt x="1945" y="806"/>
                      <a:pt x="2062" y="1017"/>
                    </a:cubicBezTo>
                    <a:cubicBezTo>
                      <a:pt x="2274" y="1406"/>
                      <a:pt x="1911" y="1899"/>
                      <a:pt x="1519" y="1979"/>
                    </a:cubicBezTo>
                    <a:cubicBezTo>
                      <a:pt x="1473" y="1988"/>
                      <a:pt x="1427" y="1992"/>
                      <a:pt x="1382" y="1992"/>
                    </a:cubicBezTo>
                    <a:cubicBezTo>
                      <a:pt x="968" y="1992"/>
                      <a:pt x="631" y="1615"/>
                      <a:pt x="626" y="1201"/>
                    </a:cubicBezTo>
                    <a:cubicBezTo>
                      <a:pt x="628" y="1040"/>
                      <a:pt x="680" y="885"/>
                      <a:pt x="778" y="758"/>
                    </a:cubicBezTo>
                    <a:cubicBezTo>
                      <a:pt x="835" y="822"/>
                      <a:pt x="915" y="856"/>
                      <a:pt x="996" y="856"/>
                    </a:cubicBezTo>
                    <a:cubicBezTo>
                      <a:pt x="1044" y="856"/>
                      <a:pt x="1093" y="844"/>
                      <a:pt x="1138" y="819"/>
                    </a:cubicBezTo>
                    <a:cubicBezTo>
                      <a:pt x="1260" y="756"/>
                      <a:pt x="1399" y="719"/>
                      <a:pt x="1535" y="719"/>
                    </a:cubicBezTo>
                    <a:close/>
                    <a:moveTo>
                      <a:pt x="1249" y="0"/>
                    </a:moveTo>
                    <a:cubicBezTo>
                      <a:pt x="616" y="0"/>
                      <a:pt x="45" y="527"/>
                      <a:pt x="25" y="1201"/>
                    </a:cubicBezTo>
                    <a:cubicBezTo>
                      <a:pt x="0" y="1976"/>
                      <a:pt x="644" y="2637"/>
                      <a:pt x="1398" y="2637"/>
                    </a:cubicBezTo>
                    <a:cubicBezTo>
                      <a:pt x="1494" y="2637"/>
                      <a:pt x="1592" y="2626"/>
                      <a:pt x="1691" y="2604"/>
                    </a:cubicBezTo>
                    <a:cubicBezTo>
                      <a:pt x="2458" y="2428"/>
                      <a:pt x="3022" y="1522"/>
                      <a:pt x="2668" y="775"/>
                    </a:cubicBezTo>
                    <a:cubicBezTo>
                      <a:pt x="2484" y="386"/>
                      <a:pt x="2058" y="113"/>
                      <a:pt x="1627" y="66"/>
                    </a:cubicBezTo>
                    <a:cubicBezTo>
                      <a:pt x="1625" y="66"/>
                      <a:pt x="1624" y="64"/>
                      <a:pt x="1622" y="63"/>
                    </a:cubicBezTo>
                    <a:cubicBezTo>
                      <a:pt x="1498" y="20"/>
                      <a:pt x="1373" y="0"/>
                      <a:pt x="1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23"/>
            <p:cNvGrpSpPr/>
            <p:nvPr/>
          </p:nvGrpSpPr>
          <p:grpSpPr>
            <a:xfrm>
              <a:off x="1332668" y="2362060"/>
              <a:ext cx="85710" cy="97126"/>
              <a:chOff x="1332668" y="2362060"/>
              <a:chExt cx="85710" cy="97126"/>
            </a:xfrm>
          </p:grpSpPr>
          <p:sp>
            <p:nvSpPr>
              <p:cNvPr id="431" name="Google Shape;431;p23"/>
              <p:cNvSpPr/>
              <p:nvPr/>
            </p:nvSpPr>
            <p:spPr>
              <a:xfrm>
                <a:off x="1332668" y="2362060"/>
                <a:ext cx="23926" cy="80911"/>
              </a:xfrm>
              <a:custGeom>
                <a:avLst/>
                <a:gdLst/>
                <a:ahLst/>
                <a:cxnLst/>
                <a:rect l="l" t="t" r="r" b="b"/>
                <a:pathLst>
                  <a:path w="723" h="2445" extrusionOk="0">
                    <a:moveTo>
                      <a:pt x="256" y="0"/>
                    </a:moveTo>
                    <a:cubicBezTo>
                      <a:pt x="181" y="0"/>
                      <a:pt x="103" y="85"/>
                      <a:pt x="145" y="177"/>
                    </a:cubicBezTo>
                    <a:cubicBezTo>
                      <a:pt x="439" y="826"/>
                      <a:pt x="433" y="1569"/>
                      <a:pt x="74" y="2192"/>
                    </a:cubicBezTo>
                    <a:cubicBezTo>
                      <a:pt x="1" y="2323"/>
                      <a:pt x="125" y="2445"/>
                      <a:pt x="237" y="2445"/>
                    </a:cubicBezTo>
                    <a:cubicBezTo>
                      <a:pt x="288" y="2445"/>
                      <a:pt x="336" y="2420"/>
                      <a:pt x="362" y="2361"/>
                    </a:cubicBezTo>
                    <a:cubicBezTo>
                      <a:pt x="701" y="1599"/>
                      <a:pt x="722" y="811"/>
                      <a:pt x="344" y="59"/>
                    </a:cubicBezTo>
                    <a:cubicBezTo>
                      <a:pt x="323" y="17"/>
                      <a:pt x="290"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3"/>
              <p:cNvSpPr/>
              <p:nvPr/>
            </p:nvSpPr>
            <p:spPr>
              <a:xfrm>
                <a:off x="1385980" y="2383736"/>
                <a:ext cx="32398" cy="75451"/>
              </a:xfrm>
              <a:custGeom>
                <a:avLst/>
                <a:gdLst/>
                <a:ahLst/>
                <a:cxnLst/>
                <a:rect l="l" t="t" r="r" b="b"/>
                <a:pathLst>
                  <a:path w="979" h="2280" extrusionOk="0">
                    <a:moveTo>
                      <a:pt x="148" y="1"/>
                    </a:moveTo>
                    <a:cubicBezTo>
                      <a:pt x="67" y="1"/>
                      <a:pt x="0" y="109"/>
                      <a:pt x="67" y="192"/>
                    </a:cubicBezTo>
                    <a:cubicBezTo>
                      <a:pt x="508" y="745"/>
                      <a:pt x="548" y="1395"/>
                      <a:pt x="324" y="2044"/>
                    </a:cubicBezTo>
                    <a:cubicBezTo>
                      <a:pt x="280" y="2174"/>
                      <a:pt x="407" y="2280"/>
                      <a:pt x="522" y="2280"/>
                    </a:cubicBezTo>
                    <a:cubicBezTo>
                      <a:pt x="581" y="2280"/>
                      <a:pt x="636" y="2252"/>
                      <a:pt x="664" y="2187"/>
                    </a:cubicBezTo>
                    <a:cubicBezTo>
                      <a:pt x="978" y="1448"/>
                      <a:pt x="778" y="601"/>
                      <a:pt x="225" y="36"/>
                    </a:cubicBezTo>
                    <a:cubicBezTo>
                      <a:pt x="200" y="11"/>
                      <a:pt x="173"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3" name="Google Shape;433;p23"/>
          <p:cNvGrpSpPr/>
          <p:nvPr/>
        </p:nvGrpSpPr>
        <p:grpSpPr>
          <a:xfrm>
            <a:off x="2647665" y="2892963"/>
            <a:ext cx="62909" cy="137996"/>
            <a:chOff x="2647665" y="2892963"/>
            <a:chExt cx="62909" cy="137996"/>
          </a:xfrm>
        </p:grpSpPr>
        <p:sp>
          <p:nvSpPr>
            <p:cNvPr id="434" name="Google Shape;434;p23"/>
            <p:cNvSpPr/>
            <p:nvPr/>
          </p:nvSpPr>
          <p:spPr>
            <a:xfrm>
              <a:off x="2679235" y="2917121"/>
              <a:ext cx="31339" cy="113838"/>
            </a:xfrm>
            <a:custGeom>
              <a:avLst/>
              <a:gdLst/>
              <a:ahLst/>
              <a:cxnLst/>
              <a:rect l="l" t="t" r="r" b="b"/>
              <a:pathLst>
                <a:path w="947" h="3440" extrusionOk="0">
                  <a:moveTo>
                    <a:pt x="711" y="1"/>
                  </a:moveTo>
                  <a:cubicBezTo>
                    <a:pt x="637" y="1"/>
                    <a:pt x="568" y="43"/>
                    <a:pt x="546" y="142"/>
                  </a:cubicBezTo>
                  <a:cubicBezTo>
                    <a:pt x="320" y="1179"/>
                    <a:pt x="145" y="2248"/>
                    <a:pt x="12" y="3300"/>
                  </a:cubicBezTo>
                  <a:cubicBezTo>
                    <a:pt x="0" y="3390"/>
                    <a:pt x="75" y="3439"/>
                    <a:pt x="151" y="3439"/>
                  </a:cubicBezTo>
                  <a:cubicBezTo>
                    <a:pt x="213" y="3439"/>
                    <a:pt x="275" y="3407"/>
                    <a:pt x="292" y="3339"/>
                  </a:cubicBezTo>
                  <a:cubicBezTo>
                    <a:pt x="545" y="2325"/>
                    <a:pt x="764" y="1280"/>
                    <a:pt x="925" y="246"/>
                  </a:cubicBezTo>
                  <a:cubicBezTo>
                    <a:pt x="947" y="100"/>
                    <a:pt x="823" y="1"/>
                    <a:pt x="7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3"/>
            <p:cNvSpPr/>
            <p:nvPr/>
          </p:nvSpPr>
          <p:spPr>
            <a:xfrm>
              <a:off x="2647665" y="2892963"/>
              <a:ext cx="22668" cy="82698"/>
            </a:xfrm>
            <a:custGeom>
              <a:avLst/>
              <a:gdLst/>
              <a:ahLst/>
              <a:cxnLst/>
              <a:rect l="l" t="t" r="r" b="b"/>
              <a:pathLst>
                <a:path w="685" h="2499" extrusionOk="0">
                  <a:moveTo>
                    <a:pt x="460" y="1"/>
                  </a:moveTo>
                  <a:cubicBezTo>
                    <a:pt x="367" y="1"/>
                    <a:pt x="274" y="62"/>
                    <a:pt x="258" y="195"/>
                  </a:cubicBezTo>
                  <a:cubicBezTo>
                    <a:pt x="171" y="914"/>
                    <a:pt x="71" y="1632"/>
                    <a:pt x="9" y="2352"/>
                  </a:cubicBezTo>
                  <a:cubicBezTo>
                    <a:pt x="1" y="2445"/>
                    <a:pt x="84" y="2499"/>
                    <a:pt x="165" y="2499"/>
                  </a:cubicBezTo>
                  <a:cubicBezTo>
                    <a:pt x="229" y="2499"/>
                    <a:pt x="291" y="2465"/>
                    <a:pt x="306" y="2392"/>
                  </a:cubicBezTo>
                  <a:cubicBezTo>
                    <a:pt x="444" y="1681"/>
                    <a:pt x="545" y="964"/>
                    <a:pt x="658" y="251"/>
                  </a:cubicBezTo>
                  <a:cubicBezTo>
                    <a:pt x="684" y="91"/>
                    <a:pt x="572" y="1"/>
                    <a:pt x="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23"/>
          <p:cNvGrpSpPr/>
          <p:nvPr/>
        </p:nvGrpSpPr>
        <p:grpSpPr>
          <a:xfrm>
            <a:off x="2248437" y="2591126"/>
            <a:ext cx="134753" cy="99377"/>
            <a:chOff x="2248437" y="2591126"/>
            <a:chExt cx="134753" cy="99377"/>
          </a:xfrm>
        </p:grpSpPr>
        <p:sp>
          <p:nvSpPr>
            <p:cNvPr id="437" name="Google Shape;437;p23"/>
            <p:cNvSpPr/>
            <p:nvPr/>
          </p:nvSpPr>
          <p:spPr>
            <a:xfrm>
              <a:off x="2248437" y="2591126"/>
              <a:ext cx="85312" cy="99377"/>
            </a:xfrm>
            <a:custGeom>
              <a:avLst/>
              <a:gdLst/>
              <a:ahLst/>
              <a:cxnLst/>
              <a:rect l="l" t="t" r="r" b="b"/>
              <a:pathLst>
                <a:path w="2578" h="3003" extrusionOk="0">
                  <a:moveTo>
                    <a:pt x="2364" y="0"/>
                  </a:moveTo>
                  <a:cubicBezTo>
                    <a:pt x="2310" y="0"/>
                    <a:pt x="2256" y="25"/>
                    <a:pt x="2225" y="84"/>
                  </a:cubicBezTo>
                  <a:cubicBezTo>
                    <a:pt x="1664" y="1109"/>
                    <a:pt x="1111" y="1995"/>
                    <a:pt x="142" y="2689"/>
                  </a:cubicBezTo>
                  <a:cubicBezTo>
                    <a:pt x="0" y="2791"/>
                    <a:pt x="85" y="3003"/>
                    <a:pt x="220" y="3003"/>
                  </a:cubicBezTo>
                  <a:cubicBezTo>
                    <a:pt x="248" y="3003"/>
                    <a:pt x="277" y="2994"/>
                    <a:pt x="307" y="2974"/>
                  </a:cubicBezTo>
                  <a:cubicBezTo>
                    <a:pt x="1266" y="2323"/>
                    <a:pt x="2197" y="1352"/>
                    <a:pt x="2540" y="217"/>
                  </a:cubicBezTo>
                  <a:cubicBezTo>
                    <a:pt x="2577" y="94"/>
                    <a:pt x="2469" y="0"/>
                    <a:pt x="23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3"/>
            <p:cNvSpPr/>
            <p:nvPr/>
          </p:nvSpPr>
          <p:spPr>
            <a:xfrm>
              <a:off x="2320380" y="2614622"/>
              <a:ext cx="62810" cy="58673"/>
            </a:xfrm>
            <a:custGeom>
              <a:avLst/>
              <a:gdLst/>
              <a:ahLst/>
              <a:cxnLst/>
              <a:rect l="l" t="t" r="r" b="b"/>
              <a:pathLst>
                <a:path w="1898" h="1773" extrusionOk="0">
                  <a:moveTo>
                    <a:pt x="1645" y="1"/>
                  </a:moveTo>
                  <a:cubicBezTo>
                    <a:pt x="1603" y="1"/>
                    <a:pt x="1557" y="16"/>
                    <a:pt x="1513" y="51"/>
                  </a:cubicBezTo>
                  <a:cubicBezTo>
                    <a:pt x="1251" y="261"/>
                    <a:pt x="1028" y="533"/>
                    <a:pt x="795" y="775"/>
                  </a:cubicBezTo>
                  <a:cubicBezTo>
                    <a:pt x="559" y="1020"/>
                    <a:pt x="320" y="1264"/>
                    <a:pt x="98" y="1521"/>
                  </a:cubicBezTo>
                  <a:cubicBezTo>
                    <a:pt x="1" y="1630"/>
                    <a:pt x="97" y="1773"/>
                    <a:pt x="210" y="1773"/>
                  </a:cubicBezTo>
                  <a:cubicBezTo>
                    <a:pt x="243" y="1773"/>
                    <a:pt x="278" y="1761"/>
                    <a:pt x="309" y="1733"/>
                  </a:cubicBezTo>
                  <a:cubicBezTo>
                    <a:pt x="567" y="1511"/>
                    <a:pt x="810" y="1272"/>
                    <a:pt x="1055" y="1036"/>
                  </a:cubicBezTo>
                  <a:cubicBezTo>
                    <a:pt x="1300" y="801"/>
                    <a:pt x="1570" y="581"/>
                    <a:pt x="1780" y="317"/>
                  </a:cubicBezTo>
                  <a:cubicBezTo>
                    <a:pt x="1898" y="171"/>
                    <a:pt x="1789" y="1"/>
                    <a:pt x="16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23"/>
          <p:cNvGrpSpPr/>
          <p:nvPr/>
        </p:nvGrpSpPr>
        <p:grpSpPr>
          <a:xfrm>
            <a:off x="319707" y="3143540"/>
            <a:ext cx="638983" cy="1054658"/>
            <a:chOff x="319707" y="3143540"/>
            <a:chExt cx="638983" cy="1054658"/>
          </a:xfrm>
        </p:grpSpPr>
        <p:sp>
          <p:nvSpPr>
            <p:cNvPr id="440" name="Google Shape;440;p23"/>
            <p:cNvSpPr/>
            <p:nvPr/>
          </p:nvSpPr>
          <p:spPr>
            <a:xfrm>
              <a:off x="319707" y="3143540"/>
              <a:ext cx="638983" cy="1022558"/>
            </a:xfrm>
            <a:custGeom>
              <a:avLst/>
              <a:gdLst/>
              <a:ahLst/>
              <a:cxnLst/>
              <a:rect l="l" t="t" r="r" b="b"/>
              <a:pathLst>
                <a:path w="19309" h="30900" extrusionOk="0">
                  <a:moveTo>
                    <a:pt x="17081" y="801"/>
                  </a:moveTo>
                  <a:cubicBezTo>
                    <a:pt x="17167" y="5619"/>
                    <a:pt x="17482" y="10437"/>
                    <a:pt x="17736" y="15250"/>
                  </a:cubicBezTo>
                  <a:cubicBezTo>
                    <a:pt x="17998" y="20175"/>
                    <a:pt x="18110" y="25145"/>
                    <a:pt x="18593" y="30054"/>
                  </a:cubicBezTo>
                  <a:cubicBezTo>
                    <a:pt x="17813" y="29155"/>
                    <a:pt x="17026" y="28262"/>
                    <a:pt x="16232" y="27375"/>
                  </a:cubicBezTo>
                  <a:cubicBezTo>
                    <a:pt x="16275" y="27329"/>
                    <a:pt x="16320" y="27283"/>
                    <a:pt x="16367" y="27242"/>
                  </a:cubicBezTo>
                  <a:cubicBezTo>
                    <a:pt x="16508" y="27121"/>
                    <a:pt x="16669" y="27043"/>
                    <a:pt x="16828" y="26949"/>
                  </a:cubicBezTo>
                  <a:cubicBezTo>
                    <a:pt x="17067" y="26811"/>
                    <a:pt x="16920" y="26503"/>
                    <a:pt x="16695" y="26503"/>
                  </a:cubicBezTo>
                  <a:cubicBezTo>
                    <a:pt x="16659" y="26503"/>
                    <a:pt x="16622" y="26511"/>
                    <a:pt x="16583" y="26528"/>
                  </a:cubicBezTo>
                  <a:cubicBezTo>
                    <a:pt x="16346" y="26637"/>
                    <a:pt x="16121" y="26831"/>
                    <a:pt x="15946" y="27055"/>
                  </a:cubicBezTo>
                  <a:cubicBezTo>
                    <a:pt x="15658" y="26732"/>
                    <a:pt x="15370" y="26409"/>
                    <a:pt x="15084" y="26087"/>
                  </a:cubicBezTo>
                  <a:cubicBezTo>
                    <a:pt x="15349" y="25866"/>
                    <a:pt x="15611" y="25640"/>
                    <a:pt x="15856" y="25402"/>
                  </a:cubicBezTo>
                  <a:cubicBezTo>
                    <a:pt x="15993" y="25267"/>
                    <a:pt x="15865" y="25086"/>
                    <a:pt x="15714" y="25086"/>
                  </a:cubicBezTo>
                  <a:cubicBezTo>
                    <a:pt x="15672" y="25086"/>
                    <a:pt x="15628" y="25101"/>
                    <a:pt x="15588" y="25134"/>
                  </a:cubicBezTo>
                  <a:cubicBezTo>
                    <a:pt x="15332" y="25350"/>
                    <a:pt x="15085" y="25583"/>
                    <a:pt x="14843" y="25819"/>
                  </a:cubicBezTo>
                  <a:cubicBezTo>
                    <a:pt x="14512" y="25450"/>
                    <a:pt x="14182" y="25078"/>
                    <a:pt x="13848" y="24709"/>
                  </a:cubicBezTo>
                  <a:cubicBezTo>
                    <a:pt x="14033" y="24499"/>
                    <a:pt x="14217" y="24287"/>
                    <a:pt x="14388" y="24067"/>
                  </a:cubicBezTo>
                  <a:cubicBezTo>
                    <a:pt x="14503" y="23918"/>
                    <a:pt x="14380" y="23721"/>
                    <a:pt x="14239" y="23721"/>
                  </a:cubicBezTo>
                  <a:cubicBezTo>
                    <a:pt x="14195" y="23721"/>
                    <a:pt x="14149" y="23740"/>
                    <a:pt x="14108" y="23787"/>
                  </a:cubicBezTo>
                  <a:cubicBezTo>
                    <a:pt x="13927" y="23992"/>
                    <a:pt x="13759" y="24206"/>
                    <a:pt x="13590" y="24422"/>
                  </a:cubicBezTo>
                  <a:cubicBezTo>
                    <a:pt x="13367" y="24174"/>
                    <a:pt x="13143" y="23921"/>
                    <a:pt x="12918" y="23673"/>
                  </a:cubicBezTo>
                  <a:cubicBezTo>
                    <a:pt x="13180" y="23482"/>
                    <a:pt x="13411" y="23234"/>
                    <a:pt x="13531" y="22943"/>
                  </a:cubicBezTo>
                  <a:cubicBezTo>
                    <a:pt x="13586" y="22808"/>
                    <a:pt x="13469" y="22717"/>
                    <a:pt x="13351" y="22717"/>
                  </a:cubicBezTo>
                  <a:cubicBezTo>
                    <a:pt x="13289" y="22717"/>
                    <a:pt x="13227" y="22742"/>
                    <a:pt x="13189" y="22799"/>
                  </a:cubicBezTo>
                  <a:cubicBezTo>
                    <a:pt x="13082" y="22956"/>
                    <a:pt x="12998" y="23117"/>
                    <a:pt x="12866" y="23257"/>
                  </a:cubicBezTo>
                  <a:cubicBezTo>
                    <a:pt x="12809" y="23315"/>
                    <a:pt x="12750" y="23367"/>
                    <a:pt x="12687" y="23416"/>
                  </a:cubicBezTo>
                  <a:cubicBezTo>
                    <a:pt x="12333" y="23025"/>
                    <a:pt x="11982" y="22633"/>
                    <a:pt x="11628" y="22243"/>
                  </a:cubicBezTo>
                  <a:cubicBezTo>
                    <a:pt x="11797" y="22099"/>
                    <a:pt x="11955" y="21943"/>
                    <a:pt x="12099" y="21773"/>
                  </a:cubicBezTo>
                  <a:cubicBezTo>
                    <a:pt x="12209" y="21641"/>
                    <a:pt x="12097" y="21465"/>
                    <a:pt x="11966" y="21465"/>
                  </a:cubicBezTo>
                  <a:cubicBezTo>
                    <a:pt x="11926" y="21465"/>
                    <a:pt x="11884" y="21481"/>
                    <a:pt x="11846" y="21521"/>
                  </a:cubicBezTo>
                  <a:cubicBezTo>
                    <a:pt x="11696" y="21679"/>
                    <a:pt x="11550" y="21837"/>
                    <a:pt x="11400" y="21992"/>
                  </a:cubicBezTo>
                  <a:cubicBezTo>
                    <a:pt x="11031" y="21586"/>
                    <a:pt x="10664" y="21178"/>
                    <a:pt x="10294" y="20772"/>
                  </a:cubicBezTo>
                  <a:cubicBezTo>
                    <a:pt x="10320" y="20751"/>
                    <a:pt x="10350" y="20734"/>
                    <a:pt x="10374" y="20711"/>
                  </a:cubicBezTo>
                  <a:cubicBezTo>
                    <a:pt x="10541" y="20566"/>
                    <a:pt x="10732" y="20402"/>
                    <a:pt x="10844" y="20209"/>
                  </a:cubicBezTo>
                  <a:cubicBezTo>
                    <a:pt x="10926" y="20069"/>
                    <a:pt x="10810" y="19938"/>
                    <a:pt x="10681" y="19938"/>
                  </a:cubicBezTo>
                  <a:cubicBezTo>
                    <a:pt x="10638" y="19938"/>
                    <a:pt x="10594" y="19952"/>
                    <a:pt x="10555" y="19987"/>
                  </a:cubicBezTo>
                  <a:cubicBezTo>
                    <a:pt x="10405" y="20118"/>
                    <a:pt x="10285" y="20293"/>
                    <a:pt x="10141" y="20435"/>
                  </a:cubicBezTo>
                  <a:cubicBezTo>
                    <a:pt x="10115" y="20462"/>
                    <a:pt x="10083" y="20483"/>
                    <a:pt x="10055" y="20509"/>
                  </a:cubicBezTo>
                  <a:cubicBezTo>
                    <a:pt x="9971" y="20417"/>
                    <a:pt x="9887" y="20324"/>
                    <a:pt x="9803" y="20232"/>
                  </a:cubicBezTo>
                  <a:cubicBezTo>
                    <a:pt x="9518" y="19918"/>
                    <a:pt x="9233" y="19601"/>
                    <a:pt x="8948" y="19287"/>
                  </a:cubicBezTo>
                  <a:cubicBezTo>
                    <a:pt x="9242" y="19010"/>
                    <a:pt x="9541" y="18726"/>
                    <a:pt x="9771" y="18409"/>
                  </a:cubicBezTo>
                  <a:cubicBezTo>
                    <a:pt x="9875" y="18265"/>
                    <a:pt x="9737" y="18131"/>
                    <a:pt x="9596" y="18131"/>
                  </a:cubicBezTo>
                  <a:cubicBezTo>
                    <a:pt x="9551" y="18131"/>
                    <a:pt x="9505" y="18145"/>
                    <a:pt x="9467" y="18176"/>
                  </a:cubicBezTo>
                  <a:cubicBezTo>
                    <a:pt x="9251" y="18353"/>
                    <a:pt x="9075" y="18591"/>
                    <a:pt x="8890" y="18800"/>
                  </a:cubicBezTo>
                  <a:lnTo>
                    <a:pt x="8702" y="19013"/>
                  </a:lnTo>
                  <a:cubicBezTo>
                    <a:pt x="8354" y="18628"/>
                    <a:pt x="8008" y="18247"/>
                    <a:pt x="7660" y="17861"/>
                  </a:cubicBezTo>
                  <a:cubicBezTo>
                    <a:pt x="7852" y="17672"/>
                    <a:pt x="8041" y="17480"/>
                    <a:pt x="8205" y="17273"/>
                  </a:cubicBezTo>
                  <a:cubicBezTo>
                    <a:pt x="8319" y="17128"/>
                    <a:pt x="8208" y="16946"/>
                    <a:pt x="8068" y="16946"/>
                  </a:cubicBezTo>
                  <a:cubicBezTo>
                    <a:pt x="8025" y="16946"/>
                    <a:pt x="7980" y="16963"/>
                    <a:pt x="7937" y="17003"/>
                  </a:cubicBezTo>
                  <a:cubicBezTo>
                    <a:pt x="7749" y="17179"/>
                    <a:pt x="7576" y="17378"/>
                    <a:pt x="7407" y="17579"/>
                  </a:cubicBezTo>
                  <a:cubicBezTo>
                    <a:pt x="7107" y="17245"/>
                    <a:pt x="6805" y="16911"/>
                    <a:pt x="6504" y="16577"/>
                  </a:cubicBezTo>
                  <a:cubicBezTo>
                    <a:pt x="6706" y="16403"/>
                    <a:pt x="6911" y="16227"/>
                    <a:pt x="7081" y="16028"/>
                  </a:cubicBezTo>
                  <a:cubicBezTo>
                    <a:pt x="7209" y="15877"/>
                    <a:pt x="7090" y="15700"/>
                    <a:pt x="6938" y="15700"/>
                  </a:cubicBezTo>
                  <a:cubicBezTo>
                    <a:pt x="6894" y="15700"/>
                    <a:pt x="6847" y="15715"/>
                    <a:pt x="6802" y="15750"/>
                  </a:cubicBezTo>
                  <a:cubicBezTo>
                    <a:pt x="6603" y="15908"/>
                    <a:pt x="6424" y="16103"/>
                    <a:pt x="6248" y="16294"/>
                  </a:cubicBezTo>
                  <a:cubicBezTo>
                    <a:pt x="5980" y="15997"/>
                    <a:pt x="5713" y="15700"/>
                    <a:pt x="5445" y="15406"/>
                  </a:cubicBezTo>
                  <a:cubicBezTo>
                    <a:pt x="5594" y="15299"/>
                    <a:pt x="5735" y="15182"/>
                    <a:pt x="5870" y="15057"/>
                  </a:cubicBezTo>
                  <a:cubicBezTo>
                    <a:pt x="5981" y="14952"/>
                    <a:pt x="5880" y="14769"/>
                    <a:pt x="5752" y="14769"/>
                  </a:cubicBezTo>
                  <a:cubicBezTo>
                    <a:pt x="5725" y="14769"/>
                    <a:pt x="5697" y="14777"/>
                    <a:pt x="5669" y="14796"/>
                  </a:cubicBezTo>
                  <a:cubicBezTo>
                    <a:pt x="5511" y="14908"/>
                    <a:pt x="5361" y="15029"/>
                    <a:pt x="5217" y="15159"/>
                  </a:cubicBezTo>
                  <a:cubicBezTo>
                    <a:pt x="4897" y="14810"/>
                    <a:pt x="4575" y="14459"/>
                    <a:pt x="4251" y="14112"/>
                  </a:cubicBezTo>
                  <a:cubicBezTo>
                    <a:pt x="4445" y="13969"/>
                    <a:pt x="4651" y="13840"/>
                    <a:pt x="4866" y="13730"/>
                  </a:cubicBezTo>
                  <a:cubicBezTo>
                    <a:pt x="5009" y="13655"/>
                    <a:pt x="4936" y="13423"/>
                    <a:pt x="4794" y="13423"/>
                  </a:cubicBezTo>
                  <a:cubicBezTo>
                    <a:pt x="4777" y="13423"/>
                    <a:pt x="4759" y="13426"/>
                    <a:pt x="4741" y="13433"/>
                  </a:cubicBezTo>
                  <a:cubicBezTo>
                    <a:pt x="4482" y="13533"/>
                    <a:pt x="4246" y="13696"/>
                    <a:pt x="4042" y="13889"/>
                  </a:cubicBezTo>
                  <a:cubicBezTo>
                    <a:pt x="3736" y="13565"/>
                    <a:pt x="3431" y="13235"/>
                    <a:pt x="3122" y="12914"/>
                  </a:cubicBezTo>
                  <a:cubicBezTo>
                    <a:pt x="3304" y="12755"/>
                    <a:pt x="3471" y="12578"/>
                    <a:pt x="3620" y="12387"/>
                  </a:cubicBezTo>
                  <a:cubicBezTo>
                    <a:pt x="3708" y="12273"/>
                    <a:pt x="3583" y="12133"/>
                    <a:pt x="3462" y="12133"/>
                  </a:cubicBezTo>
                  <a:cubicBezTo>
                    <a:pt x="3423" y="12133"/>
                    <a:pt x="3384" y="12148"/>
                    <a:pt x="3353" y="12183"/>
                  </a:cubicBezTo>
                  <a:cubicBezTo>
                    <a:pt x="3203" y="12355"/>
                    <a:pt x="3047" y="12514"/>
                    <a:pt x="2886" y="12669"/>
                  </a:cubicBezTo>
                  <a:cubicBezTo>
                    <a:pt x="2551" y="12324"/>
                    <a:pt x="2212" y="11983"/>
                    <a:pt x="1872" y="11643"/>
                  </a:cubicBezTo>
                  <a:cubicBezTo>
                    <a:pt x="2149" y="11419"/>
                    <a:pt x="2457" y="11264"/>
                    <a:pt x="2800" y="11140"/>
                  </a:cubicBezTo>
                  <a:cubicBezTo>
                    <a:pt x="3005" y="11067"/>
                    <a:pt x="2948" y="10775"/>
                    <a:pt x="2756" y="10775"/>
                  </a:cubicBezTo>
                  <a:cubicBezTo>
                    <a:pt x="2739" y="10775"/>
                    <a:pt x="2721" y="10777"/>
                    <a:pt x="2702" y="10782"/>
                  </a:cubicBezTo>
                  <a:cubicBezTo>
                    <a:pt x="2300" y="10888"/>
                    <a:pt x="1937" y="11123"/>
                    <a:pt x="1636" y="11413"/>
                  </a:cubicBezTo>
                  <a:cubicBezTo>
                    <a:pt x="1345" y="11128"/>
                    <a:pt x="1056" y="10842"/>
                    <a:pt x="760" y="10563"/>
                  </a:cubicBezTo>
                  <a:cubicBezTo>
                    <a:pt x="3560" y="9148"/>
                    <a:pt x="6213" y="7391"/>
                    <a:pt x="8895" y="5772"/>
                  </a:cubicBezTo>
                  <a:cubicBezTo>
                    <a:pt x="11624" y="4124"/>
                    <a:pt x="14411" y="2543"/>
                    <a:pt x="17081" y="801"/>
                  </a:cubicBezTo>
                  <a:close/>
                  <a:moveTo>
                    <a:pt x="17348" y="1"/>
                  </a:moveTo>
                  <a:cubicBezTo>
                    <a:pt x="17283" y="1"/>
                    <a:pt x="17218" y="21"/>
                    <a:pt x="17168" y="61"/>
                  </a:cubicBezTo>
                  <a:cubicBezTo>
                    <a:pt x="17134" y="48"/>
                    <a:pt x="17096" y="41"/>
                    <a:pt x="17057" y="41"/>
                  </a:cubicBezTo>
                  <a:cubicBezTo>
                    <a:pt x="17001" y="41"/>
                    <a:pt x="16942" y="56"/>
                    <a:pt x="16880" y="90"/>
                  </a:cubicBezTo>
                  <a:cubicBezTo>
                    <a:pt x="14039" y="1664"/>
                    <a:pt x="11290" y="3433"/>
                    <a:pt x="8510" y="5113"/>
                  </a:cubicBezTo>
                  <a:cubicBezTo>
                    <a:pt x="5733" y="6787"/>
                    <a:pt x="2843" y="8367"/>
                    <a:pt x="215" y="10267"/>
                  </a:cubicBezTo>
                  <a:cubicBezTo>
                    <a:pt x="1" y="10423"/>
                    <a:pt x="109" y="10710"/>
                    <a:pt x="318" y="10734"/>
                  </a:cubicBezTo>
                  <a:cubicBezTo>
                    <a:pt x="995" y="11571"/>
                    <a:pt x="1693" y="12392"/>
                    <a:pt x="2404" y="13202"/>
                  </a:cubicBezTo>
                  <a:cubicBezTo>
                    <a:pt x="2416" y="13237"/>
                    <a:pt x="2442" y="13266"/>
                    <a:pt x="2474" y="13284"/>
                  </a:cubicBezTo>
                  <a:cubicBezTo>
                    <a:pt x="3208" y="14119"/>
                    <a:pt x="3957" y="14940"/>
                    <a:pt x="4709" y="15760"/>
                  </a:cubicBezTo>
                  <a:cubicBezTo>
                    <a:pt x="4721" y="15783"/>
                    <a:pt x="4739" y="15802"/>
                    <a:pt x="4761" y="15816"/>
                  </a:cubicBezTo>
                  <a:cubicBezTo>
                    <a:pt x="6274" y="17460"/>
                    <a:pt x="7807" y="19086"/>
                    <a:pt x="9297" y="20739"/>
                  </a:cubicBezTo>
                  <a:cubicBezTo>
                    <a:pt x="9824" y="21322"/>
                    <a:pt x="10346" y="21910"/>
                    <a:pt x="10870" y="22495"/>
                  </a:cubicBezTo>
                  <a:cubicBezTo>
                    <a:pt x="10791" y="22581"/>
                    <a:pt x="10878" y="22726"/>
                    <a:pt x="10980" y="22726"/>
                  </a:cubicBezTo>
                  <a:cubicBezTo>
                    <a:pt x="11002" y="22726"/>
                    <a:pt x="11026" y="22719"/>
                    <a:pt x="11048" y="22702"/>
                  </a:cubicBezTo>
                  <a:lnTo>
                    <a:pt x="11053" y="22699"/>
                  </a:lnTo>
                  <a:cubicBezTo>
                    <a:pt x="13466" y="25395"/>
                    <a:pt x="15868" y="28101"/>
                    <a:pt x="18292" y="30786"/>
                  </a:cubicBezTo>
                  <a:cubicBezTo>
                    <a:pt x="18365" y="30866"/>
                    <a:pt x="18447" y="30900"/>
                    <a:pt x="18527" y="30900"/>
                  </a:cubicBezTo>
                  <a:cubicBezTo>
                    <a:pt x="18708" y="30900"/>
                    <a:pt x="18875" y="30727"/>
                    <a:pt x="18882" y="30533"/>
                  </a:cubicBezTo>
                  <a:cubicBezTo>
                    <a:pt x="18916" y="30542"/>
                    <a:pt x="18950" y="30547"/>
                    <a:pt x="18984" y="30547"/>
                  </a:cubicBezTo>
                  <a:cubicBezTo>
                    <a:pt x="19151" y="30547"/>
                    <a:pt x="19308" y="30440"/>
                    <a:pt x="19303" y="30215"/>
                  </a:cubicBezTo>
                  <a:cubicBezTo>
                    <a:pt x="19216" y="25229"/>
                    <a:pt x="18764" y="20230"/>
                    <a:pt x="18498" y="15250"/>
                  </a:cubicBezTo>
                  <a:cubicBezTo>
                    <a:pt x="18231" y="10261"/>
                    <a:pt x="18060" y="5260"/>
                    <a:pt x="17655" y="281"/>
                  </a:cubicBezTo>
                  <a:cubicBezTo>
                    <a:pt x="17639" y="95"/>
                    <a:pt x="17491" y="1"/>
                    <a:pt x="17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3"/>
            <p:cNvSpPr/>
            <p:nvPr/>
          </p:nvSpPr>
          <p:spPr>
            <a:xfrm>
              <a:off x="535602" y="3355431"/>
              <a:ext cx="302896" cy="469417"/>
            </a:xfrm>
            <a:custGeom>
              <a:avLst/>
              <a:gdLst/>
              <a:ahLst/>
              <a:cxnLst/>
              <a:rect l="l" t="t" r="r" b="b"/>
              <a:pathLst>
                <a:path w="9153" h="14185" extrusionOk="0">
                  <a:moveTo>
                    <a:pt x="6932" y="757"/>
                  </a:moveTo>
                  <a:lnTo>
                    <a:pt x="6932" y="757"/>
                  </a:lnTo>
                  <a:cubicBezTo>
                    <a:pt x="6641" y="4880"/>
                    <a:pt x="8094" y="8903"/>
                    <a:pt x="7884" y="13043"/>
                  </a:cubicBezTo>
                  <a:cubicBezTo>
                    <a:pt x="6011" y="9893"/>
                    <a:pt x="3473" y="6776"/>
                    <a:pt x="588" y="4547"/>
                  </a:cubicBezTo>
                  <a:lnTo>
                    <a:pt x="588" y="4547"/>
                  </a:lnTo>
                  <a:cubicBezTo>
                    <a:pt x="607" y="4555"/>
                    <a:pt x="626" y="4559"/>
                    <a:pt x="646" y="4559"/>
                  </a:cubicBezTo>
                  <a:cubicBezTo>
                    <a:pt x="661" y="4559"/>
                    <a:pt x="675" y="4557"/>
                    <a:pt x="689" y="4553"/>
                  </a:cubicBezTo>
                  <a:cubicBezTo>
                    <a:pt x="1815" y="4273"/>
                    <a:pt x="2819" y="3409"/>
                    <a:pt x="3790" y="2788"/>
                  </a:cubicBezTo>
                  <a:cubicBezTo>
                    <a:pt x="4839" y="2114"/>
                    <a:pt x="5901" y="1457"/>
                    <a:pt x="6932" y="757"/>
                  </a:cubicBezTo>
                  <a:close/>
                  <a:moveTo>
                    <a:pt x="7016" y="1"/>
                  </a:moveTo>
                  <a:cubicBezTo>
                    <a:pt x="6967" y="1"/>
                    <a:pt x="6914" y="15"/>
                    <a:pt x="6860" y="48"/>
                  </a:cubicBezTo>
                  <a:cubicBezTo>
                    <a:pt x="5705" y="737"/>
                    <a:pt x="4585" y="1486"/>
                    <a:pt x="3453" y="2213"/>
                  </a:cubicBezTo>
                  <a:cubicBezTo>
                    <a:pt x="2481" y="2838"/>
                    <a:pt x="1269" y="3394"/>
                    <a:pt x="542" y="4302"/>
                  </a:cubicBezTo>
                  <a:cubicBezTo>
                    <a:pt x="488" y="4370"/>
                    <a:pt x="497" y="4461"/>
                    <a:pt x="546" y="4514"/>
                  </a:cubicBezTo>
                  <a:lnTo>
                    <a:pt x="546" y="4514"/>
                  </a:lnTo>
                  <a:cubicBezTo>
                    <a:pt x="482" y="4465"/>
                    <a:pt x="418" y="4414"/>
                    <a:pt x="353" y="4365"/>
                  </a:cubicBezTo>
                  <a:cubicBezTo>
                    <a:pt x="319" y="4339"/>
                    <a:pt x="284" y="4328"/>
                    <a:pt x="251" y="4328"/>
                  </a:cubicBezTo>
                  <a:cubicBezTo>
                    <a:pt x="107" y="4328"/>
                    <a:pt x="1" y="4544"/>
                    <a:pt x="115" y="4673"/>
                  </a:cubicBezTo>
                  <a:cubicBezTo>
                    <a:pt x="2838" y="7712"/>
                    <a:pt x="5399" y="10637"/>
                    <a:pt x="7687" y="14031"/>
                  </a:cubicBezTo>
                  <a:cubicBezTo>
                    <a:pt x="7759" y="14139"/>
                    <a:pt x="7861" y="14184"/>
                    <a:pt x="7960" y="14184"/>
                  </a:cubicBezTo>
                  <a:cubicBezTo>
                    <a:pt x="8076" y="14184"/>
                    <a:pt x="8190" y="14123"/>
                    <a:pt x="8253" y="14028"/>
                  </a:cubicBezTo>
                  <a:cubicBezTo>
                    <a:pt x="8362" y="14006"/>
                    <a:pt x="8456" y="13936"/>
                    <a:pt x="8475" y="13806"/>
                  </a:cubicBezTo>
                  <a:cubicBezTo>
                    <a:pt x="9152" y="9289"/>
                    <a:pt x="7515" y="4753"/>
                    <a:pt x="7397" y="239"/>
                  </a:cubicBezTo>
                  <a:cubicBezTo>
                    <a:pt x="7395" y="100"/>
                    <a:pt x="7298" y="36"/>
                    <a:pt x="7197" y="36"/>
                  </a:cubicBezTo>
                  <a:cubicBezTo>
                    <a:pt x="7183" y="36"/>
                    <a:pt x="7169" y="37"/>
                    <a:pt x="7155" y="40"/>
                  </a:cubicBezTo>
                  <a:cubicBezTo>
                    <a:pt x="7114" y="16"/>
                    <a:pt x="7067" y="1"/>
                    <a:pt x="70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3"/>
            <p:cNvSpPr/>
            <p:nvPr/>
          </p:nvSpPr>
          <p:spPr>
            <a:xfrm>
              <a:off x="692262" y="4059275"/>
              <a:ext cx="96332" cy="96630"/>
            </a:xfrm>
            <a:custGeom>
              <a:avLst/>
              <a:gdLst/>
              <a:ahLst/>
              <a:cxnLst/>
              <a:rect l="l" t="t" r="r" b="b"/>
              <a:pathLst>
                <a:path w="2911" h="2920" extrusionOk="0">
                  <a:moveTo>
                    <a:pt x="96" y="1"/>
                  </a:moveTo>
                  <a:cubicBezTo>
                    <a:pt x="44" y="1"/>
                    <a:pt x="0" y="67"/>
                    <a:pt x="44" y="115"/>
                  </a:cubicBezTo>
                  <a:cubicBezTo>
                    <a:pt x="884" y="1037"/>
                    <a:pt x="1714" y="1973"/>
                    <a:pt x="2576" y="2872"/>
                  </a:cubicBezTo>
                  <a:cubicBezTo>
                    <a:pt x="2609" y="2906"/>
                    <a:pt x="2646" y="2920"/>
                    <a:pt x="2682" y="2920"/>
                  </a:cubicBezTo>
                  <a:cubicBezTo>
                    <a:pt x="2803" y="2920"/>
                    <a:pt x="2911" y="2760"/>
                    <a:pt x="2801" y="2648"/>
                  </a:cubicBezTo>
                  <a:cubicBezTo>
                    <a:pt x="1934" y="1754"/>
                    <a:pt x="1031" y="892"/>
                    <a:pt x="141" y="20"/>
                  </a:cubicBezTo>
                  <a:cubicBezTo>
                    <a:pt x="126" y="7"/>
                    <a:pt x="111" y="1"/>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3"/>
            <p:cNvSpPr/>
            <p:nvPr/>
          </p:nvSpPr>
          <p:spPr>
            <a:xfrm>
              <a:off x="692560" y="4142106"/>
              <a:ext cx="89482" cy="56092"/>
            </a:xfrm>
            <a:custGeom>
              <a:avLst/>
              <a:gdLst/>
              <a:ahLst/>
              <a:cxnLst/>
              <a:rect l="l" t="t" r="r" b="b"/>
              <a:pathLst>
                <a:path w="2704" h="1695" extrusionOk="0">
                  <a:moveTo>
                    <a:pt x="152" y="0"/>
                  </a:moveTo>
                  <a:cubicBezTo>
                    <a:pt x="57" y="0"/>
                    <a:pt x="1" y="136"/>
                    <a:pt x="98" y="205"/>
                  </a:cubicBezTo>
                  <a:cubicBezTo>
                    <a:pt x="827" y="715"/>
                    <a:pt x="1591" y="1191"/>
                    <a:pt x="2346" y="1666"/>
                  </a:cubicBezTo>
                  <a:cubicBezTo>
                    <a:pt x="2378" y="1686"/>
                    <a:pt x="2409" y="1695"/>
                    <a:pt x="2439" y="1695"/>
                  </a:cubicBezTo>
                  <a:cubicBezTo>
                    <a:pt x="2597" y="1695"/>
                    <a:pt x="2703" y="1449"/>
                    <a:pt x="2532" y="1348"/>
                  </a:cubicBezTo>
                  <a:cubicBezTo>
                    <a:pt x="1767" y="894"/>
                    <a:pt x="994" y="432"/>
                    <a:pt x="208" y="15"/>
                  </a:cubicBezTo>
                  <a:cubicBezTo>
                    <a:pt x="189" y="5"/>
                    <a:pt x="170" y="0"/>
                    <a:pt x="1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3"/>
          <p:cNvGrpSpPr/>
          <p:nvPr/>
        </p:nvGrpSpPr>
        <p:grpSpPr>
          <a:xfrm>
            <a:off x="1344284" y="3702273"/>
            <a:ext cx="388340" cy="497513"/>
            <a:chOff x="1344284" y="3702273"/>
            <a:chExt cx="388340" cy="497513"/>
          </a:xfrm>
        </p:grpSpPr>
        <p:sp>
          <p:nvSpPr>
            <p:cNvPr id="445" name="Google Shape;445;p23"/>
            <p:cNvSpPr/>
            <p:nvPr/>
          </p:nvSpPr>
          <p:spPr>
            <a:xfrm>
              <a:off x="1344284" y="3702273"/>
              <a:ext cx="388340" cy="424411"/>
            </a:xfrm>
            <a:custGeom>
              <a:avLst/>
              <a:gdLst/>
              <a:ahLst/>
              <a:cxnLst/>
              <a:rect l="l" t="t" r="r" b="b"/>
              <a:pathLst>
                <a:path w="11735" h="12825" extrusionOk="0">
                  <a:moveTo>
                    <a:pt x="6265" y="646"/>
                  </a:moveTo>
                  <a:lnTo>
                    <a:pt x="6265" y="646"/>
                  </a:lnTo>
                  <a:cubicBezTo>
                    <a:pt x="6997" y="1145"/>
                    <a:pt x="8079" y="1255"/>
                    <a:pt x="8938" y="1255"/>
                  </a:cubicBezTo>
                  <a:cubicBezTo>
                    <a:pt x="8987" y="1255"/>
                    <a:pt x="9034" y="1255"/>
                    <a:pt x="9081" y="1254"/>
                  </a:cubicBezTo>
                  <a:cubicBezTo>
                    <a:pt x="9625" y="1245"/>
                    <a:pt x="10362" y="1245"/>
                    <a:pt x="10834" y="928"/>
                  </a:cubicBezTo>
                  <a:lnTo>
                    <a:pt x="10834" y="928"/>
                  </a:lnTo>
                  <a:cubicBezTo>
                    <a:pt x="10726" y="1991"/>
                    <a:pt x="10794" y="3126"/>
                    <a:pt x="10987" y="4158"/>
                  </a:cubicBezTo>
                  <a:cubicBezTo>
                    <a:pt x="10075" y="4333"/>
                    <a:pt x="9240" y="4434"/>
                    <a:pt x="8391" y="4434"/>
                  </a:cubicBezTo>
                  <a:cubicBezTo>
                    <a:pt x="7802" y="4434"/>
                    <a:pt x="7207" y="4385"/>
                    <a:pt x="6574" y="4279"/>
                  </a:cubicBezTo>
                  <a:cubicBezTo>
                    <a:pt x="6570" y="3032"/>
                    <a:pt x="6478" y="1805"/>
                    <a:pt x="6265" y="646"/>
                  </a:cubicBezTo>
                  <a:close/>
                  <a:moveTo>
                    <a:pt x="3259" y="8331"/>
                  </a:moveTo>
                  <a:cubicBezTo>
                    <a:pt x="3552" y="8331"/>
                    <a:pt x="3834" y="8376"/>
                    <a:pt x="4078" y="8471"/>
                  </a:cubicBezTo>
                  <a:cubicBezTo>
                    <a:pt x="4791" y="8748"/>
                    <a:pt x="4891" y="9519"/>
                    <a:pt x="5279" y="10096"/>
                  </a:cubicBezTo>
                  <a:cubicBezTo>
                    <a:pt x="5228" y="10531"/>
                    <a:pt x="5179" y="10966"/>
                    <a:pt x="5130" y="11402"/>
                  </a:cubicBezTo>
                  <a:cubicBezTo>
                    <a:pt x="5130" y="11404"/>
                    <a:pt x="5128" y="11405"/>
                    <a:pt x="5127" y="11407"/>
                  </a:cubicBezTo>
                  <a:cubicBezTo>
                    <a:pt x="4771" y="11966"/>
                    <a:pt x="4202" y="12197"/>
                    <a:pt x="3596" y="12197"/>
                  </a:cubicBezTo>
                  <a:cubicBezTo>
                    <a:pt x="1936" y="12197"/>
                    <a:pt x="1" y="10465"/>
                    <a:pt x="1407" y="9016"/>
                  </a:cubicBezTo>
                  <a:cubicBezTo>
                    <a:pt x="1831" y="8579"/>
                    <a:pt x="2573" y="8331"/>
                    <a:pt x="3259" y="8331"/>
                  </a:cubicBezTo>
                  <a:close/>
                  <a:moveTo>
                    <a:pt x="10884" y="0"/>
                  </a:moveTo>
                  <a:cubicBezTo>
                    <a:pt x="10805" y="0"/>
                    <a:pt x="10728" y="30"/>
                    <a:pt x="10668" y="99"/>
                  </a:cubicBezTo>
                  <a:cubicBezTo>
                    <a:pt x="10329" y="494"/>
                    <a:pt x="9664" y="581"/>
                    <a:pt x="9050" y="581"/>
                  </a:cubicBezTo>
                  <a:cubicBezTo>
                    <a:pt x="8765" y="581"/>
                    <a:pt x="8491" y="562"/>
                    <a:pt x="8265" y="546"/>
                  </a:cubicBezTo>
                  <a:cubicBezTo>
                    <a:pt x="7524" y="496"/>
                    <a:pt x="6808" y="205"/>
                    <a:pt x="6075" y="205"/>
                  </a:cubicBezTo>
                  <a:cubicBezTo>
                    <a:pt x="6067" y="205"/>
                    <a:pt x="6060" y="205"/>
                    <a:pt x="6052" y="205"/>
                  </a:cubicBezTo>
                  <a:cubicBezTo>
                    <a:pt x="5960" y="205"/>
                    <a:pt x="5913" y="308"/>
                    <a:pt x="5955" y="381"/>
                  </a:cubicBezTo>
                  <a:cubicBezTo>
                    <a:pt x="5885" y="415"/>
                    <a:pt x="5838" y="484"/>
                    <a:pt x="5828" y="560"/>
                  </a:cubicBezTo>
                  <a:cubicBezTo>
                    <a:pt x="5638" y="2415"/>
                    <a:pt x="5763" y="4302"/>
                    <a:pt x="5658" y="6164"/>
                  </a:cubicBezTo>
                  <a:cubicBezTo>
                    <a:pt x="5606" y="7083"/>
                    <a:pt x="5516" y="7996"/>
                    <a:pt x="5415" y="8909"/>
                  </a:cubicBezTo>
                  <a:cubicBezTo>
                    <a:pt x="5294" y="8623"/>
                    <a:pt x="5147" y="8353"/>
                    <a:pt x="4905" y="8145"/>
                  </a:cubicBezTo>
                  <a:cubicBezTo>
                    <a:pt x="4469" y="7769"/>
                    <a:pt x="3857" y="7654"/>
                    <a:pt x="3293" y="7654"/>
                  </a:cubicBezTo>
                  <a:cubicBezTo>
                    <a:pt x="3253" y="7654"/>
                    <a:pt x="3213" y="7655"/>
                    <a:pt x="3173" y="7656"/>
                  </a:cubicBezTo>
                  <a:cubicBezTo>
                    <a:pt x="1886" y="7693"/>
                    <a:pt x="475" y="8316"/>
                    <a:pt x="276" y="9724"/>
                  </a:cubicBezTo>
                  <a:cubicBezTo>
                    <a:pt x="77" y="11122"/>
                    <a:pt x="1111" y="12298"/>
                    <a:pt x="2395" y="12677"/>
                  </a:cubicBezTo>
                  <a:cubicBezTo>
                    <a:pt x="2711" y="12769"/>
                    <a:pt x="3072" y="12824"/>
                    <a:pt x="3435" y="12824"/>
                  </a:cubicBezTo>
                  <a:cubicBezTo>
                    <a:pt x="4162" y="12824"/>
                    <a:pt x="4896" y="12605"/>
                    <a:pt x="5294" y="12035"/>
                  </a:cubicBezTo>
                  <a:cubicBezTo>
                    <a:pt x="5340" y="12052"/>
                    <a:pt x="5389" y="12061"/>
                    <a:pt x="5438" y="12061"/>
                  </a:cubicBezTo>
                  <a:cubicBezTo>
                    <a:pt x="5580" y="12061"/>
                    <a:pt x="5717" y="11988"/>
                    <a:pt x="5750" y="11825"/>
                  </a:cubicBezTo>
                  <a:cubicBezTo>
                    <a:pt x="6193" y="9633"/>
                    <a:pt x="6539" y="7180"/>
                    <a:pt x="6574" y="4783"/>
                  </a:cubicBezTo>
                  <a:cubicBezTo>
                    <a:pt x="7334" y="5024"/>
                    <a:pt x="8165" y="5154"/>
                    <a:pt x="8990" y="5154"/>
                  </a:cubicBezTo>
                  <a:cubicBezTo>
                    <a:pt x="9861" y="5154"/>
                    <a:pt x="10725" y="5009"/>
                    <a:pt x="11492" y="4694"/>
                  </a:cubicBezTo>
                  <a:cubicBezTo>
                    <a:pt x="11678" y="4617"/>
                    <a:pt x="11734" y="4443"/>
                    <a:pt x="11694" y="4300"/>
                  </a:cubicBezTo>
                  <a:cubicBezTo>
                    <a:pt x="11694" y="4297"/>
                    <a:pt x="11696" y="4296"/>
                    <a:pt x="11696" y="4293"/>
                  </a:cubicBezTo>
                  <a:cubicBezTo>
                    <a:pt x="11639" y="2969"/>
                    <a:pt x="11544" y="1574"/>
                    <a:pt x="11342" y="265"/>
                  </a:cubicBezTo>
                  <a:cubicBezTo>
                    <a:pt x="11327" y="165"/>
                    <a:pt x="11238" y="115"/>
                    <a:pt x="11146" y="112"/>
                  </a:cubicBezTo>
                  <a:cubicBezTo>
                    <a:pt x="11076" y="44"/>
                    <a:pt x="10979" y="0"/>
                    <a:pt x="108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3"/>
            <p:cNvSpPr/>
            <p:nvPr/>
          </p:nvSpPr>
          <p:spPr>
            <a:xfrm>
              <a:off x="1494921" y="4110304"/>
              <a:ext cx="98450" cy="66549"/>
            </a:xfrm>
            <a:custGeom>
              <a:avLst/>
              <a:gdLst/>
              <a:ahLst/>
              <a:cxnLst/>
              <a:rect l="l" t="t" r="r" b="b"/>
              <a:pathLst>
                <a:path w="2975" h="2011" extrusionOk="0">
                  <a:moveTo>
                    <a:pt x="2740" y="1"/>
                  </a:moveTo>
                  <a:cubicBezTo>
                    <a:pt x="2683" y="1"/>
                    <a:pt x="2629" y="27"/>
                    <a:pt x="2601" y="91"/>
                  </a:cubicBezTo>
                  <a:cubicBezTo>
                    <a:pt x="2171" y="1101"/>
                    <a:pt x="1336" y="1789"/>
                    <a:pt x="213" y="1789"/>
                  </a:cubicBezTo>
                  <a:cubicBezTo>
                    <a:pt x="189" y="1789"/>
                    <a:pt x="165" y="1789"/>
                    <a:pt x="140" y="1788"/>
                  </a:cubicBezTo>
                  <a:cubicBezTo>
                    <a:pt x="138" y="1788"/>
                    <a:pt x="137" y="1788"/>
                    <a:pt x="135" y="1788"/>
                  </a:cubicBezTo>
                  <a:cubicBezTo>
                    <a:pt x="1" y="1788"/>
                    <a:pt x="4" y="1993"/>
                    <a:pt x="140" y="2004"/>
                  </a:cubicBezTo>
                  <a:cubicBezTo>
                    <a:pt x="201" y="2008"/>
                    <a:pt x="262" y="2010"/>
                    <a:pt x="323" y="2010"/>
                  </a:cubicBezTo>
                  <a:cubicBezTo>
                    <a:pt x="1440" y="2010"/>
                    <a:pt x="2568" y="1315"/>
                    <a:pt x="2932" y="230"/>
                  </a:cubicBezTo>
                  <a:cubicBezTo>
                    <a:pt x="2975" y="103"/>
                    <a:pt x="2852" y="1"/>
                    <a:pt x="27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3"/>
            <p:cNvSpPr/>
            <p:nvPr/>
          </p:nvSpPr>
          <p:spPr>
            <a:xfrm>
              <a:off x="1556539" y="4135587"/>
              <a:ext cx="72936" cy="64199"/>
            </a:xfrm>
            <a:custGeom>
              <a:avLst/>
              <a:gdLst/>
              <a:ahLst/>
              <a:cxnLst/>
              <a:rect l="l" t="t" r="r" b="b"/>
              <a:pathLst>
                <a:path w="2204" h="1940" extrusionOk="0">
                  <a:moveTo>
                    <a:pt x="1968" y="0"/>
                  </a:moveTo>
                  <a:cubicBezTo>
                    <a:pt x="1911" y="0"/>
                    <a:pt x="1856" y="28"/>
                    <a:pt x="1827" y="93"/>
                  </a:cubicBezTo>
                  <a:cubicBezTo>
                    <a:pt x="1477" y="854"/>
                    <a:pt x="992" y="1425"/>
                    <a:pt x="159" y="1667"/>
                  </a:cubicBezTo>
                  <a:cubicBezTo>
                    <a:pt x="0" y="1714"/>
                    <a:pt x="50" y="1940"/>
                    <a:pt x="195" y="1940"/>
                  </a:cubicBezTo>
                  <a:cubicBezTo>
                    <a:pt x="207" y="1940"/>
                    <a:pt x="219" y="1938"/>
                    <a:pt x="232" y="1935"/>
                  </a:cubicBezTo>
                  <a:cubicBezTo>
                    <a:pt x="1073" y="1725"/>
                    <a:pt x="1899" y="1085"/>
                    <a:pt x="2164" y="235"/>
                  </a:cubicBezTo>
                  <a:cubicBezTo>
                    <a:pt x="2203" y="105"/>
                    <a:pt x="2081" y="0"/>
                    <a:pt x="19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23"/>
          <p:cNvGrpSpPr/>
          <p:nvPr/>
        </p:nvGrpSpPr>
        <p:grpSpPr>
          <a:xfrm>
            <a:off x="4368" y="4500332"/>
            <a:ext cx="1550979" cy="1347924"/>
            <a:chOff x="4368" y="4500332"/>
            <a:chExt cx="1550979" cy="1347924"/>
          </a:xfrm>
        </p:grpSpPr>
        <p:grpSp>
          <p:nvGrpSpPr>
            <p:cNvPr id="449" name="Google Shape;449;p23"/>
            <p:cNvGrpSpPr/>
            <p:nvPr/>
          </p:nvGrpSpPr>
          <p:grpSpPr>
            <a:xfrm>
              <a:off x="4368" y="4500332"/>
              <a:ext cx="1507264" cy="1347924"/>
              <a:chOff x="4368" y="4500332"/>
              <a:chExt cx="1507264" cy="1347924"/>
            </a:xfrm>
          </p:grpSpPr>
          <p:sp>
            <p:nvSpPr>
              <p:cNvPr id="450" name="Google Shape;450;p23"/>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3"/>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3"/>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3"/>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 name="Google Shape;461;p23"/>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3"/>
          <p:cNvGrpSpPr/>
          <p:nvPr/>
        </p:nvGrpSpPr>
        <p:grpSpPr>
          <a:xfrm>
            <a:off x="1664354" y="4088694"/>
            <a:ext cx="1037582" cy="940754"/>
            <a:chOff x="1664354" y="4088694"/>
            <a:chExt cx="1037582" cy="940754"/>
          </a:xfrm>
        </p:grpSpPr>
        <p:grpSp>
          <p:nvGrpSpPr>
            <p:cNvPr id="464" name="Google Shape;464;p23"/>
            <p:cNvGrpSpPr/>
            <p:nvPr/>
          </p:nvGrpSpPr>
          <p:grpSpPr>
            <a:xfrm>
              <a:off x="1664354" y="4088694"/>
              <a:ext cx="1037582" cy="832607"/>
              <a:chOff x="1664354" y="4088694"/>
              <a:chExt cx="1037582" cy="832607"/>
            </a:xfrm>
          </p:grpSpPr>
          <p:sp>
            <p:nvSpPr>
              <p:cNvPr id="465" name="Google Shape;465;p23"/>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23"/>
            <p:cNvGrpSpPr/>
            <p:nvPr/>
          </p:nvGrpSpPr>
          <p:grpSpPr>
            <a:xfrm>
              <a:off x="2242315" y="4930402"/>
              <a:ext cx="155932" cy="99046"/>
              <a:chOff x="2242315" y="4930402"/>
              <a:chExt cx="155932" cy="99046"/>
            </a:xfrm>
          </p:grpSpPr>
          <p:sp>
            <p:nvSpPr>
              <p:cNvPr id="473" name="Google Shape;473;p23"/>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3"/>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5" name="Google Shape;475;p23"/>
          <p:cNvGrpSpPr/>
          <p:nvPr/>
        </p:nvGrpSpPr>
        <p:grpSpPr>
          <a:xfrm>
            <a:off x="2661531" y="4759645"/>
            <a:ext cx="636336" cy="613800"/>
            <a:chOff x="2661531" y="4759645"/>
            <a:chExt cx="636336" cy="613800"/>
          </a:xfrm>
        </p:grpSpPr>
        <p:sp>
          <p:nvSpPr>
            <p:cNvPr id="476" name="Google Shape;476;p23"/>
            <p:cNvSpPr/>
            <p:nvPr/>
          </p:nvSpPr>
          <p:spPr>
            <a:xfrm>
              <a:off x="2661531" y="4759645"/>
              <a:ext cx="526601" cy="606916"/>
            </a:xfrm>
            <a:custGeom>
              <a:avLst/>
              <a:gdLst/>
              <a:ahLst/>
              <a:cxnLst/>
              <a:rect l="l" t="t" r="r" b="b"/>
              <a:pathLst>
                <a:path w="15913" h="18340" extrusionOk="0">
                  <a:moveTo>
                    <a:pt x="6413" y="0"/>
                  </a:moveTo>
                  <a:cubicBezTo>
                    <a:pt x="3152" y="0"/>
                    <a:pt x="187" y="3584"/>
                    <a:pt x="8" y="6636"/>
                  </a:cubicBezTo>
                  <a:cubicBezTo>
                    <a:pt x="0" y="6771"/>
                    <a:pt x="101" y="6850"/>
                    <a:pt x="211" y="6866"/>
                  </a:cubicBezTo>
                  <a:cubicBezTo>
                    <a:pt x="201" y="6993"/>
                    <a:pt x="279" y="7111"/>
                    <a:pt x="400" y="7148"/>
                  </a:cubicBezTo>
                  <a:cubicBezTo>
                    <a:pt x="1273" y="7460"/>
                    <a:pt x="2126" y="7825"/>
                    <a:pt x="2955" y="8241"/>
                  </a:cubicBezTo>
                  <a:cubicBezTo>
                    <a:pt x="3001" y="8265"/>
                    <a:pt x="3051" y="8277"/>
                    <a:pt x="3102" y="8277"/>
                  </a:cubicBezTo>
                  <a:cubicBezTo>
                    <a:pt x="3129" y="8277"/>
                    <a:pt x="3156" y="8274"/>
                    <a:pt x="3183" y="8267"/>
                  </a:cubicBezTo>
                  <a:cubicBezTo>
                    <a:pt x="3189" y="8267"/>
                    <a:pt x="3197" y="8266"/>
                    <a:pt x="3203" y="8264"/>
                  </a:cubicBezTo>
                  <a:cubicBezTo>
                    <a:pt x="3212" y="8263"/>
                    <a:pt x="3221" y="8261"/>
                    <a:pt x="3229" y="8258"/>
                  </a:cubicBezTo>
                  <a:cubicBezTo>
                    <a:pt x="3262" y="8249"/>
                    <a:pt x="3292" y="8232"/>
                    <a:pt x="3314" y="8207"/>
                  </a:cubicBezTo>
                  <a:cubicBezTo>
                    <a:pt x="3457" y="8097"/>
                    <a:pt x="3515" y="7889"/>
                    <a:pt x="3391" y="7742"/>
                  </a:cubicBezTo>
                  <a:cubicBezTo>
                    <a:pt x="3504" y="7207"/>
                    <a:pt x="3934" y="6799"/>
                    <a:pt x="4420" y="6799"/>
                  </a:cubicBezTo>
                  <a:cubicBezTo>
                    <a:pt x="4657" y="6799"/>
                    <a:pt x="4908" y="6896"/>
                    <a:pt x="5142" y="7122"/>
                  </a:cubicBezTo>
                  <a:cubicBezTo>
                    <a:pt x="5918" y="7869"/>
                    <a:pt x="5341" y="8874"/>
                    <a:pt x="4532" y="9252"/>
                  </a:cubicBezTo>
                  <a:cubicBezTo>
                    <a:pt x="4245" y="9386"/>
                    <a:pt x="4400" y="9844"/>
                    <a:pt x="4678" y="9844"/>
                  </a:cubicBezTo>
                  <a:cubicBezTo>
                    <a:pt x="4692" y="9844"/>
                    <a:pt x="4706" y="9843"/>
                    <a:pt x="4720" y="9840"/>
                  </a:cubicBezTo>
                  <a:cubicBezTo>
                    <a:pt x="4757" y="9926"/>
                    <a:pt x="4835" y="9995"/>
                    <a:pt x="4964" y="9998"/>
                  </a:cubicBezTo>
                  <a:cubicBezTo>
                    <a:pt x="6431" y="10041"/>
                    <a:pt x="8444" y="9995"/>
                    <a:pt x="9286" y="11477"/>
                  </a:cubicBezTo>
                  <a:cubicBezTo>
                    <a:pt x="9770" y="12332"/>
                    <a:pt x="9545" y="13398"/>
                    <a:pt x="8580" y="13769"/>
                  </a:cubicBezTo>
                  <a:cubicBezTo>
                    <a:pt x="8352" y="13857"/>
                    <a:pt x="8124" y="13891"/>
                    <a:pt x="7898" y="13891"/>
                  </a:cubicBezTo>
                  <a:cubicBezTo>
                    <a:pt x="7418" y="13891"/>
                    <a:pt x="6943" y="13735"/>
                    <a:pt x="6473" y="13606"/>
                  </a:cubicBezTo>
                  <a:cubicBezTo>
                    <a:pt x="6422" y="13539"/>
                    <a:pt x="6339" y="13500"/>
                    <a:pt x="6260" y="13500"/>
                  </a:cubicBezTo>
                  <a:cubicBezTo>
                    <a:pt x="6218" y="13500"/>
                    <a:pt x="6178" y="13511"/>
                    <a:pt x="6143" y="13534"/>
                  </a:cubicBezTo>
                  <a:cubicBezTo>
                    <a:pt x="6141" y="13534"/>
                    <a:pt x="6139" y="13534"/>
                    <a:pt x="6137" y="13534"/>
                  </a:cubicBezTo>
                  <a:cubicBezTo>
                    <a:pt x="5853" y="13534"/>
                    <a:pt x="5704" y="13916"/>
                    <a:pt x="5966" y="14087"/>
                  </a:cubicBezTo>
                  <a:cubicBezTo>
                    <a:pt x="5774" y="14971"/>
                    <a:pt x="5564" y="15826"/>
                    <a:pt x="5203" y="16669"/>
                  </a:cubicBezTo>
                  <a:cubicBezTo>
                    <a:pt x="5083" y="16949"/>
                    <a:pt x="5323" y="17206"/>
                    <a:pt x="5547" y="17206"/>
                  </a:cubicBezTo>
                  <a:cubicBezTo>
                    <a:pt x="5649" y="17206"/>
                    <a:pt x="5747" y="17152"/>
                    <a:pt x="5806" y="17023"/>
                  </a:cubicBezTo>
                  <a:cubicBezTo>
                    <a:pt x="6188" y="16190"/>
                    <a:pt x="6467" y="15276"/>
                    <a:pt x="6519" y="14352"/>
                  </a:cubicBezTo>
                  <a:cubicBezTo>
                    <a:pt x="6914" y="14498"/>
                    <a:pt x="7342" y="14573"/>
                    <a:pt x="7763" y="14573"/>
                  </a:cubicBezTo>
                  <a:cubicBezTo>
                    <a:pt x="9133" y="14573"/>
                    <a:pt x="10422" y="13785"/>
                    <a:pt x="10236" y="12128"/>
                  </a:cubicBezTo>
                  <a:cubicBezTo>
                    <a:pt x="9988" y="9922"/>
                    <a:pt x="7659" y="9417"/>
                    <a:pt x="5755" y="9417"/>
                  </a:cubicBezTo>
                  <a:cubicBezTo>
                    <a:pt x="5643" y="9417"/>
                    <a:pt x="5533" y="9419"/>
                    <a:pt x="5425" y="9422"/>
                  </a:cubicBezTo>
                  <a:cubicBezTo>
                    <a:pt x="6254" y="8661"/>
                    <a:pt x="6416" y="7293"/>
                    <a:pt x="5382" y="6533"/>
                  </a:cubicBezTo>
                  <a:cubicBezTo>
                    <a:pt x="5109" y="6333"/>
                    <a:pt x="4787" y="6243"/>
                    <a:pt x="4465" y="6243"/>
                  </a:cubicBezTo>
                  <a:cubicBezTo>
                    <a:pt x="3720" y="6243"/>
                    <a:pt x="2979" y="6729"/>
                    <a:pt x="2873" y="7448"/>
                  </a:cubicBezTo>
                  <a:cubicBezTo>
                    <a:pt x="2135" y="7085"/>
                    <a:pt x="1342" y="6792"/>
                    <a:pt x="547" y="6615"/>
                  </a:cubicBezTo>
                  <a:cubicBezTo>
                    <a:pt x="532" y="6612"/>
                    <a:pt x="515" y="6612"/>
                    <a:pt x="498" y="6612"/>
                  </a:cubicBezTo>
                  <a:cubicBezTo>
                    <a:pt x="1111" y="4218"/>
                    <a:pt x="3050" y="1378"/>
                    <a:pt x="5607" y="877"/>
                  </a:cubicBezTo>
                  <a:cubicBezTo>
                    <a:pt x="5875" y="825"/>
                    <a:pt x="6145" y="799"/>
                    <a:pt x="6411" y="799"/>
                  </a:cubicBezTo>
                  <a:cubicBezTo>
                    <a:pt x="7774" y="799"/>
                    <a:pt x="9054" y="1485"/>
                    <a:pt x="9596" y="2830"/>
                  </a:cubicBezTo>
                  <a:cubicBezTo>
                    <a:pt x="10308" y="4591"/>
                    <a:pt x="9268" y="5867"/>
                    <a:pt x="8167" y="7111"/>
                  </a:cubicBezTo>
                  <a:cubicBezTo>
                    <a:pt x="7938" y="7370"/>
                    <a:pt x="8171" y="7715"/>
                    <a:pt x="8432" y="7715"/>
                  </a:cubicBezTo>
                  <a:cubicBezTo>
                    <a:pt x="8447" y="7715"/>
                    <a:pt x="8462" y="7714"/>
                    <a:pt x="8477" y="7711"/>
                  </a:cubicBezTo>
                  <a:cubicBezTo>
                    <a:pt x="8493" y="7714"/>
                    <a:pt x="8508" y="7716"/>
                    <a:pt x="8524" y="7716"/>
                  </a:cubicBezTo>
                  <a:cubicBezTo>
                    <a:pt x="8546" y="7716"/>
                    <a:pt x="8569" y="7712"/>
                    <a:pt x="8591" y="7705"/>
                  </a:cubicBezTo>
                  <a:cubicBezTo>
                    <a:pt x="9118" y="7540"/>
                    <a:pt x="9645" y="7462"/>
                    <a:pt x="10156" y="7462"/>
                  </a:cubicBezTo>
                  <a:cubicBezTo>
                    <a:pt x="13306" y="7462"/>
                    <a:pt x="15848" y="10406"/>
                    <a:pt x="14279" y="13740"/>
                  </a:cubicBezTo>
                  <a:cubicBezTo>
                    <a:pt x="13035" y="16386"/>
                    <a:pt x="10978" y="17479"/>
                    <a:pt x="8514" y="17479"/>
                  </a:cubicBezTo>
                  <a:cubicBezTo>
                    <a:pt x="7742" y="17479"/>
                    <a:pt x="6929" y="17371"/>
                    <a:pt x="6088" y="17170"/>
                  </a:cubicBezTo>
                  <a:cubicBezTo>
                    <a:pt x="6055" y="17162"/>
                    <a:pt x="6023" y="17159"/>
                    <a:pt x="5993" y="17159"/>
                  </a:cubicBezTo>
                  <a:cubicBezTo>
                    <a:pt x="5609" y="17159"/>
                    <a:pt x="5475" y="17754"/>
                    <a:pt x="5894" y="17872"/>
                  </a:cubicBezTo>
                  <a:cubicBezTo>
                    <a:pt x="6868" y="18146"/>
                    <a:pt x="7898" y="18339"/>
                    <a:pt x="8910" y="18339"/>
                  </a:cubicBezTo>
                  <a:cubicBezTo>
                    <a:pt x="10134" y="18339"/>
                    <a:pt x="11331" y="18057"/>
                    <a:pt x="12371" y="17291"/>
                  </a:cubicBezTo>
                  <a:cubicBezTo>
                    <a:pt x="13878" y="16184"/>
                    <a:pt x="15236" y="14273"/>
                    <a:pt x="15488" y="12395"/>
                  </a:cubicBezTo>
                  <a:cubicBezTo>
                    <a:pt x="15913" y="9217"/>
                    <a:pt x="13365" y="6756"/>
                    <a:pt x="10508" y="6756"/>
                  </a:cubicBezTo>
                  <a:cubicBezTo>
                    <a:pt x="10101" y="6756"/>
                    <a:pt x="9688" y="6805"/>
                    <a:pt x="9277" y="6910"/>
                  </a:cubicBezTo>
                  <a:cubicBezTo>
                    <a:pt x="10125" y="5875"/>
                    <a:pt x="10775" y="4712"/>
                    <a:pt x="10510" y="3302"/>
                  </a:cubicBezTo>
                  <a:cubicBezTo>
                    <a:pt x="10208" y="1689"/>
                    <a:pt x="8934" y="442"/>
                    <a:pt x="7341" y="99"/>
                  </a:cubicBezTo>
                  <a:cubicBezTo>
                    <a:pt x="7030" y="32"/>
                    <a:pt x="6720" y="0"/>
                    <a:pt x="6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3141173" y="5288794"/>
              <a:ext cx="74193" cy="84651"/>
            </a:xfrm>
            <a:custGeom>
              <a:avLst/>
              <a:gdLst/>
              <a:ahLst/>
              <a:cxnLst/>
              <a:rect l="l" t="t" r="r" b="b"/>
              <a:pathLst>
                <a:path w="2242" h="2558" extrusionOk="0">
                  <a:moveTo>
                    <a:pt x="2065" y="0"/>
                  </a:moveTo>
                  <a:cubicBezTo>
                    <a:pt x="1994" y="0"/>
                    <a:pt x="1922" y="37"/>
                    <a:pt x="1902" y="117"/>
                  </a:cubicBezTo>
                  <a:cubicBezTo>
                    <a:pt x="1658" y="1076"/>
                    <a:pt x="1098" y="1886"/>
                    <a:pt x="156" y="2265"/>
                  </a:cubicBezTo>
                  <a:cubicBezTo>
                    <a:pt x="1" y="2326"/>
                    <a:pt x="40" y="2558"/>
                    <a:pt x="181" y="2558"/>
                  </a:cubicBezTo>
                  <a:cubicBezTo>
                    <a:pt x="197" y="2558"/>
                    <a:pt x="215" y="2555"/>
                    <a:pt x="234" y="2548"/>
                  </a:cubicBezTo>
                  <a:cubicBezTo>
                    <a:pt x="1274" y="2177"/>
                    <a:pt x="2104" y="1280"/>
                    <a:pt x="2230" y="162"/>
                  </a:cubicBezTo>
                  <a:cubicBezTo>
                    <a:pt x="2241" y="58"/>
                    <a:pt x="2154" y="0"/>
                    <a:pt x="20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3"/>
            <p:cNvSpPr/>
            <p:nvPr/>
          </p:nvSpPr>
          <p:spPr>
            <a:xfrm>
              <a:off x="3220761" y="5295379"/>
              <a:ext cx="77106" cy="76973"/>
            </a:xfrm>
            <a:custGeom>
              <a:avLst/>
              <a:gdLst/>
              <a:ahLst/>
              <a:cxnLst/>
              <a:rect l="l" t="t" r="r" b="b"/>
              <a:pathLst>
                <a:path w="2330" h="2326" extrusionOk="0">
                  <a:moveTo>
                    <a:pt x="2062" y="1"/>
                  </a:moveTo>
                  <a:cubicBezTo>
                    <a:pt x="2001" y="1"/>
                    <a:pt x="1940" y="29"/>
                    <a:pt x="1898" y="96"/>
                  </a:cubicBezTo>
                  <a:cubicBezTo>
                    <a:pt x="1413" y="862"/>
                    <a:pt x="852" y="1507"/>
                    <a:pt x="123" y="2049"/>
                  </a:cubicBezTo>
                  <a:cubicBezTo>
                    <a:pt x="0" y="2141"/>
                    <a:pt x="70" y="2325"/>
                    <a:pt x="193" y="2325"/>
                  </a:cubicBezTo>
                  <a:cubicBezTo>
                    <a:pt x="217" y="2325"/>
                    <a:pt x="243" y="2318"/>
                    <a:pt x="270" y="2302"/>
                  </a:cubicBezTo>
                  <a:cubicBezTo>
                    <a:pt x="1073" y="1813"/>
                    <a:pt x="1780" y="1118"/>
                    <a:pt x="2241" y="297"/>
                  </a:cubicBezTo>
                  <a:cubicBezTo>
                    <a:pt x="2329" y="141"/>
                    <a:pt x="2197" y="1"/>
                    <a:pt x="20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23"/>
          <p:cNvGrpSpPr/>
          <p:nvPr/>
        </p:nvGrpSpPr>
        <p:grpSpPr>
          <a:xfrm>
            <a:off x="3260869" y="4155210"/>
            <a:ext cx="1065612" cy="1051580"/>
            <a:chOff x="3260869" y="4155210"/>
            <a:chExt cx="1065612" cy="1051580"/>
          </a:xfrm>
        </p:grpSpPr>
        <p:grpSp>
          <p:nvGrpSpPr>
            <p:cNvPr id="480" name="Google Shape;480;p23"/>
            <p:cNvGrpSpPr/>
            <p:nvPr/>
          </p:nvGrpSpPr>
          <p:grpSpPr>
            <a:xfrm>
              <a:off x="3260869" y="4155210"/>
              <a:ext cx="1065612" cy="1051580"/>
              <a:chOff x="3260869" y="4155210"/>
              <a:chExt cx="1065612" cy="1051580"/>
            </a:xfrm>
          </p:grpSpPr>
          <p:sp>
            <p:nvSpPr>
              <p:cNvPr id="481" name="Google Shape;481;p23"/>
              <p:cNvSpPr/>
              <p:nvPr/>
            </p:nvSpPr>
            <p:spPr>
              <a:xfrm>
                <a:off x="3260869" y="4155210"/>
                <a:ext cx="1065612" cy="1051580"/>
              </a:xfrm>
              <a:custGeom>
                <a:avLst/>
                <a:gdLst/>
                <a:ahLst/>
                <a:cxnLst/>
                <a:rect l="l" t="t" r="r" b="b"/>
                <a:pathLst>
                  <a:path w="32201" h="31777" extrusionOk="0">
                    <a:moveTo>
                      <a:pt x="16276" y="824"/>
                    </a:moveTo>
                    <a:cubicBezTo>
                      <a:pt x="16873" y="824"/>
                      <a:pt x="17436" y="900"/>
                      <a:pt x="17911" y="1112"/>
                    </a:cubicBezTo>
                    <a:cubicBezTo>
                      <a:pt x="17554" y="1518"/>
                      <a:pt x="17208" y="1932"/>
                      <a:pt x="16861" y="2345"/>
                    </a:cubicBezTo>
                    <a:lnTo>
                      <a:pt x="16243" y="3081"/>
                    </a:lnTo>
                    <a:cubicBezTo>
                      <a:pt x="15990" y="3383"/>
                      <a:pt x="15868" y="3721"/>
                      <a:pt x="15544" y="3721"/>
                    </a:cubicBezTo>
                    <a:cubicBezTo>
                      <a:pt x="15495" y="3721"/>
                      <a:pt x="15441" y="3713"/>
                      <a:pt x="15382" y="3696"/>
                    </a:cubicBezTo>
                    <a:cubicBezTo>
                      <a:pt x="14860" y="3548"/>
                      <a:pt x="14324" y="2832"/>
                      <a:pt x="13924" y="2474"/>
                    </a:cubicBezTo>
                    <a:cubicBezTo>
                      <a:pt x="13474" y="2068"/>
                      <a:pt x="13023" y="1664"/>
                      <a:pt x="12571" y="1261"/>
                    </a:cubicBezTo>
                    <a:cubicBezTo>
                      <a:pt x="13626" y="1156"/>
                      <a:pt x="15026" y="824"/>
                      <a:pt x="16276" y="824"/>
                    </a:cubicBezTo>
                    <a:close/>
                    <a:moveTo>
                      <a:pt x="12107" y="1497"/>
                    </a:moveTo>
                    <a:cubicBezTo>
                      <a:pt x="12784" y="2194"/>
                      <a:pt x="13464" y="2884"/>
                      <a:pt x="14147" y="3574"/>
                    </a:cubicBezTo>
                    <a:cubicBezTo>
                      <a:pt x="14469" y="3895"/>
                      <a:pt x="14978" y="4653"/>
                      <a:pt x="15511" y="4678"/>
                    </a:cubicBezTo>
                    <a:cubicBezTo>
                      <a:pt x="15519" y="4678"/>
                      <a:pt x="15528" y="4679"/>
                      <a:pt x="15537" y="4679"/>
                    </a:cubicBezTo>
                    <a:cubicBezTo>
                      <a:pt x="15956" y="4679"/>
                      <a:pt x="16222" y="4247"/>
                      <a:pt x="16462" y="3973"/>
                    </a:cubicBezTo>
                    <a:cubicBezTo>
                      <a:pt x="17166" y="3174"/>
                      <a:pt x="17863" y="2355"/>
                      <a:pt x="18529" y="1520"/>
                    </a:cubicBezTo>
                    <a:cubicBezTo>
                      <a:pt x="20049" y="2881"/>
                      <a:pt x="21302" y="4787"/>
                      <a:pt x="22645" y="6323"/>
                    </a:cubicBezTo>
                    <a:cubicBezTo>
                      <a:pt x="23999" y="7870"/>
                      <a:pt x="25365" y="9404"/>
                      <a:pt x="26748" y="10927"/>
                    </a:cubicBezTo>
                    <a:cubicBezTo>
                      <a:pt x="27115" y="11331"/>
                      <a:pt x="30090" y="14523"/>
                      <a:pt x="31378" y="15704"/>
                    </a:cubicBezTo>
                    <a:lnTo>
                      <a:pt x="31336" y="15748"/>
                    </a:lnTo>
                    <a:cubicBezTo>
                      <a:pt x="31255" y="15836"/>
                      <a:pt x="31222" y="15957"/>
                      <a:pt x="31246" y="16075"/>
                    </a:cubicBezTo>
                    <a:cubicBezTo>
                      <a:pt x="27250" y="21680"/>
                      <a:pt x="21393" y="25437"/>
                      <a:pt x="17142" y="30795"/>
                    </a:cubicBezTo>
                    <a:lnTo>
                      <a:pt x="9052" y="21823"/>
                    </a:lnTo>
                    <a:cubicBezTo>
                      <a:pt x="6297" y="18769"/>
                      <a:pt x="3651" y="15517"/>
                      <a:pt x="636" y="12714"/>
                    </a:cubicBezTo>
                    <a:cubicBezTo>
                      <a:pt x="654" y="12705"/>
                      <a:pt x="673" y="12694"/>
                      <a:pt x="689" y="12682"/>
                    </a:cubicBezTo>
                    <a:cubicBezTo>
                      <a:pt x="2817" y="10745"/>
                      <a:pt x="4894" y="8749"/>
                      <a:pt x="6954" y="6738"/>
                    </a:cubicBezTo>
                    <a:cubicBezTo>
                      <a:pt x="8635" y="5098"/>
                      <a:pt x="10712" y="3436"/>
                      <a:pt x="12107" y="1497"/>
                    </a:cubicBezTo>
                    <a:close/>
                    <a:moveTo>
                      <a:pt x="16705" y="1"/>
                    </a:moveTo>
                    <a:cubicBezTo>
                      <a:pt x="15281" y="1"/>
                      <a:pt x="13554" y="491"/>
                      <a:pt x="12398" y="687"/>
                    </a:cubicBezTo>
                    <a:cubicBezTo>
                      <a:pt x="12371" y="670"/>
                      <a:pt x="12340" y="661"/>
                      <a:pt x="12308" y="661"/>
                    </a:cubicBezTo>
                    <a:cubicBezTo>
                      <a:pt x="12274" y="661"/>
                      <a:pt x="12240" y="671"/>
                      <a:pt x="12210" y="691"/>
                    </a:cubicBezTo>
                    <a:cubicBezTo>
                      <a:pt x="10060" y="2119"/>
                      <a:pt x="8278" y="4415"/>
                      <a:pt x="6431" y="6217"/>
                    </a:cubicBezTo>
                    <a:cubicBezTo>
                      <a:pt x="4371" y="8228"/>
                      <a:pt x="2272" y="10195"/>
                      <a:pt x="179" y="12172"/>
                    </a:cubicBezTo>
                    <a:cubicBezTo>
                      <a:pt x="0" y="12341"/>
                      <a:pt x="60" y="12558"/>
                      <a:pt x="204" y="12682"/>
                    </a:cubicBezTo>
                    <a:cubicBezTo>
                      <a:pt x="144" y="12748"/>
                      <a:pt x="143" y="12849"/>
                      <a:pt x="199" y="12918"/>
                    </a:cubicBezTo>
                    <a:cubicBezTo>
                      <a:pt x="2638" y="16166"/>
                      <a:pt x="5546" y="19090"/>
                      <a:pt x="8263" y="22103"/>
                    </a:cubicBezTo>
                    <a:lnTo>
                      <a:pt x="16883" y="31661"/>
                    </a:lnTo>
                    <a:cubicBezTo>
                      <a:pt x="16955" y="31742"/>
                      <a:pt x="17043" y="31776"/>
                      <a:pt x="17131" y="31776"/>
                    </a:cubicBezTo>
                    <a:cubicBezTo>
                      <a:pt x="17267" y="31776"/>
                      <a:pt x="17405" y="31696"/>
                      <a:pt x="17491" y="31583"/>
                    </a:cubicBezTo>
                    <a:cubicBezTo>
                      <a:pt x="21727" y="26056"/>
                      <a:pt x="28230" y="22455"/>
                      <a:pt x="31879" y="16456"/>
                    </a:cubicBezTo>
                    <a:cubicBezTo>
                      <a:pt x="31885" y="16456"/>
                      <a:pt x="31889" y="16456"/>
                      <a:pt x="31897" y="16454"/>
                    </a:cubicBezTo>
                    <a:cubicBezTo>
                      <a:pt x="32067" y="16430"/>
                      <a:pt x="32174" y="16237"/>
                      <a:pt x="32180" y="16082"/>
                    </a:cubicBezTo>
                    <a:cubicBezTo>
                      <a:pt x="32200" y="15552"/>
                      <a:pt x="31817" y="15289"/>
                      <a:pt x="31473" y="14914"/>
                    </a:cubicBezTo>
                    <a:cubicBezTo>
                      <a:pt x="30543" y="13906"/>
                      <a:pt x="29604" y="12909"/>
                      <a:pt x="28679" y="11898"/>
                    </a:cubicBezTo>
                    <a:cubicBezTo>
                      <a:pt x="26751" y="9793"/>
                      <a:pt x="24847" y="7666"/>
                      <a:pt x="22968" y="5517"/>
                    </a:cubicBezTo>
                    <a:cubicBezTo>
                      <a:pt x="22064" y="4487"/>
                      <a:pt x="21167" y="3451"/>
                      <a:pt x="20274" y="2413"/>
                    </a:cubicBezTo>
                    <a:cubicBezTo>
                      <a:pt x="19676" y="1717"/>
                      <a:pt x="19064" y="707"/>
                      <a:pt x="18212" y="285"/>
                    </a:cubicBezTo>
                    <a:cubicBezTo>
                      <a:pt x="17795" y="79"/>
                      <a:pt x="17274" y="1"/>
                      <a:pt x="167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3"/>
              <p:cNvSpPr/>
              <p:nvPr/>
            </p:nvSpPr>
            <p:spPr>
              <a:xfrm>
                <a:off x="3412631" y="4384608"/>
                <a:ext cx="250146" cy="242800"/>
              </a:xfrm>
              <a:custGeom>
                <a:avLst/>
                <a:gdLst/>
                <a:ahLst/>
                <a:cxnLst/>
                <a:rect l="l" t="t" r="r" b="b"/>
                <a:pathLst>
                  <a:path w="7559" h="7337" extrusionOk="0">
                    <a:moveTo>
                      <a:pt x="7112" y="1"/>
                    </a:moveTo>
                    <a:cubicBezTo>
                      <a:pt x="7043" y="1"/>
                      <a:pt x="6972" y="25"/>
                      <a:pt x="6907" y="83"/>
                    </a:cubicBezTo>
                    <a:cubicBezTo>
                      <a:pt x="4539" y="2209"/>
                      <a:pt x="2103" y="4508"/>
                      <a:pt x="119" y="7003"/>
                    </a:cubicBezTo>
                    <a:cubicBezTo>
                      <a:pt x="0" y="7152"/>
                      <a:pt x="115" y="7337"/>
                      <a:pt x="261" y="7337"/>
                    </a:cubicBezTo>
                    <a:cubicBezTo>
                      <a:pt x="305" y="7337"/>
                      <a:pt x="352" y="7320"/>
                      <a:pt x="396" y="7280"/>
                    </a:cubicBezTo>
                    <a:cubicBezTo>
                      <a:pt x="2793" y="5137"/>
                      <a:pt x="5040" y="2763"/>
                      <a:pt x="7339" y="514"/>
                    </a:cubicBezTo>
                    <a:cubicBezTo>
                      <a:pt x="7558" y="299"/>
                      <a:pt x="7352" y="1"/>
                      <a:pt x="71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3"/>
              <p:cNvSpPr/>
              <p:nvPr/>
            </p:nvSpPr>
            <p:spPr>
              <a:xfrm>
                <a:off x="3509923" y="4364918"/>
                <a:ext cx="413027" cy="344261"/>
              </a:xfrm>
              <a:custGeom>
                <a:avLst/>
                <a:gdLst/>
                <a:ahLst/>
                <a:cxnLst/>
                <a:rect l="l" t="t" r="r" b="b"/>
                <a:pathLst>
                  <a:path w="12481" h="10403" extrusionOk="0">
                    <a:moveTo>
                      <a:pt x="11998" y="1"/>
                    </a:moveTo>
                    <a:cubicBezTo>
                      <a:pt x="11928" y="1"/>
                      <a:pt x="11855" y="24"/>
                      <a:pt x="11789" y="79"/>
                    </a:cubicBezTo>
                    <a:cubicBezTo>
                      <a:pt x="7868" y="3351"/>
                      <a:pt x="3903" y="6627"/>
                      <a:pt x="146" y="10087"/>
                    </a:cubicBezTo>
                    <a:cubicBezTo>
                      <a:pt x="0" y="10222"/>
                      <a:pt x="135" y="10403"/>
                      <a:pt x="290" y="10403"/>
                    </a:cubicBezTo>
                    <a:cubicBezTo>
                      <a:pt x="333" y="10403"/>
                      <a:pt x="377" y="10389"/>
                      <a:pt x="417" y="10358"/>
                    </a:cubicBezTo>
                    <a:cubicBezTo>
                      <a:pt x="4459" y="7223"/>
                      <a:pt x="8352" y="3853"/>
                      <a:pt x="12236" y="527"/>
                    </a:cubicBezTo>
                    <a:cubicBezTo>
                      <a:pt x="12481" y="317"/>
                      <a:pt x="12256" y="1"/>
                      <a:pt x="11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3"/>
              <p:cNvSpPr/>
              <p:nvPr/>
            </p:nvSpPr>
            <p:spPr>
              <a:xfrm>
                <a:off x="3598644" y="4439773"/>
                <a:ext cx="398467" cy="361172"/>
              </a:xfrm>
              <a:custGeom>
                <a:avLst/>
                <a:gdLst/>
                <a:ahLst/>
                <a:cxnLst/>
                <a:rect l="l" t="t" r="r" b="b"/>
                <a:pathLst>
                  <a:path w="12041" h="10914" extrusionOk="0">
                    <a:moveTo>
                      <a:pt x="11581" y="1"/>
                    </a:moveTo>
                    <a:cubicBezTo>
                      <a:pt x="11511" y="1"/>
                      <a:pt x="11437" y="25"/>
                      <a:pt x="11370" y="83"/>
                    </a:cubicBezTo>
                    <a:cubicBezTo>
                      <a:pt x="9416" y="1764"/>
                      <a:pt x="7560" y="3572"/>
                      <a:pt x="5668" y="5325"/>
                    </a:cubicBezTo>
                    <a:cubicBezTo>
                      <a:pt x="3796" y="7060"/>
                      <a:pt x="1720" y="8725"/>
                      <a:pt x="75" y="10678"/>
                    </a:cubicBezTo>
                    <a:cubicBezTo>
                      <a:pt x="1" y="10766"/>
                      <a:pt x="67" y="10914"/>
                      <a:pt x="167" y="10914"/>
                    </a:cubicBezTo>
                    <a:cubicBezTo>
                      <a:pt x="189" y="10914"/>
                      <a:pt x="213" y="10906"/>
                      <a:pt x="237" y="10889"/>
                    </a:cubicBezTo>
                    <a:cubicBezTo>
                      <a:pt x="2247" y="9476"/>
                      <a:pt x="4014" y="7636"/>
                      <a:pt x="5832" y="5988"/>
                    </a:cubicBezTo>
                    <a:cubicBezTo>
                      <a:pt x="7831" y="4176"/>
                      <a:pt x="9885" y="2409"/>
                      <a:pt x="11814" y="525"/>
                    </a:cubicBezTo>
                    <a:cubicBezTo>
                      <a:pt x="12041" y="303"/>
                      <a:pt x="11829" y="1"/>
                      <a:pt x="11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p:nvPr/>
            </p:nvSpPr>
            <p:spPr>
              <a:xfrm>
                <a:off x="3701264" y="4530512"/>
                <a:ext cx="379505" cy="352832"/>
              </a:xfrm>
              <a:custGeom>
                <a:avLst/>
                <a:gdLst/>
                <a:ahLst/>
                <a:cxnLst/>
                <a:rect l="l" t="t" r="r" b="b"/>
                <a:pathLst>
                  <a:path w="11468" h="10662" extrusionOk="0">
                    <a:moveTo>
                      <a:pt x="10990" y="1"/>
                    </a:moveTo>
                    <a:cubicBezTo>
                      <a:pt x="10919" y="1"/>
                      <a:pt x="10844" y="26"/>
                      <a:pt x="10776" y="84"/>
                    </a:cubicBezTo>
                    <a:cubicBezTo>
                      <a:pt x="7058" y="3254"/>
                      <a:pt x="3526" y="6737"/>
                      <a:pt x="158" y="10273"/>
                    </a:cubicBezTo>
                    <a:cubicBezTo>
                      <a:pt x="0" y="10438"/>
                      <a:pt x="151" y="10662"/>
                      <a:pt x="326" y="10662"/>
                    </a:cubicBezTo>
                    <a:cubicBezTo>
                      <a:pt x="378" y="10662"/>
                      <a:pt x="431" y="10642"/>
                      <a:pt x="480" y="10596"/>
                    </a:cubicBezTo>
                    <a:cubicBezTo>
                      <a:pt x="4036" y="7213"/>
                      <a:pt x="7666" y="3910"/>
                      <a:pt x="11230" y="537"/>
                    </a:cubicBezTo>
                    <a:cubicBezTo>
                      <a:pt x="11468" y="313"/>
                      <a:pt x="11246" y="1"/>
                      <a:pt x="109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3"/>
              <p:cNvSpPr/>
              <p:nvPr/>
            </p:nvSpPr>
            <p:spPr>
              <a:xfrm>
                <a:off x="3803520" y="4626150"/>
                <a:ext cx="361866" cy="345320"/>
              </a:xfrm>
              <a:custGeom>
                <a:avLst/>
                <a:gdLst/>
                <a:ahLst/>
                <a:cxnLst/>
                <a:rect l="l" t="t" r="r" b="b"/>
                <a:pathLst>
                  <a:path w="10935" h="10435" extrusionOk="0">
                    <a:moveTo>
                      <a:pt x="10476" y="1"/>
                    </a:moveTo>
                    <a:cubicBezTo>
                      <a:pt x="10207" y="1"/>
                      <a:pt x="9988" y="323"/>
                      <a:pt x="10226" y="555"/>
                    </a:cubicBezTo>
                    <a:cubicBezTo>
                      <a:pt x="10225" y="555"/>
                      <a:pt x="10223" y="554"/>
                      <a:pt x="10221" y="554"/>
                    </a:cubicBezTo>
                    <a:cubicBezTo>
                      <a:pt x="9960" y="554"/>
                      <a:pt x="980" y="9294"/>
                      <a:pt x="146" y="10102"/>
                    </a:cubicBezTo>
                    <a:cubicBezTo>
                      <a:pt x="1" y="10243"/>
                      <a:pt x="136" y="10435"/>
                      <a:pt x="295" y="10435"/>
                    </a:cubicBezTo>
                    <a:cubicBezTo>
                      <a:pt x="339" y="10435"/>
                      <a:pt x="386" y="10420"/>
                      <a:pt x="428" y="10384"/>
                    </a:cubicBezTo>
                    <a:cubicBezTo>
                      <a:pt x="2474" y="8633"/>
                      <a:pt x="4449" y="6797"/>
                      <a:pt x="6414" y="4956"/>
                    </a:cubicBezTo>
                    <a:cubicBezTo>
                      <a:pt x="7353" y="4075"/>
                      <a:pt x="8288" y="3190"/>
                      <a:pt x="9218" y="2300"/>
                    </a:cubicBezTo>
                    <a:cubicBezTo>
                      <a:pt x="9785" y="1758"/>
                      <a:pt x="10653" y="1251"/>
                      <a:pt x="10892" y="482"/>
                    </a:cubicBezTo>
                    <a:cubicBezTo>
                      <a:pt x="10935" y="344"/>
                      <a:pt x="10866" y="153"/>
                      <a:pt x="10731" y="87"/>
                    </a:cubicBezTo>
                    <a:lnTo>
                      <a:pt x="10627" y="36"/>
                    </a:lnTo>
                    <a:cubicBezTo>
                      <a:pt x="10577" y="12"/>
                      <a:pt x="10525" y="1"/>
                      <a:pt x="104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7" name="Google Shape;487;p23"/>
            <p:cNvSpPr/>
            <p:nvPr/>
          </p:nvSpPr>
          <p:spPr>
            <a:xfrm>
              <a:off x="3992710" y="4206570"/>
              <a:ext cx="70950" cy="81573"/>
            </a:xfrm>
            <a:custGeom>
              <a:avLst/>
              <a:gdLst/>
              <a:ahLst/>
              <a:cxnLst/>
              <a:rect l="l" t="t" r="r" b="b"/>
              <a:pathLst>
                <a:path w="2144" h="2465" extrusionOk="0">
                  <a:moveTo>
                    <a:pt x="204" y="0"/>
                  </a:moveTo>
                  <a:cubicBezTo>
                    <a:pt x="104" y="0"/>
                    <a:pt x="0" y="116"/>
                    <a:pt x="72" y="216"/>
                  </a:cubicBezTo>
                  <a:cubicBezTo>
                    <a:pt x="612" y="965"/>
                    <a:pt x="1185" y="1705"/>
                    <a:pt x="1779" y="2412"/>
                  </a:cubicBezTo>
                  <a:cubicBezTo>
                    <a:pt x="1811" y="2449"/>
                    <a:pt x="1850" y="2465"/>
                    <a:pt x="1891" y="2465"/>
                  </a:cubicBezTo>
                  <a:cubicBezTo>
                    <a:pt x="2014" y="2465"/>
                    <a:pt x="2144" y="2321"/>
                    <a:pt x="2054" y="2201"/>
                  </a:cubicBezTo>
                  <a:cubicBezTo>
                    <a:pt x="1498" y="1463"/>
                    <a:pt x="905" y="737"/>
                    <a:pt x="297" y="43"/>
                  </a:cubicBezTo>
                  <a:cubicBezTo>
                    <a:pt x="271" y="13"/>
                    <a:pt x="238"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4071933" y="4230363"/>
              <a:ext cx="60890" cy="66946"/>
            </a:xfrm>
            <a:custGeom>
              <a:avLst/>
              <a:gdLst/>
              <a:ahLst/>
              <a:cxnLst/>
              <a:rect l="l" t="t" r="r" b="b"/>
              <a:pathLst>
                <a:path w="1840" h="2023" extrusionOk="0">
                  <a:moveTo>
                    <a:pt x="198" y="1"/>
                  </a:moveTo>
                  <a:cubicBezTo>
                    <a:pt x="91" y="1"/>
                    <a:pt x="1" y="149"/>
                    <a:pt x="88" y="261"/>
                  </a:cubicBezTo>
                  <a:cubicBezTo>
                    <a:pt x="540" y="843"/>
                    <a:pt x="1017" y="1413"/>
                    <a:pt x="1505" y="1967"/>
                  </a:cubicBezTo>
                  <a:cubicBezTo>
                    <a:pt x="1539" y="2006"/>
                    <a:pt x="1578" y="2022"/>
                    <a:pt x="1615" y="2022"/>
                  </a:cubicBezTo>
                  <a:cubicBezTo>
                    <a:pt x="1734" y="2022"/>
                    <a:pt x="1840" y="1857"/>
                    <a:pt x="1740" y="1733"/>
                  </a:cubicBezTo>
                  <a:cubicBezTo>
                    <a:pt x="1277" y="1159"/>
                    <a:pt x="796" y="594"/>
                    <a:pt x="298" y="50"/>
                  </a:cubicBezTo>
                  <a:cubicBezTo>
                    <a:pt x="267" y="15"/>
                    <a:pt x="232"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23"/>
          <p:cNvGrpSpPr/>
          <p:nvPr/>
        </p:nvGrpSpPr>
        <p:grpSpPr>
          <a:xfrm>
            <a:off x="4756021" y="3831533"/>
            <a:ext cx="142364" cy="69263"/>
            <a:chOff x="4756021" y="3831533"/>
            <a:chExt cx="142364" cy="69263"/>
          </a:xfrm>
        </p:grpSpPr>
        <p:sp>
          <p:nvSpPr>
            <p:cNvPr id="490" name="Google Shape;490;p23"/>
            <p:cNvSpPr/>
            <p:nvPr/>
          </p:nvSpPr>
          <p:spPr>
            <a:xfrm>
              <a:off x="4756021" y="3831533"/>
              <a:ext cx="118802" cy="28923"/>
            </a:xfrm>
            <a:custGeom>
              <a:avLst/>
              <a:gdLst/>
              <a:ahLst/>
              <a:cxnLst/>
              <a:rect l="l" t="t" r="r" b="b"/>
              <a:pathLst>
                <a:path w="3590" h="874" extrusionOk="0">
                  <a:moveTo>
                    <a:pt x="3290" y="1"/>
                  </a:moveTo>
                  <a:cubicBezTo>
                    <a:pt x="3279" y="1"/>
                    <a:pt x="3267" y="2"/>
                    <a:pt x="3254" y="4"/>
                  </a:cubicBezTo>
                  <a:cubicBezTo>
                    <a:pt x="2219" y="177"/>
                    <a:pt x="1176" y="361"/>
                    <a:pt x="151" y="587"/>
                  </a:cubicBezTo>
                  <a:cubicBezTo>
                    <a:pt x="0" y="621"/>
                    <a:pt x="24" y="873"/>
                    <a:pt x="172" y="873"/>
                  </a:cubicBezTo>
                  <a:cubicBezTo>
                    <a:pt x="178" y="873"/>
                    <a:pt x="184" y="873"/>
                    <a:pt x="189" y="872"/>
                  </a:cubicBezTo>
                  <a:cubicBezTo>
                    <a:pt x="1246" y="741"/>
                    <a:pt x="2308" y="564"/>
                    <a:pt x="3357" y="378"/>
                  </a:cubicBezTo>
                  <a:cubicBezTo>
                    <a:pt x="3589" y="335"/>
                    <a:pt x="3507" y="1"/>
                    <a:pt x="32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801887" y="3872303"/>
              <a:ext cx="96498" cy="28493"/>
            </a:xfrm>
            <a:custGeom>
              <a:avLst/>
              <a:gdLst/>
              <a:ahLst/>
              <a:cxnLst/>
              <a:rect l="l" t="t" r="r" b="b"/>
              <a:pathLst>
                <a:path w="2916" h="861" extrusionOk="0">
                  <a:moveTo>
                    <a:pt x="2651" y="0"/>
                  </a:moveTo>
                  <a:cubicBezTo>
                    <a:pt x="2622" y="0"/>
                    <a:pt x="2591" y="8"/>
                    <a:pt x="2559" y="26"/>
                  </a:cubicBezTo>
                  <a:cubicBezTo>
                    <a:pt x="1994" y="348"/>
                    <a:pt x="1400" y="522"/>
                    <a:pt x="772" y="522"/>
                  </a:cubicBezTo>
                  <a:cubicBezTo>
                    <a:pt x="611" y="522"/>
                    <a:pt x="448" y="510"/>
                    <a:pt x="283" y="487"/>
                  </a:cubicBezTo>
                  <a:cubicBezTo>
                    <a:pt x="274" y="486"/>
                    <a:pt x="266" y="485"/>
                    <a:pt x="257" y="485"/>
                  </a:cubicBezTo>
                  <a:cubicBezTo>
                    <a:pt x="76" y="485"/>
                    <a:pt x="1" y="760"/>
                    <a:pt x="197" y="795"/>
                  </a:cubicBezTo>
                  <a:cubicBezTo>
                    <a:pt x="430" y="838"/>
                    <a:pt x="664" y="860"/>
                    <a:pt x="896" y="860"/>
                  </a:cubicBezTo>
                  <a:cubicBezTo>
                    <a:pt x="1543" y="860"/>
                    <a:pt x="2180" y="691"/>
                    <a:pt x="2744" y="345"/>
                  </a:cubicBezTo>
                  <a:cubicBezTo>
                    <a:pt x="2915" y="240"/>
                    <a:pt x="2812" y="0"/>
                    <a:pt x="26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23"/>
          <p:cNvGrpSpPr/>
          <p:nvPr/>
        </p:nvGrpSpPr>
        <p:grpSpPr>
          <a:xfrm>
            <a:off x="4349976" y="4801904"/>
            <a:ext cx="591495" cy="708080"/>
            <a:chOff x="4349976" y="4801904"/>
            <a:chExt cx="591495" cy="708080"/>
          </a:xfrm>
        </p:grpSpPr>
        <p:sp>
          <p:nvSpPr>
            <p:cNvPr id="493" name="Google Shape;493;p23"/>
            <p:cNvSpPr/>
            <p:nvPr/>
          </p:nvSpPr>
          <p:spPr>
            <a:xfrm>
              <a:off x="4349976" y="4903597"/>
              <a:ext cx="591495" cy="606387"/>
            </a:xfrm>
            <a:custGeom>
              <a:avLst/>
              <a:gdLst/>
              <a:ahLst/>
              <a:cxnLst/>
              <a:rect l="l" t="t" r="r" b="b"/>
              <a:pathLst>
                <a:path w="17874" h="18324" extrusionOk="0">
                  <a:moveTo>
                    <a:pt x="10896" y="776"/>
                  </a:moveTo>
                  <a:cubicBezTo>
                    <a:pt x="13647" y="776"/>
                    <a:pt x="15832" y="3106"/>
                    <a:pt x="14867" y="5891"/>
                  </a:cubicBezTo>
                  <a:cubicBezTo>
                    <a:pt x="13631" y="9465"/>
                    <a:pt x="8479" y="10828"/>
                    <a:pt x="5400" y="12215"/>
                  </a:cubicBezTo>
                  <a:cubicBezTo>
                    <a:pt x="5191" y="12309"/>
                    <a:pt x="5166" y="12500"/>
                    <a:pt x="5240" y="12661"/>
                  </a:cubicBezTo>
                  <a:cubicBezTo>
                    <a:pt x="5243" y="12742"/>
                    <a:pt x="5282" y="12816"/>
                    <a:pt x="5345" y="12865"/>
                  </a:cubicBezTo>
                  <a:cubicBezTo>
                    <a:pt x="6742" y="13836"/>
                    <a:pt x="8825" y="14304"/>
                    <a:pt x="10496" y="14759"/>
                  </a:cubicBezTo>
                  <a:cubicBezTo>
                    <a:pt x="9866" y="15596"/>
                    <a:pt x="9298" y="16476"/>
                    <a:pt x="8793" y="17392"/>
                  </a:cubicBezTo>
                  <a:cubicBezTo>
                    <a:pt x="6381" y="16017"/>
                    <a:pt x="3613" y="14332"/>
                    <a:pt x="881" y="13787"/>
                  </a:cubicBezTo>
                  <a:cubicBezTo>
                    <a:pt x="1280" y="13047"/>
                    <a:pt x="1656" y="12312"/>
                    <a:pt x="2143" y="11621"/>
                  </a:cubicBezTo>
                  <a:cubicBezTo>
                    <a:pt x="2640" y="10913"/>
                    <a:pt x="3235" y="10290"/>
                    <a:pt x="3754" y="9604"/>
                  </a:cubicBezTo>
                  <a:cubicBezTo>
                    <a:pt x="3811" y="9639"/>
                    <a:pt x="3876" y="9657"/>
                    <a:pt x="3942" y="9657"/>
                  </a:cubicBezTo>
                  <a:cubicBezTo>
                    <a:pt x="3973" y="9657"/>
                    <a:pt x="4005" y="9653"/>
                    <a:pt x="4036" y="9645"/>
                  </a:cubicBezTo>
                  <a:lnTo>
                    <a:pt x="4074" y="9636"/>
                  </a:lnTo>
                  <a:cubicBezTo>
                    <a:pt x="4106" y="9627"/>
                    <a:pt x="4137" y="9613"/>
                    <a:pt x="4164" y="9596"/>
                  </a:cubicBezTo>
                  <a:cubicBezTo>
                    <a:pt x="6305" y="9593"/>
                    <a:pt x="12412" y="7547"/>
                    <a:pt x="11396" y="4956"/>
                  </a:cubicBezTo>
                  <a:cubicBezTo>
                    <a:pt x="11507" y="4137"/>
                    <a:pt x="10764" y="3743"/>
                    <a:pt x="9935" y="3743"/>
                  </a:cubicBezTo>
                  <a:cubicBezTo>
                    <a:pt x="9183" y="3743"/>
                    <a:pt x="8362" y="4068"/>
                    <a:pt x="8045" y="4697"/>
                  </a:cubicBezTo>
                  <a:cubicBezTo>
                    <a:pt x="7388" y="4302"/>
                    <a:pt x="6733" y="3880"/>
                    <a:pt x="6054" y="3527"/>
                  </a:cubicBezTo>
                  <a:cubicBezTo>
                    <a:pt x="7168" y="1883"/>
                    <a:pt x="8707" y="833"/>
                    <a:pt x="10769" y="777"/>
                  </a:cubicBezTo>
                  <a:cubicBezTo>
                    <a:pt x="10811" y="776"/>
                    <a:pt x="10854" y="776"/>
                    <a:pt x="10896" y="776"/>
                  </a:cubicBezTo>
                  <a:close/>
                  <a:moveTo>
                    <a:pt x="10742" y="0"/>
                  </a:moveTo>
                  <a:cubicBezTo>
                    <a:pt x="8458" y="0"/>
                    <a:pt x="6146" y="1179"/>
                    <a:pt x="5520" y="3435"/>
                  </a:cubicBezTo>
                  <a:cubicBezTo>
                    <a:pt x="5497" y="3508"/>
                    <a:pt x="5512" y="3588"/>
                    <a:pt x="5560" y="3648"/>
                  </a:cubicBezTo>
                  <a:cubicBezTo>
                    <a:pt x="5550" y="3720"/>
                    <a:pt x="5575" y="3793"/>
                    <a:pt x="5627" y="3847"/>
                  </a:cubicBezTo>
                  <a:cubicBezTo>
                    <a:pt x="6263" y="4518"/>
                    <a:pt x="7126" y="5063"/>
                    <a:pt x="7943" y="5490"/>
                  </a:cubicBezTo>
                  <a:cubicBezTo>
                    <a:pt x="8004" y="5522"/>
                    <a:pt x="8064" y="5536"/>
                    <a:pt x="8120" y="5536"/>
                  </a:cubicBezTo>
                  <a:cubicBezTo>
                    <a:pt x="8375" y="5536"/>
                    <a:pt x="8556" y="5246"/>
                    <a:pt x="8457" y="5021"/>
                  </a:cubicBezTo>
                  <a:cubicBezTo>
                    <a:pt x="8788" y="4729"/>
                    <a:pt x="9067" y="4443"/>
                    <a:pt x="9546" y="4341"/>
                  </a:cubicBezTo>
                  <a:cubicBezTo>
                    <a:pt x="9645" y="4321"/>
                    <a:pt x="9749" y="4310"/>
                    <a:pt x="9855" y="4310"/>
                  </a:cubicBezTo>
                  <a:cubicBezTo>
                    <a:pt x="10334" y="4310"/>
                    <a:pt x="10834" y="4533"/>
                    <a:pt x="10860" y="5075"/>
                  </a:cubicBezTo>
                  <a:cubicBezTo>
                    <a:pt x="10862" y="5139"/>
                    <a:pt x="10888" y="5201"/>
                    <a:pt x="10934" y="5245"/>
                  </a:cubicBezTo>
                  <a:cubicBezTo>
                    <a:pt x="10703" y="7295"/>
                    <a:pt x="5913" y="8841"/>
                    <a:pt x="4138" y="8841"/>
                  </a:cubicBezTo>
                  <a:cubicBezTo>
                    <a:pt x="4068" y="8841"/>
                    <a:pt x="4002" y="8839"/>
                    <a:pt x="3941" y="8834"/>
                  </a:cubicBezTo>
                  <a:cubicBezTo>
                    <a:pt x="3933" y="8833"/>
                    <a:pt x="3926" y="8833"/>
                    <a:pt x="3918" y="8833"/>
                  </a:cubicBezTo>
                  <a:cubicBezTo>
                    <a:pt x="3768" y="8833"/>
                    <a:pt x="3615" y="8963"/>
                    <a:pt x="3573" y="9111"/>
                  </a:cubicBezTo>
                  <a:cubicBezTo>
                    <a:pt x="3546" y="9115"/>
                    <a:pt x="3520" y="9126"/>
                    <a:pt x="3497" y="9141"/>
                  </a:cubicBezTo>
                  <a:cubicBezTo>
                    <a:pt x="1983" y="10139"/>
                    <a:pt x="720" y="12039"/>
                    <a:pt x="96" y="13716"/>
                  </a:cubicBezTo>
                  <a:cubicBezTo>
                    <a:pt x="0" y="13974"/>
                    <a:pt x="234" y="14168"/>
                    <a:pt x="463" y="14168"/>
                  </a:cubicBezTo>
                  <a:cubicBezTo>
                    <a:pt x="514" y="14168"/>
                    <a:pt x="564" y="14158"/>
                    <a:pt x="611" y="14137"/>
                  </a:cubicBezTo>
                  <a:cubicBezTo>
                    <a:pt x="1849" y="14931"/>
                    <a:pt x="3305" y="15441"/>
                    <a:pt x="4625" y="16084"/>
                  </a:cubicBezTo>
                  <a:cubicBezTo>
                    <a:pt x="6030" y="16769"/>
                    <a:pt x="7408" y="17498"/>
                    <a:pt x="8764" y="18270"/>
                  </a:cubicBezTo>
                  <a:cubicBezTo>
                    <a:pt x="8830" y="18307"/>
                    <a:pt x="8894" y="18323"/>
                    <a:pt x="8956" y="18323"/>
                  </a:cubicBezTo>
                  <a:cubicBezTo>
                    <a:pt x="9242" y="18323"/>
                    <a:pt x="9447" y="17963"/>
                    <a:pt x="9289" y="17723"/>
                  </a:cubicBezTo>
                  <a:cubicBezTo>
                    <a:pt x="9971" y="16859"/>
                    <a:pt x="10625" y="15922"/>
                    <a:pt x="11155" y="14977"/>
                  </a:cubicBezTo>
                  <a:cubicBezTo>
                    <a:pt x="11200" y="14893"/>
                    <a:pt x="11205" y="14791"/>
                    <a:pt x="11165" y="14704"/>
                  </a:cubicBezTo>
                  <a:cubicBezTo>
                    <a:pt x="11303" y="14513"/>
                    <a:pt x="11274" y="14190"/>
                    <a:pt x="10977" y="14098"/>
                  </a:cubicBezTo>
                  <a:cubicBezTo>
                    <a:pt x="10004" y="13799"/>
                    <a:pt x="9027" y="13508"/>
                    <a:pt x="8061" y="13188"/>
                  </a:cubicBezTo>
                  <a:cubicBezTo>
                    <a:pt x="7512" y="13006"/>
                    <a:pt x="6963" y="12782"/>
                    <a:pt x="6404" y="12618"/>
                  </a:cubicBezTo>
                  <a:cubicBezTo>
                    <a:pt x="10288" y="10950"/>
                    <a:pt x="17874" y="8164"/>
                    <a:pt x="15520" y="2761"/>
                  </a:cubicBezTo>
                  <a:cubicBezTo>
                    <a:pt x="14708" y="898"/>
                    <a:pt x="12735" y="0"/>
                    <a:pt x="107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3"/>
            <p:cNvSpPr/>
            <p:nvPr/>
          </p:nvSpPr>
          <p:spPr>
            <a:xfrm>
              <a:off x="4533971" y="4859452"/>
              <a:ext cx="92626" cy="57482"/>
            </a:xfrm>
            <a:custGeom>
              <a:avLst/>
              <a:gdLst/>
              <a:ahLst/>
              <a:cxnLst/>
              <a:rect l="l" t="t" r="r" b="b"/>
              <a:pathLst>
                <a:path w="2799" h="1737" extrusionOk="0">
                  <a:moveTo>
                    <a:pt x="2576" y="1"/>
                  </a:moveTo>
                  <a:cubicBezTo>
                    <a:pt x="2572" y="1"/>
                    <a:pt x="2569" y="1"/>
                    <a:pt x="2565" y="1"/>
                  </a:cubicBezTo>
                  <a:cubicBezTo>
                    <a:pt x="1547" y="58"/>
                    <a:pt x="598" y="695"/>
                    <a:pt x="64" y="1545"/>
                  </a:cubicBezTo>
                  <a:cubicBezTo>
                    <a:pt x="0" y="1648"/>
                    <a:pt x="87" y="1737"/>
                    <a:pt x="180" y="1737"/>
                  </a:cubicBezTo>
                  <a:cubicBezTo>
                    <a:pt x="220" y="1737"/>
                    <a:pt x="262" y="1720"/>
                    <a:pt x="292" y="1680"/>
                  </a:cubicBezTo>
                  <a:cubicBezTo>
                    <a:pt x="882" y="894"/>
                    <a:pt x="1663" y="509"/>
                    <a:pt x="2611" y="341"/>
                  </a:cubicBezTo>
                  <a:cubicBezTo>
                    <a:pt x="2799" y="308"/>
                    <a:pt x="2761" y="1"/>
                    <a:pt x="25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4548134" y="4801904"/>
              <a:ext cx="94777" cy="51823"/>
            </a:xfrm>
            <a:custGeom>
              <a:avLst/>
              <a:gdLst/>
              <a:ahLst/>
              <a:cxnLst/>
              <a:rect l="l" t="t" r="r" b="b"/>
              <a:pathLst>
                <a:path w="2864" h="1566" extrusionOk="0">
                  <a:moveTo>
                    <a:pt x="2592" y="0"/>
                  </a:moveTo>
                  <a:cubicBezTo>
                    <a:pt x="2565" y="0"/>
                    <a:pt x="2537" y="7"/>
                    <a:pt x="2508" y="21"/>
                  </a:cubicBezTo>
                  <a:cubicBezTo>
                    <a:pt x="1707" y="420"/>
                    <a:pt x="919" y="853"/>
                    <a:pt x="143" y="1297"/>
                  </a:cubicBezTo>
                  <a:cubicBezTo>
                    <a:pt x="1" y="1378"/>
                    <a:pt x="88" y="1565"/>
                    <a:pt x="221" y="1565"/>
                  </a:cubicBezTo>
                  <a:cubicBezTo>
                    <a:pt x="243" y="1565"/>
                    <a:pt x="266" y="1560"/>
                    <a:pt x="290" y="1548"/>
                  </a:cubicBezTo>
                  <a:cubicBezTo>
                    <a:pt x="1097" y="1163"/>
                    <a:pt x="1904" y="761"/>
                    <a:pt x="2688" y="331"/>
                  </a:cubicBezTo>
                  <a:cubicBezTo>
                    <a:pt x="2863" y="235"/>
                    <a:pt x="2755" y="0"/>
                    <a:pt x="25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23"/>
          <p:cNvGrpSpPr/>
          <p:nvPr/>
        </p:nvGrpSpPr>
        <p:grpSpPr>
          <a:xfrm>
            <a:off x="5630954" y="5096427"/>
            <a:ext cx="147626" cy="102487"/>
            <a:chOff x="5630954" y="5096427"/>
            <a:chExt cx="147626" cy="102487"/>
          </a:xfrm>
        </p:grpSpPr>
        <p:sp>
          <p:nvSpPr>
            <p:cNvPr id="497" name="Google Shape;497;p23"/>
            <p:cNvSpPr/>
            <p:nvPr/>
          </p:nvSpPr>
          <p:spPr>
            <a:xfrm>
              <a:off x="5630954" y="5129023"/>
              <a:ext cx="86173" cy="60195"/>
            </a:xfrm>
            <a:custGeom>
              <a:avLst/>
              <a:gdLst/>
              <a:ahLst/>
              <a:cxnLst/>
              <a:rect l="l" t="t" r="r" b="b"/>
              <a:pathLst>
                <a:path w="2604" h="1819" extrusionOk="0">
                  <a:moveTo>
                    <a:pt x="2344" y="1"/>
                  </a:moveTo>
                  <a:cubicBezTo>
                    <a:pt x="2285" y="1"/>
                    <a:pt x="2225" y="25"/>
                    <a:pt x="2181" y="83"/>
                  </a:cubicBezTo>
                  <a:cubicBezTo>
                    <a:pt x="1645" y="776"/>
                    <a:pt x="1019" y="1286"/>
                    <a:pt x="164" y="1535"/>
                  </a:cubicBezTo>
                  <a:cubicBezTo>
                    <a:pt x="0" y="1583"/>
                    <a:pt x="50" y="1818"/>
                    <a:pt x="201" y="1818"/>
                  </a:cubicBezTo>
                  <a:cubicBezTo>
                    <a:pt x="214" y="1818"/>
                    <a:pt x="227" y="1817"/>
                    <a:pt x="241" y="1813"/>
                  </a:cubicBezTo>
                  <a:cubicBezTo>
                    <a:pt x="1137" y="1588"/>
                    <a:pt x="2001" y="1060"/>
                    <a:pt x="2509" y="274"/>
                  </a:cubicBezTo>
                  <a:cubicBezTo>
                    <a:pt x="2604" y="127"/>
                    <a:pt x="2478" y="1"/>
                    <a:pt x="23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3"/>
            <p:cNvSpPr/>
            <p:nvPr/>
          </p:nvSpPr>
          <p:spPr>
            <a:xfrm>
              <a:off x="5696146" y="5096427"/>
              <a:ext cx="82433" cy="102487"/>
            </a:xfrm>
            <a:custGeom>
              <a:avLst/>
              <a:gdLst/>
              <a:ahLst/>
              <a:cxnLst/>
              <a:rect l="l" t="t" r="r" b="b"/>
              <a:pathLst>
                <a:path w="2491" h="3097" extrusionOk="0">
                  <a:moveTo>
                    <a:pt x="2244" y="0"/>
                  </a:moveTo>
                  <a:cubicBezTo>
                    <a:pt x="2166" y="0"/>
                    <a:pt x="2093" y="45"/>
                    <a:pt x="2072" y="149"/>
                  </a:cubicBezTo>
                  <a:cubicBezTo>
                    <a:pt x="1823" y="1340"/>
                    <a:pt x="1156" y="2212"/>
                    <a:pt x="119" y="2827"/>
                  </a:cubicBezTo>
                  <a:cubicBezTo>
                    <a:pt x="1" y="2897"/>
                    <a:pt x="58" y="3096"/>
                    <a:pt x="180" y="3096"/>
                  </a:cubicBezTo>
                  <a:cubicBezTo>
                    <a:pt x="195" y="3096"/>
                    <a:pt x="211" y="3093"/>
                    <a:pt x="228" y="3086"/>
                  </a:cubicBezTo>
                  <a:cubicBezTo>
                    <a:pt x="1397" y="2619"/>
                    <a:pt x="2268" y="1492"/>
                    <a:pt x="2466" y="256"/>
                  </a:cubicBezTo>
                  <a:cubicBezTo>
                    <a:pt x="2491" y="103"/>
                    <a:pt x="2362" y="0"/>
                    <a:pt x="2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23"/>
          <p:cNvGrpSpPr/>
          <p:nvPr/>
        </p:nvGrpSpPr>
        <p:grpSpPr>
          <a:xfrm>
            <a:off x="5587702" y="3976345"/>
            <a:ext cx="519354" cy="629618"/>
            <a:chOff x="5587702" y="3976345"/>
            <a:chExt cx="519354" cy="629618"/>
          </a:xfrm>
        </p:grpSpPr>
        <p:sp>
          <p:nvSpPr>
            <p:cNvPr id="500" name="Google Shape;500;p23"/>
            <p:cNvSpPr/>
            <p:nvPr/>
          </p:nvSpPr>
          <p:spPr>
            <a:xfrm>
              <a:off x="5587702" y="3976345"/>
              <a:ext cx="374839" cy="629618"/>
            </a:xfrm>
            <a:custGeom>
              <a:avLst/>
              <a:gdLst/>
              <a:ahLst/>
              <a:cxnLst/>
              <a:rect l="l" t="t" r="r" b="b"/>
              <a:pathLst>
                <a:path w="11327" h="19026" extrusionOk="0">
                  <a:moveTo>
                    <a:pt x="4224" y="645"/>
                  </a:moveTo>
                  <a:cubicBezTo>
                    <a:pt x="4688" y="645"/>
                    <a:pt x="5148" y="737"/>
                    <a:pt x="5620" y="941"/>
                  </a:cubicBezTo>
                  <a:cubicBezTo>
                    <a:pt x="5636" y="946"/>
                    <a:pt x="5651" y="949"/>
                    <a:pt x="5668" y="952"/>
                  </a:cubicBezTo>
                  <a:cubicBezTo>
                    <a:pt x="5920" y="2108"/>
                    <a:pt x="4559" y="2543"/>
                    <a:pt x="3641" y="2745"/>
                  </a:cubicBezTo>
                  <a:cubicBezTo>
                    <a:pt x="3193" y="2844"/>
                    <a:pt x="2751" y="2921"/>
                    <a:pt x="2327" y="2921"/>
                  </a:cubicBezTo>
                  <a:cubicBezTo>
                    <a:pt x="1879" y="2921"/>
                    <a:pt x="1451" y="2835"/>
                    <a:pt x="1053" y="2597"/>
                  </a:cubicBezTo>
                  <a:cubicBezTo>
                    <a:pt x="1047" y="2543"/>
                    <a:pt x="1021" y="2494"/>
                    <a:pt x="978" y="2462"/>
                  </a:cubicBezTo>
                  <a:cubicBezTo>
                    <a:pt x="174" y="1799"/>
                    <a:pt x="2744" y="913"/>
                    <a:pt x="2955" y="849"/>
                  </a:cubicBezTo>
                  <a:cubicBezTo>
                    <a:pt x="3390" y="718"/>
                    <a:pt x="3809" y="645"/>
                    <a:pt x="4224" y="645"/>
                  </a:cubicBezTo>
                  <a:close/>
                  <a:moveTo>
                    <a:pt x="5018" y="2924"/>
                  </a:moveTo>
                  <a:cubicBezTo>
                    <a:pt x="5481" y="4961"/>
                    <a:pt x="6427" y="7031"/>
                    <a:pt x="8302" y="8100"/>
                  </a:cubicBezTo>
                  <a:cubicBezTo>
                    <a:pt x="8350" y="8128"/>
                    <a:pt x="8405" y="8143"/>
                    <a:pt x="8460" y="8143"/>
                  </a:cubicBezTo>
                  <a:cubicBezTo>
                    <a:pt x="8488" y="8143"/>
                    <a:pt x="8515" y="8139"/>
                    <a:pt x="8543" y="8132"/>
                  </a:cubicBezTo>
                  <a:lnTo>
                    <a:pt x="8543" y="8132"/>
                  </a:lnTo>
                  <a:cubicBezTo>
                    <a:pt x="7916" y="9591"/>
                    <a:pt x="6709" y="10260"/>
                    <a:pt x="5364" y="10260"/>
                  </a:cubicBezTo>
                  <a:cubicBezTo>
                    <a:pt x="4773" y="10260"/>
                    <a:pt x="4155" y="10131"/>
                    <a:pt x="3548" y="9882"/>
                  </a:cubicBezTo>
                  <a:cubicBezTo>
                    <a:pt x="3565" y="9850"/>
                    <a:pt x="3576" y="9815"/>
                    <a:pt x="3582" y="9778"/>
                  </a:cubicBezTo>
                  <a:cubicBezTo>
                    <a:pt x="3837" y="7744"/>
                    <a:pt x="3724" y="5421"/>
                    <a:pt x="2968" y="3473"/>
                  </a:cubicBezTo>
                  <a:cubicBezTo>
                    <a:pt x="3690" y="3428"/>
                    <a:pt x="4426" y="3235"/>
                    <a:pt x="5018" y="2924"/>
                  </a:cubicBezTo>
                  <a:close/>
                  <a:moveTo>
                    <a:pt x="7748" y="6868"/>
                  </a:moveTo>
                  <a:cubicBezTo>
                    <a:pt x="9103" y="6925"/>
                    <a:pt x="10350" y="7343"/>
                    <a:pt x="10457" y="8940"/>
                  </a:cubicBezTo>
                  <a:cubicBezTo>
                    <a:pt x="10570" y="10587"/>
                    <a:pt x="8936" y="11585"/>
                    <a:pt x="7596" y="12063"/>
                  </a:cubicBezTo>
                  <a:cubicBezTo>
                    <a:pt x="6743" y="12367"/>
                    <a:pt x="5773" y="12623"/>
                    <a:pt x="4835" y="12623"/>
                  </a:cubicBezTo>
                  <a:cubicBezTo>
                    <a:pt x="4453" y="12623"/>
                    <a:pt x="4077" y="12580"/>
                    <a:pt x="3715" y="12481"/>
                  </a:cubicBezTo>
                  <a:cubicBezTo>
                    <a:pt x="1889" y="11984"/>
                    <a:pt x="892" y="9282"/>
                    <a:pt x="3000" y="8580"/>
                  </a:cubicBezTo>
                  <a:lnTo>
                    <a:pt x="3000" y="8580"/>
                  </a:lnTo>
                  <a:cubicBezTo>
                    <a:pt x="2998" y="8974"/>
                    <a:pt x="2987" y="9371"/>
                    <a:pt x="2955" y="9778"/>
                  </a:cubicBezTo>
                  <a:cubicBezTo>
                    <a:pt x="2946" y="9885"/>
                    <a:pt x="2984" y="9962"/>
                    <a:pt x="3043" y="10011"/>
                  </a:cubicBezTo>
                  <a:cubicBezTo>
                    <a:pt x="3047" y="10060"/>
                    <a:pt x="3072" y="10104"/>
                    <a:pt x="3110" y="10135"/>
                  </a:cubicBezTo>
                  <a:cubicBezTo>
                    <a:pt x="3802" y="10735"/>
                    <a:pt x="4604" y="11000"/>
                    <a:pt x="5401" y="11000"/>
                  </a:cubicBezTo>
                  <a:cubicBezTo>
                    <a:pt x="7043" y="11000"/>
                    <a:pt x="8663" y="9875"/>
                    <a:pt x="9255" y="8216"/>
                  </a:cubicBezTo>
                  <a:cubicBezTo>
                    <a:pt x="9346" y="7962"/>
                    <a:pt x="9146" y="7801"/>
                    <a:pt x="8937" y="7801"/>
                  </a:cubicBezTo>
                  <a:cubicBezTo>
                    <a:pt x="8886" y="7801"/>
                    <a:pt x="8835" y="7810"/>
                    <a:pt x="8788" y="7830"/>
                  </a:cubicBezTo>
                  <a:cubicBezTo>
                    <a:pt x="8803" y="7709"/>
                    <a:pt x="8742" y="7590"/>
                    <a:pt x="8634" y="7531"/>
                  </a:cubicBezTo>
                  <a:cubicBezTo>
                    <a:pt x="8314" y="7346"/>
                    <a:pt x="8017" y="7122"/>
                    <a:pt x="7748" y="6868"/>
                  </a:cubicBezTo>
                  <a:close/>
                  <a:moveTo>
                    <a:pt x="8431" y="12402"/>
                  </a:moveTo>
                  <a:cubicBezTo>
                    <a:pt x="8396" y="12466"/>
                    <a:pt x="8383" y="12541"/>
                    <a:pt x="8396" y="12613"/>
                  </a:cubicBezTo>
                  <a:cubicBezTo>
                    <a:pt x="8685" y="14260"/>
                    <a:pt x="9027" y="15894"/>
                    <a:pt x="9327" y="17537"/>
                  </a:cubicBezTo>
                  <a:cubicBezTo>
                    <a:pt x="8135" y="16090"/>
                    <a:pt x="7029" y="14580"/>
                    <a:pt x="5844" y="13128"/>
                  </a:cubicBezTo>
                  <a:cubicBezTo>
                    <a:pt x="6221" y="13079"/>
                    <a:pt x="6594" y="13007"/>
                    <a:pt x="6962" y="12912"/>
                  </a:cubicBezTo>
                  <a:cubicBezTo>
                    <a:pt x="7464" y="12783"/>
                    <a:pt x="7956" y="12612"/>
                    <a:pt x="8431" y="12402"/>
                  </a:cubicBezTo>
                  <a:close/>
                  <a:moveTo>
                    <a:pt x="4255" y="0"/>
                  </a:moveTo>
                  <a:cubicBezTo>
                    <a:pt x="3343" y="0"/>
                    <a:pt x="2421" y="308"/>
                    <a:pt x="1580" y="708"/>
                  </a:cubicBezTo>
                  <a:cubicBezTo>
                    <a:pt x="1032" y="969"/>
                    <a:pt x="1" y="1714"/>
                    <a:pt x="200" y="2342"/>
                  </a:cubicBezTo>
                  <a:cubicBezTo>
                    <a:pt x="198" y="2379"/>
                    <a:pt x="206" y="2417"/>
                    <a:pt x="226" y="2450"/>
                  </a:cubicBezTo>
                  <a:cubicBezTo>
                    <a:pt x="620" y="3122"/>
                    <a:pt x="1491" y="3440"/>
                    <a:pt x="2454" y="3477"/>
                  </a:cubicBezTo>
                  <a:cubicBezTo>
                    <a:pt x="2733" y="5085"/>
                    <a:pt x="2974" y="6594"/>
                    <a:pt x="3003" y="8178"/>
                  </a:cubicBezTo>
                  <a:cubicBezTo>
                    <a:pt x="1548" y="8257"/>
                    <a:pt x="705" y="9803"/>
                    <a:pt x="1246" y="11173"/>
                  </a:cubicBezTo>
                  <a:cubicBezTo>
                    <a:pt x="1850" y="12704"/>
                    <a:pt x="3341" y="13194"/>
                    <a:pt x="4851" y="13194"/>
                  </a:cubicBezTo>
                  <a:cubicBezTo>
                    <a:pt x="5008" y="13194"/>
                    <a:pt x="5165" y="13188"/>
                    <a:pt x="5322" y="13178"/>
                  </a:cubicBezTo>
                  <a:cubicBezTo>
                    <a:pt x="5323" y="13186"/>
                    <a:pt x="5326" y="13194"/>
                    <a:pt x="5329" y="13201"/>
                  </a:cubicBezTo>
                  <a:cubicBezTo>
                    <a:pt x="6486" y="15272"/>
                    <a:pt x="8078" y="17136"/>
                    <a:pt x="9630" y="18919"/>
                  </a:cubicBezTo>
                  <a:cubicBezTo>
                    <a:pt x="9696" y="18994"/>
                    <a:pt x="9771" y="19026"/>
                    <a:pt x="9844" y="19026"/>
                  </a:cubicBezTo>
                  <a:cubicBezTo>
                    <a:pt x="10035" y="19026"/>
                    <a:pt x="10213" y="18808"/>
                    <a:pt x="10180" y="18599"/>
                  </a:cubicBezTo>
                  <a:cubicBezTo>
                    <a:pt x="9854" y="16542"/>
                    <a:pt x="9527" y="14463"/>
                    <a:pt x="9013" y="12443"/>
                  </a:cubicBezTo>
                  <a:cubicBezTo>
                    <a:pt x="8979" y="12311"/>
                    <a:pt x="8893" y="12247"/>
                    <a:pt x="8797" y="12226"/>
                  </a:cubicBezTo>
                  <a:cubicBezTo>
                    <a:pt x="10019" y="11596"/>
                    <a:pt x="11030" y="10621"/>
                    <a:pt x="11146" y="9150"/>
                  </a:cubicBezTo>
                  <a:cubicBezTo>
                    <a:pt x="11326" y="6866"/>
                    <a:pt x="9352" y="6222"/>
                    <a:pt x="7479" y="6222"/>
                  </a:cubicBezTo>
                  <a:cubicBezTo>
                    <a:pt x="7378" y="6222"/>
                    <a:pt x="7277" y="6224"/>
                    <a:pt x="7176" y="6228"/>
                  </a:cubicBezTo>
                  <a:cubicBezTo>
                    <a:pt x="6392" y="5191"/>
                    <a:pt x="5973" y="3905"/>
                    <a:pt x="5453" y="2650"/>
                  </a:cubicBezTo>
                  <a:cubicBezTo>
                    <a:pt x="6158" y="2131"/>
                    <a:pt x="6510" y="1394"/>
                    <a:pt x="6086" y="512"/>
                  </a:cubicBezTo>
                  <a:cubicBezTo>
                    <a:pt x="6043" y="423"/>
                    <a:pt x="5962" y="388"/>
                    <a:pt x="5878" y="386"/>
                  </a:cubicBezTo>
                  <a:cubicBezTo>
                    <a:pt x="5355" y="113"/>
                    <a:pt x="4807" y="0"/>
                    <a:pt x="42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3"/>
            <p:cNvSpPr/>
            <p:nvPr/>
          </p:nvSpPr>
          <p:spPr>
            <a:xfrm>
              <a:off x="5989610" y="4164344"/>
              <a:ext cx="48050" cy="85544"/>
            </a:xfrm>
            <a:custGeom>
              <a:avLst/>
              <a:gdLst/>
              <a:ahLst/>
              <a:cxnLst/>
              <a:rect l="l" t="t" r="r" b="b"/>
              <a:pathLst>
                <a:path w="1452" h="2585" extrusionOk="0">
                  <a:moveTo>
                    <a:pt x="233" y="0"/>
                  </a:moveTo>
                  <a:cubicBezTo>
                    <a:pt x="110" y="0"/>
                    <a:pt x="0" y="185"/>
                    <a:pt x="116" y="280"/>
                  </a:cubicBezTo>
                  <a:cubicBezTo>
                    <a:pt x="740" y="797"/>
                    <a:pt x="1017" y="1546"/>
                    <a:pt x="902" y="2345"/>
                  </a:cubicBezTo>
                  <a:cubicBezTo>
                    <a:pt x="882" y="2488"/>
                    <a:pt x="1002" y="2584"/>
                    <a:pt x="1111" y="2584"/>
                  </a:cubicBezTo>
                  <a:cubicBezTo>
                    <a:pt x="1183" y="2584"/>
                    <a:pt x="1249" y="2543"/>
                    <a:pt x="1268" y="2446"/>
                  </a:cubicBezTo>
                  <a:cubicBezTo>
                    <a:pt x="1452" y="1512"/>
                    <a:pt x="1060" y="596"/>
                    <a:pt x="312" y="28"/>
                  </a:cubicBezTo>
                  <a:cubicBezTo>
                    <a:pt x="287" y="8"/>
                    <a:pt x="260" y="0"/>
                    <a:pt x="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3"/>
            <p:cNvSpPr/>
            <p:nvPr/>
          </p:nvSpPr>
          <p:spPr>
            <a:xfrm>
              <a:off x="6052188" y="4181552"/>
              <a:ext cx="54867" cy="92891"/>
            </a:xfrm>
            <a:custGeom>
              <a:avLst/>
              <a:gdLst/>
              <a:ahLst/>
              <a:cxnLst/>
              <a:rect l="l" t="t" r="r" b="b"/>
              <a:pathLst>
                <a:path w="1658" h="2807" extrusionOk="0">
                  <a:moveTo>
                    <a:pt x="229" y="1"/>
                  </a:moveTo>
                  <a:cubicBezTo>
                    <a:pt x="88" y="1"/>
                    <a:pt x="0" y="208"/>
                    <a:pt x="147" y="303"/>
                  </a:cubicBezTo>
                  <a:cubicBezTo>
                    <a:pt x="906" y="785"/>
                    <a:pt x="1242" y="1696"/>
                    <a:pt x="971" y="2554"/>
                  </a:cubicBezTo>
                  <a:cubicBezTo>
                    <a:pt x="923" y="2706"/>
                    <a:pt x="1051" y="2807"/>
                    <a:pt x="1176" y="2807"/>
                  </a:cubicBezTo>
                  <a:cubicBezTo>
                    <a:pt x="1258" y="2807"/>
                    <a:pt x="1338" y="2763"/>
                    <a:pt x="1367" y="2663"/>
                  </a:cubicBezTo>
                  <a:cubicBezTo>
                    <a:pt x="1658" y="1646"/>
                    <a:pt x="1230" y="552"/>
                    <a:pt x="311" y="24"/>
                  </a:cubicBezTo>
                  <a:cubicBezTo>
                    <a:pt x="283" y="8"/>
                    <a:pt x="255"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23"/>
          <p:cNvGrpSpPr/>
          <p:nvPr/>
        </p:nvGrpSpPr>
        <p:grpSpPr>
          <a:xfrm>
            <a:off x="6416107" y="3473604"/>
            <a:ext cx="72969" cy="114666"/>
            <a:chOff x="6416107" y="3473604"/>
            <a:chExt cx="72969" cy="114666"/>
          </a:xfrm>
        </p:grpSpPr>
        <p:sp>
          <p:nvSpPr>
            <p:cNvPr id="504" name="Google Shape;504;p23"/>
            <p:cNvSpPr/>
            <p:nvPr/>
          </p:nvSpPr>
          <p:spPr>
            <a:xfrm>
              <a:off x="6416107" y="3473604"/>
              <a:ext cx="23827" cy="114666"/>
            </a:xfrm>
            <a:custGeom>
              <a:avLst/>
              <a:gdLst/>
              <a:ahLst/>
              <a:cxnLst/>
              <a:rect l="l" t="t" r="r" b="b"/>
              <a:pathLst>
                <a:path w="720" h="3465" extrusionOk="0">
                  <a:moveTo>
                    <a:pt x="486" y="1"/>
                  </a:moveTo>
                  <a:cubicBezTo>
                    <a:pt x="411" y="1"/>
                    <a:pt x="339" y="43"/>
                    <a:pt x="313" y="142"/>
                  </a:cubicBezTo>
                  <a:cubicBezTo>
                    <a:pt x="43" y="1168"/>
                    <a:pt x="0" y="2272"/>
                    <a:pt x="129" y="3321"/>
                  </a:cubicBezTo>
                  <a:cubicBezTo>
                    <a:pt x="140" y="3415"/>
                    <a:pt x="218" y="3464"/>
                    <a:pt x="292" y="3464"/>
                  </a:cubicBezTo>
                  <a:cubicBezTo>
                    <a:pt x="364" y="3464"/>
                    <a:pt x="431" y="3418"/>
                    <a:pt x="427" y="3321"/>
                  </a:cubicBezTo>
                  <a:cubicBezTo>
                    <a:pt x="385" y="2271"/>
                    <a:pt x="492" y="1277"/>
                    <a:pt x="691" y="246"/>
                  </a:cubicBezTo>
                  <a:cubicBezTo>
                    <a:pt x="720" y="98"/>
                    <a:pt x="600" y="1"/>
                    <a:pt x="4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6450457" y="3497199"/>
              <a:ext cx="38619" cy="67641"/>
            </a:xfrm>
            <a:custGeom>
              <a:avLst/>
              <a:gdLst/>
              <a:ahLst/>
              <a:cxnLst/>
              <a:rect l="l" t="t" r="r" b="b"/>
              <a:pathLst>
                <a:path w="1167" h="2044" extrusionOk="0">
                  <a:moveTo>
                    <a:pt x="898" y="1"/>
                  </a:moveTo>
                  <a:cubicBezTo>
                    <a:pt x="833" y="1"/>
                    <a:pt x="771" y="31"/>
                    <a:pt x="739" y="101"/>
                  </a:cubicBezTo>
                  <a:cubicBezTo>
                    <a:pt x="475" y="663"/>
                    <a:pt x="249" y="1260"/>
                    <a:pt x="40" y="1845"/>
                  </a:cubicBezTo>
                  <a:cubicBezTo>
                    <a:pt x="1" y="1956"/>
                    <a:pt x="105" y="2044"/>
                    <a:pt x="203" y="2044"/>
                  </a:cubicBezTo>
                  <a:cubicBezTo>
                    <a:pt x="254" y="2044"/>
                    <a:pt x="302" y="2021"/>
                    <a:pt x="330" y="1966"/>
                  </a:cubicBezTo>
                  <a:cubicBezTo>
                    <a:pt x="609" y="1412"/>
                    <a:pt x="884" y="838"/>
                    <a:pt x="1111" y="259"/>
                  </a:cubicBezTo>
                  <a:cubicBezTo>
                    <a:pt x="1167" y="116"/>
                    <a:pt x="1027" y="1"/>
                    <a:pt x="8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506;p23"/>
          <p:cNvGrpSpPr/>
          <p:nvPr/>
        </p:nvGrpSpPr>
        <p:grpSpPr>
          <a:xfrm>
            <a:off x="6151764" y="3887194"/>
            <a:ext cx="1009123" cy="1313971"/>
            <a:chOff x="6151764" y="3887194"/>
            <a:chExt cx="1009123" cy="1313971"/>
          </a:xfrm>
        </p:grpSpPr>
        <p:grpSp>
          <p:nvGrpSpPr>
            <p:cNvPr id="507" name="Google Shape;507;p23"/>
            <p:cNvGrpSpPr/>
            <p:nvPr/>
          </p:nvGrpSpPr>
          <p:grpSpPr>
            <a:xfrm>
              <a:off x="6151764" y="3887194"/>
              <a:ext cx="1009123" cy="1235674"/>
              <a:chOff x="6151764" y="3887194"/>
              <a:chExt cx="1009123" cy="1235674"/>
            </a:xfrm>
          </p:grpSpPr>
          <p:sp>
            <p:nvSpPr>
              <p:cNvPr id="508" name="Google Shape;508;p23"/>
              <p:cNvSpPr/>
              <p:nvPr/>
            </p:nvSpPr>
            <p:spPr>
              <a:xfrm>
                <a:off x="6268944" y="4616950"/>
                <a:ext cx="769136" cy="427754"/>
              </a:xfrm>
              <a:custGeom>
                <a:avLst/>
                <a:gdLst/>
                <a:ahLst/>
                <a:cxnLst/>
                <a:rect l="l" t="t" r="r" b="b"/>
                <a:pathLst>
                  <a:path w="23242" h="12926" extrusionOk="0">
                    <a:moveTo>
                      <a:pt x="5836" y="1"/>
                    </a:moveTo>
                    <a:cubicBezTo>
                      <a:pt x="5564" y="1"/>
                      <a:pt x="5291" y="80"/>
                      <a:pt x="5020" y="261"/>
                    </a:cubicBezTo>
                    <a:cubicBezTo>
                      <a:pt x="3508" y="584"/>
                      <a:pt x="2128" y="1170"/>
                      <a:pt x="823" y="2111"/>
                    </a:cubicBezTo>
                    <a:cubicBezTo>
                      <a:pt x="248" y="2526"/>
                      <a:pt x="1" y="3626"/>
                      <a:pt x="823" y="3979"/>
                    </a:cubicBezTo>
                    <a:cubicBezTo>
                      <a:pt x="1047" y="4076"/>
                      <a:pt x="1248" y="4171"/>
                      <a:pt x="1439" y="4272"/>
                    </a:cubicBezTo>
                    <a:cubicBezTo>
                      <a:pt x="1511" y="4473"/>
                      <a:pt x="1647" y="4662"/>
                      <a:pt x="1862" y="4816"/>
                    </a:cubicBezTo>
                    <a:cubicBezTo>
                      <a:pt x="2156" y="5025"/>
                      <a:pt x="2312" y="5122"/>
                      <a:pt x="2528" y="5194"/>
                    </a:cubicBezTo>
                    <a:lnTo>
                      <a:pt x="4132" y="6102"/>
                    </a:lnTo>
                    <a:cubicBezTo>
                      <a:pt x="4139" y="6117"/>
                      <a:pt x="4145" y="6133"/>
                      <a:pt x="4153" y="6148"/>
                    </a:cubicBezTo>
                    <a:cubicBezTo>
                      <a:pt x="4701" y="7067"/>
                      <a:pt x="6029" y="7311"/>
                      <a:pt x="6954" y="7692"/>
                    </a:cubicBezTo>
                    <a:lnTo>
                      <a:pt x="11909" y="9743"/>
                    </a:lnTo>
                    <a:cubicBezTo>
                      <a:pt x="15066" y="11051"/>
                      <a:pt x="18201" y="12411"/>
                      <a:pt x="21606" y="12913"/>
                    </a:cubicBezTo>
                    <a:cubicBezTo>
                      <a:pt x="21663" y="12921"/>
                      <a:pt x="21721" y="12926"/>
                      <a:pt x="21781" y="12926"/>
                    </a:cubicBezTo>
                    <a:cubicBezTo>
                      <a:pt x="22468" y="12926"/>
                      <a:pt x="23241" y="12375"/>
                      <a:pt x="22938" y="11582"/>
                    </a:cubicBezTo>
                    <a:cubicBezTo>
                      <a:pt x="22396" y="10164"/>
                      <a:pt x="21993" y="8095"/>
                      <a:pt x="21024" y="6850"/>
                    </a:cubicBezTo>
                    <a:cubicBezTo>
                      <a:pt x="20993" y="6713"/>
                      <a:pt x="20952" y="6578"/>
                      <a:pt x="20899" y="6450"/>
                    </a:cubicBezTo>
                    <a:cubicBezTo>
                      <a:pt x="20695" y="5950"/>
                      <a:pt x="20248" y="5734"/>
                      <a:pt x="19812" y="5734"/>
                    </a:cubicBezTo>
                    <a:cubicBezTo>
                      <a:pt x="19659" y="5734"/>
                      <a:pt x="19507" y="5761"/>
                      <a:pt x="19368" y="5811"/>
                    </a:cubicBezTo>
                    <a:cubicBezTo>
                      <a:pt x="19238" y="5791"/>
                      <a:pt x="19103" y="5781"/>
                      <a:pt x="18962" y="5781"/>
                    </a:cubicBezTo>
                    <a:cubicBezTo>
                      <a:pt x="18729" y="5781"/>
                      <a:pt x="18480" y="5809"/>
                      <a:pt x="18212" y="5869"/>
                    </a:cubicBezTo>
                    <a:cubicBezTo>
                      <a:pt x="17343" y="6070"/>
                      <a:pt x="16458" y="6180"/>
                      <a:pt x="15566" y="6203"/>
                    </a:cubicBezTo>
                    <a:cubicBezTo>
                      <a:pt x="15242" y="6024"/>
                      <a:pt x="14954" y="5897"/>
                      <a:pt x="14828" y="5852"/>
                    </a:cubicBezTo>
                    <a:cubicBezTo>
                      <a:pt x="13246" y="5313"/>
                      <a:pt x="11770" y="5353"/>
                      <a:pt x="10399" y="4240"/>
                    </a:cubicBezTo>
                    <a:cubicBezTo>
                      <a:pt x="9653" y="3633"/>
                      <a:pt x="8558" y="1743"/>
                      <a:pt x="7348" y="702"/>
                    </a:cubicBezTo>
                    <a:cubicBezTo>
                      <a:pt x="7250" y="329"/>
                      <a:pt x="6969" y="34"/>
                      <a:pt x="6495" y="34"/>
                    </a:cubicBezTo>
                    <a:cubicBezTo>
                      <a:pt x="6451" y="34"/>
                      <a:pt x="6405" y="36"/>
                      <a:pt x="6357" y="42"/>
                    </a:cubicBezTo>
                    <a:cubicBezTo>
                      <a:pt x="6317" y="46"/>
                      <a:pt x="6279" y="52"/>
                      <a:pt x="6241" y="57"/>
                    </a:cubicBezTo>
                    <a:cubicBezTo>
                      <a:pt x="6106" y="20"/>
                      <a:pt x="5971" y="1"/>
                      <a:pt x="5836"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6842073" y="4193896"/>
                <a:ext cx="185550" cy="96994"/>
              </a:xfrm>
              <a:custGeom>
                <a:avLst/>
                <a:gdLst/>
                <a:ahLst/>
                <a:cxnLst/>
                <a:rect l="l" t="t" r="r" b="b"/>
                <a:pathLst>
                  <a:path w="5607" h="2931" extrusionOk="0">
                    <a:moveTo>
                      <a:pt x="293" y="0"/>
                    </a:moveTo>
                    <a:cubicBezTo>
                      <a:pt x="148" y="0"/>
                      <a:pt x="0" y="161"/>
                      <a:pt x="105" y="302"/>
                    </a:cubicBezTo>
                    <a:cubicBezTo>
                      <a:pt x="1312" y="1913"/>
                      <a:pt x="3179" y="2912"/>
                      <a:pt x="5207" y="2930"/>
                    </a:cubicBezTo>
                    <a:cubicBezTo>
                      <a:pt x="5209" y="2930"/>
                      <a:pt x="5210" y="2930"/>
                      <a:pt x="5212" y="2930"/>
                    </a:cubicBezTo>
                    <a:cubicBezTo>
                      <a:pt x="5607" y="2930"/>
                      <a:pt x="5596" y="2345"/>
                      <a:pt x="5207" y="2316"/>
                    </a:cubicBezTo>
                    <a:cubicBezTo>
                      <a:pt x="3332" y="2173"/>
                      <a:pt x="1720" y="1431"/>
                      <a:pt x="424" y="57"/>
                    </a:cubicBezTo>
                    <a:cubicBezTo>
                      <a:pt x="386" y="17"/>
                      <a:pt x="340" y="0"/>
                      <a:pt x="2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6151764" y="4124236"/>
                <a:ext cx="1009123" cy="998632"/>
              </a:xfrm>
              <a:custGeom>
                <a:avLst/>
                <a:gdLst/>
                <a:ahLst/>
                <a:cxnLst/>
                <a:rect l="l" t="t" r="r" b="b"/>
                <a:pathLst>
                  <a:path w="30494" h="30177" extrusionOk="0">
                    <a:moveTo>
                      <a:pt x="20913" y="661"/>
                    </a:moveTo>
                    <a:cubicBezTo>
                      <a:pt x="23466" y="1350"/>
                      <a:pt x="30493" y="3243"/>
                      <a:pt x="27949" y="5730"/>
                    </a:cubicBezTo>
                    <a:cubicBezTo>
                      <a:pt x="27373" y="5991"/>
                      <a:pt x="26834" y="6082"/>
                      <a:pt x="26185" y="6082"/>
                    </a:cubicBezTo>
                    <a:cubicBezTo>
                      <a:pt x="26158" y="6082"/>
                      <a:pt x="26131" y="6081"/>
                      <a:pt x="26104" y="6081"/>
                    </a:cubicBezTo>
                    <a:cubicBezTo>
                      <a:pt x="26103" y="6081"/>
                      <a:pt x="26102" y="6081"/>
                      <a:pt x="26101" y="6081"/>
                    </a:cubicBezTo>
                    <a:cubicBezTo>
                      <a:pt x="25968" y="6081"/>
                      <a:pt x="25825" y="6182"/>
                      <a:pt x="25796" y="6315"/>
                    </a:cubicBezTo>
                    <a:cubicBezTo>
                      <a:pt x="25791" y="6335"/>
                      <a:pt x="25788" y="6354"/>
                      <a:pt x="25787" y="6374"/>
                    </a:cubicBezTo>
                    <a:cubicBezTo>
                      <a:pt x="25729" y="6378"/>
                      <a:pt x="25676" y="6404"/>
                      <a:pt x="25638" y="6447"/>
                    </a:cubicBezTo>
                    <a:cubicBezTo>
                      <a:pt x="23831" y="8467"/>
                      <a:pt x="22717" y="11105"/>
                      <a:pt x="22230" y="13753"/>
                    </a:cubicBezTo>
                    <a:cubicBezTo>
                      <a:pt x="22184" y="14001"/>
                      <a:pt x="22379" y="14165"/>
                      <a:pt x="22572" y="14182"/>
                    </a:cubicBezTo>
                    <a:cubicBezTo>
                      <a:pt x="23518" y="16375"/>
                      <a:pt x="24601" y="18508"/>
                      <a:pt x="25606" y="20674"/>
                    </a:cubicBezTo>
                    <a:cubicBezTo>
                      <a:pt x="26692" y="23017"/>
                      <a:pt x="28188" y="25508"/>
                      <a:pt x="28271" y="28136"/>
                    </a:cubicBezTo>
                    <a:cubicBezTo>
                      <a:pt x="28256" y="28159"/>
                      <a:pt x="28245" y="28183"/>
                      <a:pt x="28237" y="28209"/>
                    </a:cubicBezTo>
                    <a:cubicBezTo>
                      <a:pt x="28054" y="29117"/>
                      <a:pt x="27316" y="29418"/>
                      <a:pt x="26393" y="29418"/>
                    </a:cubicBezTo>
                    <a:cubicBezTo>
                      <a:pt x="24843" y="29418"/>
                      <a:pt x="22773" y="28568"/>
                      <a:pt x="21949" y="28324"/>
                    </a:cubicBezTo>
                    <a:cubicBezTo>
                      <a:pt x="20247" y="27819"/>
                      <a:pt x="18559" y="27266"/>
                      <a:pt x="16888" y="26664"/>
                    </a:cubicBezTo>
                    <a:cubicBezTo>
                      <a:pt x="13370" y="25404"/>
                      <a:pt x="9903" y="23955"/>
                      <a:pt x="6570" y="22258"/>
                    </a:cubicBezTo>
                    <a:cubicBezTo>
                      <a:pt x="4873" y="21392"/>
                      <a:pt x="1805" y="19839"/>
                      <a:pt x="2406" y="17406"/>
                    </a:cubicBezTo>
                    <a:cubicBezTo>
                      <a:pt x="2851" y="15598"/>
                      <a:pt x="5097" y="14839"/>
                      <a:pt x="6640" y="14316"/>
                    </a:cubicBezTo>
                    <a:cubicBezTo>
                      <a:pt x="10082" y="13152"/>
                      <a:pt x="13591" y="12596"/>
                      <a:pt x="17142" y="11913"/>
                    </a:cubicBezTo>
                    <a:cubicBezTo>
                      <a:pt x="17277" y="11887"/>
                      <a:pt x="17342" y="11782"/>
                      <a:pt x="17351" y="11668"/>
                    </a:cubicBezTo>
                    <a:cubicBezTo>
                      <a:pt x="17360" y="11658"/>
                      <a:pt x="17369" y="11645"/>
                      <a:pt x="17377" y="11633"/>
                    </a:cubicBezTo>
                    <a:cubicBezTo>
                      <a:pt x="18470" y="9343"/>
                      <a:pt x="19709" y="7064"/>
                      <a:pt x="20572" y="4675"/>
                    </a:cubicBezTo>
                    <a:cubicBezTo>
                      <a:pt x="20616" y="4553"/>
                      <a:pt x="20553" y="4458"/>
                      <a:pt x="20460" y="4410"/>
                    </a:cubicBezTo>
                    <a:cubicBezTo>
                      <a:pt x="20569" y="4323"/>
                      <a:pt x="20615" y="4168"/>
                      <a:pt x="20480" y="4053"/>
                    </a:cubicBezTo>
                    <a:cubicBezTo>
                      <a:pt x="19901" y="3560"/>
                      <a:pt x="19247" y="2978"/>
                      <a:pt x="19186" y="2159"/>
                    </a:cubicBezTo>
                    <a:cubicBezTo>
                      <a:pt x="19121" y="1278"/>
                      <a:pt x="19809" y="697"/>
                      <a:pt x="20617" y="697"/>
                    </a:cubicBezTo>
                    <a:cubicBezTo>
                      <a:pt x="20666" y="697"/>
                      <a:pt x="20716" y="699"/>
                      <a:pt x="20766" y="704"/>
                    </a:cubicBezTo>
                    <a:cubicBezTo>
                      <a:pt x="20772" y="704"/>
                      <a:pt x="20778" y="705"/>
                      <a:pt x="20784" y="705"/>
                    </a:cubicBezTo>
                    <a:cubicBezTo>
                      <a:pt x="20830" y="705"/>
                      <a:pt x="20875" y="689"/>
                      <a:pt x="20913" y="661"/>
                    </a:cubicBezTo>
                    <a:close/>
                    <a:moveTo>
                      <a:pt x="20320" y="0"/>
                    </a:moveTo>
                    <a:cubicBezTo>
                      <a:pt x="20248" y="0"/>
                      <a:pt x="20179" y="31"/>
                      <a:pt x="20132" y="88"/>
                    </a:cubicBezTo>
                    <a:cubicBezTo>
                      <a:pt x="19409" y="180"/>
                      <a:pt x="18771" y="832"/>
                      <a:pt x="18590" y="1557"/>
                    </a:cubicBezTo>
                    <a:cubicBezTo>
                      <a:pt x="18294" y="2736"/>
                      <a:pt x="19156" y="3934"/>
                      <a:pt x="20169" y="4448"/>
                    </a:cubicBezTo>
                    <a:cubicBezTo>
                      <a:pt x="20154" y="4461"/>
                      <a:pt x="20141" y="4474"/>
                      <a:pt x="20131" y="4490"/>
                    </a:cubicBezTo>
                    <a:cubicBezTo>
                      <a:pt x="18824" y="6637"/>
                      <a:pt x="17838" y="9006"/>
                      <a:pt x="16752" y="11269"/>
                    </a:cubicBezTo>
                    <a:cubicBezTo>
                      <a:pt x="16741" y="11295"/>
                      <a:pt x="16735" y="11322"/>
                      <a:pt x="16730" y="11351"/>
                    </a:cubicBezTo>
                    <a:cubicBezTo>
                      <a:pt x="14237" y="11498"/>
                      <a:pt x="11747" y="12050"/>
                      <a:pt x="9344" y="12698"/>
                    </a:cubicBezTo>
                    <a:cubicBezTo>
                      <a:pt x="7327" y="13240"/>
                      <a:pt x="5038" y="13770"/>
                      <a:pt x="3315" y="15018"/>
                    </a:cubicBezTo>
                    <a:cubicBezTo>
                      <a:pt x="1" y="17416"/>
                      <a:pt x="2407" y="20740"/>
                      <a:pt x="5162" y="22288"/>
                    </a:cubicBezTo>
                    <a:cubicBezTo>
                      <a:pt x="9564" y="24763"/>
                      <a:pt x="14424" y="26664"/>
                      <a:pt x="19213" y="28237"/>
                    </a:cubicBezTo>
                    <a:cubicBezTo>
                      <a:pt x="21383" y="28949"/>
                      <a:pt x="23835" y="29978"/>
                      <a:pt x="26124" y="30162"/>
                    </a:cubicBezTo>
                    <a:cubicBezTo>
                      <a:pt x="26240" y="30172"/>
                      <a:pt x="26355" y="30176"/>
                      <a:pt x="26468" y="30176"/>
                    </a:cubicBezTo>
                    <a:cubicBezTo>
                      <a:pt x="27690" y="30176"/>
                      <a:pt x="28701" y="29620"/>
                      <a:pt x="28874" y="28298"/>
                    </a:cubicBezTo>
                    <a:cubicBezTo>
                      <a:pt x="28874" y="28283"/>
                      <a:pt x="28873" y="28268"/>
                      <a:pt x="28870" y="28252"/>
                    </a:cubicBezTo>
                    <a:cubicBezTo>
                      <a:pt x="29211" y="26036"/>
                      <a:pt x="27842" y="23835"/>
                      <a:pt x="26958" y="21881"/>
                    </a:cubicBezTo>
                    <a:cubicBezTo>
                      <a:pt x="25729" y="19153"/>
                      <a:pt x="24499" y="16393"/>
                      <a:pt x="22993" y="13805"/>
                    </a:cubicBezTo>
                    <a:cubicBezTo>
                      <a:pt x="22979" y="13785"/>
                      <a:pt x="22964" y="13768"/>
                      <a:pt x="22947" y="13751"/>
                    </a:cubicBezTo>
                    <a:cubicBezTo>
                      <a:pt x="23514" y="11172"/>
                      <a:pt x="24604" y="8970"/>
                      <a:pt x="26046" y="6761"/>
                    </a:cubicBezTo>
                    <a:cubicBezTo>
                      <a:pt x="26052" y="6747"/>
                      <a:pt x="26058" y="6732"/>
                      <a:pt x="26062" y="6717"/>
                    </a:cubicBezTo>
                    <a:cubicBezTo>
                      <a:pt x="26247" y="6752"/>
                      <a:pt x="26437" y="6769"/>
                      <a:pt x="26630" y="6769"/>
                    </a:cubicBezTo>
                    <a:cubicBezTo>
                      <a:pt x="27296" y="6769"/>
                      <a:pt x="27985" y="6564"/>
                      <a:pt x="28516" y="6196"/>
                    </a:cubicBezTo>
                    <a:cubicBezTo>
                      <a:pt x="28648" y="6104"/>
                      <a:pt x="28688" y="5972"/>
                      <a:pt x="28665" y="5853"/>
                    </a:cubicBezTo>
                    <a:cubicBezTo>
                      <a:pt x="29501" y="4984"/>
                      <a:pt x="29098" y="3537"/>
                      <a:pt x="28199" y="2744"/>
                    </a:cubicBezTo>
                    <a:cubicBezTo>
                      <a:pt x="26234" y="1010"/>
                      <a:pt x="22845" y="472"/>
                      <a:pt x="20371" y="5"/>
                    </a:cubicBezTo>
                    <a:cubicBezTo>
                      <a:pt x="20354" y="2"/>
                      <a:pt x="20337" y="0"/>
                      <a:pt x="203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3"/>
              <p:cNvSpPr/>
              <p:nvPr/>
            </p:nvSpPr>
            <p:spPr>
              <a:xfrm>
                <a:off x="6248791" y="4604540"/>
                <a:ext cx="800077" cy="458497"/>
              </a:xfrm>
              <a:custGeom>
                <a:avLst/>
                <a:gdLst/>
                <a:ahLst/>
                <a:cxnLst/>
                <a:rect l="l" t="t" r="r" b="b"/>
                <a:pathLst>
                  <a:path w="24177" h="13855" extrusionOk="0">
                    <a:moveTo>
                      <a:pt x="6688" y="1"/>
                    </a:moveTo>
                    <a:cubicBezTo>
                      <a:pt x="6683" y="1"/>
                      <a:pt x="6678" y="1"/>
                      <a:pt x="6672" y="2"/>
                    </a:cubicBezTo>
                    <a:cubicBezTo>
                      <a:pt x="4874" y="130"/>
                      <a:pt x="2805" y="671"/>
                      <a:pt x="1348" y="1786"/>
                    </a:cubicBezTo>
                    <a:cubicBezTo>
                      <a:pt x="501" y="2432"/>
                      <a:pt x="0" y="3801"/>
                      <a:pt x="1118" y="4446"/>
                    </a:cubicBezTo>
                    <a:cubicBezTo>
                      <a:pt x="2284" y="6008"/>
                      <a:pt x="4182" y="6874"/>
                      <a:pt x="5900" y="7733"/>
                    </a:cubicBezTo>
                    <a:cubicBezTo>
                      <a:pt x="8234" y="8902"/>
                      <a:pt x="10616" y="9969"/>
                      <a:pt x="13045" y="10937"/>
                    </a:cubicBezTo>
                    <a:cubicBezTo>
                      <a:pt x="15616" y="11959"/>
                      <a:pt x="18297" y="13040"/>
                      <a:pt x="20995" y="13677"/>
                    </a:cubicBezTo>
                    <a:cubicBezTo>
                      <a:pt x="21416" y="13776"/>
                      <a:pt x="21860" y="13855"/>
                      <a:pt x="22280" y="13855"/>
                    </a:cubicBezTo>
                    <a:cubicBezTo>
                      <a:pt x="23022" y="13855"/>
                      <a:pt x="23687" y="13609"/>
                      <a:pt x="24010" y="12789"/>
                    </a:cubicBezTo>
                    <a:cubicBezTo>
                      <a:pt x="24062" y="12656"/>
                      <a:pt x="24013" y="12551"/>
                      <a:pt x="23924" y="12489"/>
                    </a:cubicBezTo>
                    <a:cubicBezTo>
                      <a:pt x="24177" y="11833"/>
                      <a:pt x="24031" y="11158"/>
                      <a:pt x="23699" y="10479"/>
                    </a:cubicBezTo>
                    <a:cubicBezTo>
                      <a:pt x="22976" y="9001"/>
                      <a:pt x="22207" y="7627"/>
                      <a:pt x="21674" y="6056"/>
                    </a:cubicBezTo>
                    <a:cubicBezTo>
                      <a:pt x="21614" y="5877"/>
                      <a:pt x="21466" y="5803"/>
                      <a:pt x="21318" y="5803"/>
                    </a:cubicBezTo>
                    <a:cubicBezTo>
                      <a:pt x="21293" y="5803"/>
                      <a:pt x="21267" y="5805"/>
                      <a:pt x="21242" y="5809"/>
                    </a:cubicBezTo>
                    <a:cubicBezTo>
                      <a:pt x="21182" y="5694"/>
                      <a:pt x="21069" y="5602"/>
                      <a:pt x="20917" y="5602"/>
                    </a:cubicBezTo>
                    <a:cubicBezTo>
                      <a:pt x="20894" y="5602"/>
                      <a:pt x="20870" y="5604"/>
                      <a:pt x="20845" y="5609"/>
                    </a:cubicBezTo>
                    <a:cubicBezTo>
                      <a:pt x="19366" y="5876"/>
                      <a:pt x="17814" y="6136"/>
                      <a:pt x="16286" y="6136"/>
                    </a:cubicBezTo>
                    <a:cubicBezTo>
                      <a:pt x="14713" y="6136"/>
                      <a:pt x="13167" y="5860"/>
                      <a:pt x="11755" y="5034"/>
                    </a:cubicBezTo>
                    <a:cubicBezTo>
                      <a:pt x="10527" y="4318"/>
                      <a:pt x="9738" y="3339"/>
                      <a:pt x="9024" y="2127"/>
                    </a:cubicBezTo>
                    <a:cubicBezTo>
                      <a:pt x="8525" y="1277"/>
                      <a:pt x="8106" y="608"/>
                      <a:pt x="7282" y="55"/>
                    </a:cubicBezTo>
                    <a:cubicBezTo>
                      <a:pt x="7243" y="29"/>
                      <a:pt x="7202" y="18"/>
                      <a:pt x="7163" y="18"/>
                    </a:cubicBezTo>
                    <a:cubicBezTo>
                      <a:pt x="6971" y="18"/>
                      <a:pt x="6809" y="289"/>
                      <a:pt x="6984" y="441"/>
                    </a:cubicBezTo>
                    <a:cubicBezTo>
                      <a:pt x="8078" y="1392"/>
                      <a:pt x="8438" y="2789"/>
                      <a:pt x="9311" y="3906"/>
                    </a:cubicBezTo>
                    <a:cubicBezTo>
                      <a:pt x="10107" y="4926"/>
                      <a:pt x="11199" y="5668"/>
                      <a:pt x="12388" y="6159"/>
                    </a:cubicBezTo>
                    <a:cubicBezTo>
                      <a:pt x="13685" y="6692"/>
                      <a:pt x="15062" y="6899"/>
                      <a:pt x="16451" y="6899"/>
                    </a:cubicBezTo>
                    <a:cubicBezTo>
                      <a:pt x="17975" y="6899"/>
                      <a:pt x="19514" y="6650"/>
                      <a:pt x="20979" y="6312"/>
                    </a:cubicBezTo>
                    <a:cubicBezTo>
                      <a:pt x="21296" y="7287"/>
                      <a:pt x="21686" y="8237"/>
                      <a:pt x="22146" y="9154"/>
                    </a:cubicBezTo>
                    <a:cubicBezTo>
                      <a:pt x="22703" y="10259"/>
                      <a:pt x="23757" y="11438"/>
                      <a:pt x="23271" y="12741"/>
                    </a:cubicBezTo>
                    <a:cubicBezTo>
                      <a:pt x="23268" y="12749"/>
                      <a:pt x="23270" y="12754"/>
                      <a:pt x="23268" y="12760"/>
                    </a:cubicBezTo>
                    <a:cubicBezTo>
                      <a:pt x="22975" y="13021"/>
                      <a:pt x="22555" y="13125"/>
                      <a:pt x="22069" y="13125"/>
                    </a:cubicBezTo>
                    <a:cubicBezTo>
                      <a:pt x="20505" y="13125"/>
                      <a:pt x="18255" y="12056"/>
                      <a:pt x="17343" y="11744"/>
                    </a:cubicBezTo>
                    <a:cubicBezTo>
                      <a:pt x="15433" y="11089"/>
                      <a:pt x="13546" y="10373"/>
                      <a:pt x="11680" y="9597"/>
                    </a:cubicBezTo>
                    <a:cubicBezTo>
                      <a:pt x="8102" y="8111"/>
                      <a:pt x="3898" y="6584"/>
                      <a:pt x="1146" y="3752"/>
                    </a:cubicBezTo>
                    <a:cubicBezTo>
                      <a:pt x="248" y="2049"/>
                      <a:pt x="5802" y="625"/>
                      <a:pt x="6732" y="437"/>
                    </a:cubicBezTo>
                    <a:cubicBezTo>
                      <a:pt x="6968" y="389"/>
                      <a:pt x="6925"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3"/>
              <p:cNvSpPr/>
              <p:nvPr/>
            </p:nvSpPr>
            <p:spPr>
              <a:xfrm>
                <a:off x="6738990" y="4680091"/>
                <a:ext cx="94777" cy="84254"/>
              </a:xfrm>
              <a:custGeom>
                <a:avLst/>
                <a:gdLst/>
                <a:ahLst/>
                <a:cxnLst/>
                <a:rect l="l" t="t" r="r" b="b"/>
                <a:pathLst>
                  <a:path w="2864" h="2546" extrusionOk="0">
                    <a:moveTo>
                      <a:pt x="1280" y="572"/>
                    </a:moveTo>
                    <a:cubicBezTo>
                      <a:pt x="1669" y="635"/>
                      <a:pt x="2090" y="753"/>
                      <a:pt x="2216" y="1166"/>
                    </a:cubicBezTo>
                    <a:cubicBezTo>
                      <a:pt x="2364" y="1661"/>
                      <a:pt x="1814" y="1955"/>
                      <a:pt x="1398" y="1964"/>
                    </a:cubicBezTo>
                    <a:cubicBezTo>
                      <a:pt x="1389" y="1964"/>
                      <a:pt x="1380" y="1964"/>
                      <a:pt x="1371" y="1964"/>
                    </a:cubicBezTo>
                    <a:cubicBezTo>
                      <a:pt x="1032" y="1964"/>
                      <a:pt x="630" y="1794"/>
                      <a:pt x="569" y="1425"/>
                    </a:cubicBezTo>
                    <a:cubicBezTo>
                      <a:pt x="502" y="1019"/>
                      <a:pt x="785" y="756"/>
                      <a:pt x="1148" y="681"/>
                    </a:cubicBezTo>
                    <a:cubicBezTo>
                      <a:pt x="1208" y="668"/>
                      <a:pt x="1257" y="629"/>
                      <a:pt x="1280" y="572"/>
                    </a:cubicBezTo>
                    <a:close/>
                    <a:moveTo>
                      <a:pt x="1176" y="1"/>
                    </a:moveTo>
                    <a:cubicBezTo>
                      <a:pt x="1152" y="1"/>
                      <a:pt x="1129" y="1"/>
                      <a:pt x="1105" y="2"/>
                    </a:cubicBezTo>
                    <a:cubicBezTo>
                      <a:pt x="961" y="8"/>
                      <a:pt x="865" y="132"/>
                      <a:pt x="843" y="259"/>
                    </a:cubicBezTo>
                    <a:cubicBezTo>
                      <a:pt x="358" y="336"/>
                      <a:pt x="1" y="883"/>
                      <a:pt x="1" y="1365"/>
                    </a:cubicBezTo>
                    <a:cubicBezTo>
                      <a:pt x="2" y="2082"/>
                      <a:pt x="684" y="2528"/>
                      <a:pt x="1343" y="2545"/>
                    </a:cubicBezTo>
                    <a:cubicBezTo>
                      <a:pt x="1355" y="2545"/>
                      <a:pt x="1367" y="2545"/>
                      <a:pt x="1379" y="2545"/>
                    </a:cubicBezTo>
                    <a:cubicBezTo>
                      <a:pt x="2039" y="2545"/>
                      <a:pt x="2794" y="2104"/>
                      <a:pt x="2825" y="1387"/>
                    </a:cubicBezTo>
                    <a:cubicBezTo>
                      <a:pt x="2864" y="496"/>
                      <a:pt x="1967"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6721815" y="4540804"/>
                <a:ext cx="93817" cy="77999"/>
              </a:xfrm>
              <a:custGeom>
                <a:avLst/>
                <a:gdLst/>
                <a:ahLst/>
                <a:cxnLst/>
                <a:rect l="l" t="t" r="r" b="b"/>
                <a:pathLst>
                  <a:path w="2835" h="2357" extrusionOk="0">
                    <a:moveTo>
                      <a:pt x="1503" y="510"/>
                    </a:moveTo>
                    <a:cubicBezTo>
                      <a:pt x="1749" y="510"/>
                      <a:pt x="1990" y="652"/>
                      <a:pt x="2061" y="920"/>
                    </a:cubicBezTo>
                    <a:cubicBezTo>
                      <a:pt x="2176" y="1353"/>
                      <a:pt x="1810" y="1804"/>
                      <a:pt x="1382" y="1854"/>
                    </a:cubicBezTo>
                    <a:cubicBezTo>
                      <a:pt x="1354" y="1857"/>
                      <a:pt x="1324" y="1859"/>
                      <a:pt x="1295" y="1859"/>
                    </a:cubicBezTo>
                    <a:cubicBezTo>
                      <a:pt x="967" y="1859"/>
                      <a:pt x="603" y="1659"/>
                      <a:pt x="520" y="1329"/>
                    </a:cubicBezTo>
                    <a:cubicBezTo>
                      <a:pt x="448" y="1039"/>
                      <a:pt x="578" y="785"/>
                      <a:pt x="788" y="621"/>
                    </a:cubicBezTo>
                    <a:cubicBezTo>
                      <a:pt x="833" y="667"/>
                      <a:pt x="895" y="696"/>
                      <a:pt x="963" y="696"/>
                    </a:cubicBezTo>
                    <a:cubicBezTo>
                      <a:pt x="1016" y="696"/>
                      <a:pt x="1073" y="678"/>
                      <a:pt x="1126" y="636"/>
                    </a:cubicBezTo>
                    <a:cubicBezTo>
                      <a:pt x="1236" y="552"/>
                      <a:pt x="1371" y="510"/>
                      <a:pt x="1503" y="510"/>
                    </a:cubicBezTo>
                    <a:close/>
                    <a:moveTo>
                      <a:pt x="1482" y="1"/>
                    </a:moveTo>
                    <a:cubicBezTo>
                      <a:pt x="1298" y="1"/>
                      <a:pt x="1117" y="48"/>
                      <a:pt x="964" y="151"/>
                    </a:cubicBezTo>
                    <a:cubicBezTo>
                      <a:pt x="407" y="209"/>
                      <a:pt x="1" y="797"/>
                      <a:pt x="67" y="1358"/>
                    </a:cubicBezTo>
                    <a:cubicBezTo>
                      <a:pt x="139" y="1971"/>
                      <a:pt x="743" y="2356"/>
                      <a:pt x="1330" y="2356"/>
                    </a:cubicBezTo>
                    <a:cubicBezTo>
                      <a:pt x="1434" y="2356"/>
                      <a:pt x="1537" y="2344"/>
                      <a:pt x="1636" y="2320"/>
                    </a:cubicBezTo>
                    <a:cubicBezTo>
                      <a:pt x="2349" y="2142"/>
                      <a:pt x="2834" y="1254"/>
                      <a:pt x="2479" y="575"/>
                    </a:cubicBezTo>
                    <a:cubicBezTo>
                      <a:pt x="2295" y="222"/>
                      <a:pt x="1881" y="1"/>
                      <a:pt x="14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3"/>
              <p:cNvSpPr/>
              <p:nvPr/>
            </p:nvSpPr>
            <p:spPr>
              <a:xfrm>
                <a:off x="6838367" y="4387487"/>
                <a:ext cx="70652" cy="67211"/>
              </a:xfrm>
              <a:custGeom>
                <a:avLst/>
                <a:gdLst/>
                <a:ahLst/>
                <a:cxnLst/>
                <a:rect l="l" t="t" r="r" b="b"/>
                <a:pathLst>
                  <a:path w="2135" h="2031" extrusionOk="0">
                    <a:moveTo>
                      <a:pt x="807" y="423"/>
                    </a:moveTo>
                    <a:cubicBezTo>
                      <a:pt x="831" y="453"/>
                      <a:pt x="864" y="476"/>
                      <a:pt x="899" y="488"/>
                    </a:cubicBezTo>
                    <a:cubicBezTo>
                      <a:pt x="1050" y="543"/>
                      <a:pt x="1196" y="520"/>
                      <a:pt x="1332" y="626"/>
                    </a:cubicBezTo>
                    <a:cubicBezTo>
                      <a:pt x="1459" y="727"/>
                      <a:pt x="1547" y="869"/>
                      <a:pt x="1574" y="1030"/>
                    </a:cubicBezTo>
                    <a:cubicBezTo>
                      <a:pt x="1625" y="1357"/>
                      <a:pt x="1336" y="1556"/>
                      <a:pt x="1040" y="1556"/>
                    </a:cubicBezTo>
                    <a:cubicBezTo>
                      <a:pt x="1031" y="1556"/>
                      <a:pt x="1023" y="1556"/>
                      <a:pt x="1014" y="1555"/>
                    </a:cubicBezTo>
                    <a:cubicBezTo>
                      <a:pt x="687" y="1542"/>
                      <a:pt x="427" y="1315"/>
                      <a:pt x="462" y="972"/>
                    </a:cubicBezTo>
                    <a:cubicBezTo>
                      <a:pt x="490" y="710"/>
                      <a:pt x="625" y="549"/>
                      <a:pt x="807" y="423"/>
                    </a:cubicBezTo>
                    <a:close/>
                    <a:moveTo>
                      <a:pt x="924" y="1"/>
                    </a:moveTo>
                    <a:cubicBezTo>
                      <a:pt x="422" y="1"/>
                      <a:pt x="28" y="572"/>
                      <a:pt x="15" y="1039"/>
                    </a:cubicBezTo>
                    <a:cubicBezTo>
                      <a:pt x="0" y="1612"/>
                      <a:pt x="489" y="2031"/>
                      <a:pt x="1041" y="2031"/>
                    </a:cubicBezTo>
                    <a:cubicBezTo>
                      <a:pt x="1053" y="2031"/>
                      <a:pt x="1065" y="2031"/>
                      <a:pt x="1077" y="2030"/>
                    </a:cubicBezTo>
                    <a:cubicBezTo>
                      <a:pt x="1649" y="2012"/>
                      <a:pt x="2135" y="1563"/>
                      <a:pt x="2049" y="967"/>
                    </a:cubicBezTo>
                    <a:cubicBezTo>
                      <a:pt x="1995" y="585"/>
                      <a:pt x="1573" y="25"/>
                      <a:pt x="1134" y="25"/>
                    </a:cubicBezTo>
                    <a:cubicBezTo>
                      <a:pt x="1113" y="25"/>
                      <a:pt x="1093" y="26"/>
                      <a:pt x="1072" y="28"/>
                    </a:cubicBezTo>
                    <a:cubicBezTo>
                      <a:pt x="1061" y="24"/>
                      <a:pt x="1055" y="15"/>
                      <a:pt x="1043" y="11"/>
                    </a:cubicBezTo>
                    <a:cubicBezTo>
                      <a:pt x="1003" y="4"/>
                      <a:pt x="963" y="1"/>
                      <a:pt x="9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3"/>
              <p:cNvSpPr/>
              <p:nvPr/>
            </p:nvSpPr>
            <p:spPr>
              <a:xfrm>
                <a:off x="7021633" y="4067482"/>
                <a:ext cx="85842" cy="78231"/>
              </a:xfrm>
              <a:custGeom>
                <a:avLst/>
                <a:gdLst/>
                <a:ahLst/>
                <a:cxnLst/>
                <a:rect l="l" t="t" r="r" b="b"/>
                <a:pathLst>
                  <a:path w="2594" h="2364" extrusionOk="0">
                    <a:moveTo>
                      <a:pt x="1571" y="478"/>
                    </a:moveTo>
                    <a:cubicBezTo>
                      <a:pt x="1827" y="639"/>
                      <a:pt x="2011" y="901"/>
                      <a:pt x="2017" y="1219"/>
                    </a:cubicBezTo>
                    <a:cubicBezTo>
                      <a:pt x="2024" y="1592"/>
                      <a:pt x="1737" y="1832"/>
                      <a:pt x="1385" y="1832"/>
                    </a:cubicBezTo>
                    <a:cubicBezTo>
                      <a:pt x="1369" y="1832"/>
                      <a:pt x="1353" y="1832"/>
                      <a:pt x="1337" y="1831"/>
                    </a:cubicBezTo>
                    <a:cubicBezTo>
                      <a:pt x="976" y="1809"/>
                      <a:pt x="610" y="1550"/>
                      <a:pt x="685" y="1147"/>
                    </a:cubicBezTo>
                    <a:cubicBezTo>
                      <a:pt x="764" y="729"/>
                      <a:pt x="1181" y="518"/>
                      <a:pt x="1571" y="478"/>
                    </a:cubicBezTo>
                    <a:close/>
                    <a:moveTo>
                      <a:pt x="1469" y="0"/>
                    </a:moveTo>
                    <a:cubicBezTo>
                      <a:pt x="1461" y="0"/>
                      <a:pt x="1453" y="0"/>
                      <a:pt x="1446" y="0"/>
                    </a:cubicBezTo>
                    <a:cubicBezTo>
                      <a:pt x="1444" y="0"/>
                      <a:pt x="1443" y="0"/>
                      <a:pt x="1441" y="0"/>
                    </a:cubicBezTo>
                    <a:cubicBezTo>
                      <a:pt x="1380" y="0"/>
                      <a:pt x="1324" y="31"/>
                      <a:pt x="1290" y="82"/>
                    </a:cubicBezTo>
                    <a:cubicBezTo>
                      <a:pt x="1278" y="81"/>
                      <a:pt x="1267" y="81"/>
                      <a:pt x="1255" y="81"/>
                    </a:cubicBezTo>
                    <a:cubicBezTo>
                      <a:pt x="772" y="81"/>
                      <a:pt x="293" y="519"/>
                      <a:pt x="170" y="1007"/>
                    </a:cubicBezTo>
                    <a:cubicBezTo>
                      <a:pt x="0" y="1688"/>
                      <a:pt x="544" y="2262"/>
                      <a:pt x="1193" y="2351"/>
                    </a:cubicBezTo>
                    <a:cubicBezTo>
                      <a:pt x="1253" y="2360"/>
                      <a:pt x="1313" y="2364"/>
                      <a:pt x="1373" y="2364"/>
                    </a:cubicBezTo>
                    <a:cubicBezTo>
                      <a:pt x="1951" y="2364"/>
                      <a:pt x="2472" y="1979"/>
                      <a:pt x="2533" y="1367"/>
                    </a:cubicBezTo>
                    <a:cubicBezTo>
                      <a:pt x="2594" y="744"/>
                      <a:pt x="2148" y="0"/>
                      <a:pt x="1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6945686" y="3887194"/>
                <a:ext cx="132767" cy="126149"/>
              </a:xfrm>
              <a:custGeom>
                <a:avLst/>
                <a:gdLst/>
                <a:ahLst/>
                <a:cxnLst/>
                <a:rect l="l" t="t" r="r" b="b"/>
                <a:pathLst>
                  <a:path w="4012" h="3812" extrusionOk="0">
                    <a:moveTo>
                      <a:pt x="2176" y="547"/>
                    </a:moveTo>
                    <a:cubicBezTo>
                      <a:pt x="2764" y="658"/>
                      <a:pt x="3265" y="1073"/>
                      <a:pt x="3333" y="1736"/>
                    </a:cubicBezTo>
                    <a:cubicBezTo>
                      <a:pt x="3409" y="2471"/>
                      <a:pt x="2931" y="3168"/>
                      <a:pt x="2189" y="3277"/>
                    </a:cubicBezTo>
                    <a:cubicBezTo>
                      <a:pt x="2115" y="3287"/>
                      <a:pt x="2041" y="3293"/>
                      <a:pt x="1969" y="3293"/>
                    </a:cubicBezTo>
                    <a:cubicBezTo>
                      <a:pt x="1316" y="3293"/>
                      <a:pt x="728" y="2871"/>
                      <a:pt x="589" y="2203"/>
                    </a:cubicBezTo>
                    <a:cubicBezTo>
                      <a:pt x="434" y="1448"/>
                      <a:pt x="945" y="551"/>
                      <a:pt x="1729" y="551"/>
                    </a:cubicBezTo>
                    <a:cubicBezTo>
                      <a:pt x="1827" y="551"/>
                      <a:pt x="1928" y="565"/>
                      <a:pt x="2033" y="595"/>
                    </a:cubicBezTo>
                    <a:cubicBezTo>
                      <a:pt x="2046" y="599"/>
                      <a:pt x="2059" y="601"/>
                      <a:pt x="2072" y="601"/>
                    </a:cubicBezTo>
                    <a:cubicBezTo>
                      <a:pt x="2112" y="601"/>
                      <a:pt x="2151" y="582"/>
                      <a:pt x="2176" y="547"/>
                    </a:cubicBezTo>
                    <a:close/>
                    <a:moveTo>
                      <a:pt x="1956" y="0"/>
                    </a:moveTo>
                    <a:cubicBezTo>
                      <a:pt x="1773" y="0"/>
                      <a:pt x="1587" y="27"/>
                      <a:pt x="1405" y="83"/>
                    </a:cubicBezTo>
                    <a:cubicBezTo>
                      <a:pt x="1349" y="98"/>
                      <a:pt x="1301" y="134"/>
                      <a:pt x="1270" y="183"/>
                    </a:cubicBezTo>
                    <a:cubicBezTo>
                      <a:pt x="627" y="359"/>
                      <a:pt x="116" y="1132"/>
                      <a:pt x="73" y="1800"/>
                    </a:cubicBezTo>
                    <a:cubicBezTo>
                      <a:pt x="1" y="2923"/>
                      <a:pt x="883" y="3811"/>
                      <a:pt x="1988" y="3811"/>
                    </a:cubicBezTo>
                    <a:cubicBezTo>
                      <a:pt x="2014" y="3811"/>
                      <a:pt x="2041" y="3811"/>
                      <a:pt x="2068" y="3810"/>
                    </a:cubicBezTo>
                    <a:cubicBezTo>
                      <a:pt x="3214" y="3765"/>
                      <a:pt x="4012" y="2695"/>
                      <a:pt x="3843" y="1581"/>
                    </a:cubicBezTo>
                    <a:cubicBezTo>
                      <a:pt x="3702" y="644"/>
                      <a:pt x="2856" y="0"/>
                      <a:pt x="19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23"/>
            <p:cNvGrpSpPr/>
            <p:nvPr/>
          </p:nvGrpSpPr>
          <p:grpSpPr>
            <a:xfrm>
              <a:off x="6648515" y="5156391"/>
              <a:ext cx="174596" cy="44774"/>
              <a:chOff x="6648515" y="5156391"/>
              <a:chExt cx="174596" cy="44774"/>
            </a:xfrm>
          </p:grpSpPr>
          <p:sp>
            <p:nvSpPr>
              <p:cNvPr id="518" name="Google Shape;518;p23"/>
              <p:cNvSpPr/>
              <p:nvPr/>
            </p:nvSpPr>
            <p:spPr>
              <a:xfrm>
                <a:off x="6648515" y="5156556"/>
                <a:ext cx="117875" cy="44609"/>
              </a:xfrm>
              <a:custGeom>
                <a:avLst/>
                <a:gdLst/>
                <a:ahLst/>
                <a:cxnLst/>
                <a:rect l="l" t="t" r="r" b="b"/>
                <a:pathLst>
                  <a:path w="3562" h="1348" extrusionOk="0">
                    <a:moveTo>
                      <a:pt x="178" y="1"/>
                    </a:moveTo>
                    <a:cubicBezTo>
                      <a:pt x="70" y="1"/>
                      <a:pt x="1" y="168"/>
                      <a:pt x="114" y="245"/>
                    </a:cubicBezTo>
                    <a:cubicBezTo>
                      <a:pt x="1087" y="909"/>
                      <a:pt x="2176" y="1275"/>
                      <a:pt x="3351" y="1347"/>
                    </a:cubicBezTo>
                    <a:cubicBezTo>
                      <a:pt x="3354" y="1348"/>
                      <a:pt x="3358" y="1348"/>
                      <a:pt x="3362" y="1348"/>
                    </a:cubicBezTo>
                    <a:cubicBezTo>
                      <a:pt x="3562" y="1348"/>
                      <a:pt x="3560" y="1024"/>
                      <a:pt x="3349" y="1015"/>
                    </a:cubicBezTo>
                    <a:cubicBezTo>
                      <a:pt x="2223" y="971"/>
                      <a:pt x="1190" y="637"/>
                      <a:pt x="246" y="23"/>
                    </a:cubicBezTo>
                    <a:cubicBezTo>
                      <a:pt x="223" y="7"/>
                      <a:pt x="200"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6713178" y="5156391"/>
                <a:ext cx="109933" cy="37262"/>
              </a:xfrm>
              <a:custGeom>
                <a:avLst/>
                <a:gdLst/>
                <a:ahLst/>
                <a:cxnLst/>
                <a:rect l="l" t="t" r="r" b="b"/>
                <a:pathLst>
                  <a:path w="3322" h="1126" extrusionOk="0">
                    <a:moveTo>
                      <a:pt x="173" y="1"/>
                    </a:moveTo>
                    <a:cubicBezTo>
                      <a:pt x="43" y="1"/>
                      <a:pt x="0" y="207"/>
                      <a:pt x="142" y="250"/>
                    </a:cubicBezTo>
                    <a:cubicBezTo>
                      <a:pt x="1113" y="541"/>
                      <a:pt x="2087" y="821"/>
                      <a:pt x="3055" y="1118"/>
                    </a:cubicBezTo>
                    <a:cubicBezTo>
                      <a:pt x="3073" y="1123"/>
                      <a:pt x="3089" y="1126"/>
                      <a:pt x="3104" y="1126"/>
                    </a:cubicBezTo>
                    <a:cubicBezTo>
                      <a:pt x="3264" y="1126"/>
                      <a:pt x="3321" y="859"/>
                      <a:pt x="3140" y="810"/>
                    </a:cubicBezTo>
                    <a:cubicBezTo>
                      <a:pt x="2161" y="550"/>
                      <a:pt x="1187" y="273"/>
                      <a:pt x="210" y="6"/>
                    </a:cubicBezTo>
                    <a:cubicBezTo>
                      <a:pt x="197" y="3"/>
                      <a:pt x="185" y="1"/>
                      <a:pt x="1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0" name="Google Shape;520;p23"/>
          <p:cNvGrpSpPr/>
          <p:nvPr/>
        </p:nvGrpSpPr>
        <p:grpSpPr>
          <a:xfrm>
            <a:off x="7047461" y="380802"/>
            <a:ext cx="1480128" cy="1386642"/>
            <a:chOff x="5751609" y="213662"/>
            <a:chExt cx="1480128" cy="1386642"/>
          </a:xfrm>
        </p:grpSpPr>
        <p:grpSp>
          <p:nvGrpSpPr>
            <p:cNvPr id="521" name="Google Shape;521;p23"/>
            <p:cNvGrpSpPr/>
            <p:nvPr/>
          </p:nvGrpSpPr>
          <p:grpSpPr>
            <a:xfrm>
              <a:off x="5751609" y="213662"/>
              <a:ext cx="1480128" cy="1386642"/>
              <a:chOff x="5751609" y="213662"/>
              <a:chExt cx="1480128" cy="1386642"/>
            </a:xfrm>
          </p:grpSpPr>
          <p:sp>
            <p:nvSpPr>
              <p:cNvPr id="522" name="Google Shape;522;p23"/>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3"/>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3"/>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3"/>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3"/>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3"/>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3"/>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3"/>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23"/>
            <p:cNvGrpSpPr/>
            <p:nvPr/>
          </p:nvGrpSpPr>
          <p:grpSpPr>
            <a:xfrm>
              <a:off x="6864708" y="521224"/>
              <a:ext cx="165992" cy="77337"/>
              <a:chOff x="6864708" y="521224"/>
              <a:chExt cx="165992" cy="77337"/>
            </a:xfrm>
          </p:grpSpPr>
          <p:sp>
            <p:nvSpPr>
              <p:cNvPr id="534" name="Google Shape;534;p23"/>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3"/>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3"/>
            <p:cNvGrpSpPr/>
            <p:nvPr/>
          </p:nvGrpSpPr>
          <p:grpSpPr>
            <a:xfrm>
              <a:off x="6567637" y="1421737"/>
              <a:ext cx="96663" cy="114037"/>
              <a:chOff x="6567637" y="1421737"/>
              <a:chExt cx="96663" cy="114037"/>
            </a:xfrm>
          </p:grpSpPr>
          <p:sp>
            <p:nvSpPr>
              <p:cNvPr id="537" name="Google Shape;537;p23"/>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3"/>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9" name="Google Shape;539;p23"/>
          <p:cNvGrpSpPr/>
          <p:nvPr/>
        </p:nvGrpSpPr>
        <p:grpSpPr>
          <a:xfrm>
            <a:off x="4676361" y="3558504"/>
            <a:ext cx="884232" cy="497711"/>
            <a:chOff x="6451118" y="1964685"/>
            <a:chExt cx="884232" cy="497711"/>
          </a:xfrm>
        </p:grpSpPr>
        <p:sp>
          <p:nvSpPr>
            <p:cNvPr id="540" name="Google Shape;540;p23"/>
            <p:cNvSpPr/>
            <p:nvPr/>
          </p:nvSpPr>
          <p:spPr>
            <a:xfrm>
              <a:off x="6451118" y="1964685"/>
              <a:ext cx="772346" cy="497711"/>
            </a:xfrm>
            <a:custGeom>
              <a:avLst/>
              <a:gdLst/>
              <a:ahLst/>
              <a:cxnLst/>
              <a:rect l="l" t="t" r="r" b="b"/>
              <a:pathLst>
                <a:path w="23339" h="15040" extrusionOk="0">
                  <a:moveTo>
                    <a:pt x="7096" y="720"/>
                  </a:moveTo>
                  <a:cubicBezTo>
                    <a:pt x="7623" y="720"/>
                    <a:pt x="8180" y="844"/>
                    <a:pt x="8743" y="1116"/>
                  </a:cubicBezTo>
                  <a:cubicBezTo>
                    <a:pt x="10752" y="2087"/>
                    <a:pt x="11547" y="4286"/>
                    <a:pt x="11826" y="6363"/>
                  </a:cubicBezTo>
                  <a:cubicBezTo>
                    <a:pt x="11674" y="6626"/>
                    <a:pt x="11921" y="6868"/>
                    <a:pt x="12176" y="6868"/>
                  </a:cubicBezTo>
                  <a:cubicBezTo>
                    <a:pt x="12292" y="6868"/>
                    <a:pt x="12409" y="6818"/>
                    <a:pt x="12492" y="6698"/>
                  </a:cubicBezTo>
                  <a:cubicBezTo>
                    <a:pt x="13878" y="4691"/>
                    <a:pt x="15595" y="2216"/>
                    <a:pt x="18285" y="2042"/>
                  </a:cubicBezTo>
                  <a:cubicBezTo>
                    <a:pt x="18381" y="2036"/>
                    <a:pt x="18475" y="2033"/>
                    <a:pt x="18567" y="2033"/>
                  </a:cubicBezTo>
                  <a:cubicBezTo>
                    <a:pt x="21419" y="2033"/>
                    <a:pt x="22593" y="4929"/>
                    <a:pt x="21548" y="7369"/>
                  </a:cubicBezTo>
                  <a:cubicBezTo>
                    <a:pt x="19847" y="11345"/>
                    <a:pt x="14970" y="13249"/>
                    <a:pt x="11086" y="14215"/>
                  </a:cubicBezTo>
                  <a:cubicBezTo>
                    <a:pt x="11080" y="14217"/>
                    <a:pt x="11077" y="14220"/>
                    <a:pt x="11072" y="14222"/>
                  </a:cubicBezTo>
                  <a:cubicBezTo>
                    <a:pt x="8031" y="12031"/>
                    <a:pt x="3304" y="8518"/>
                    <a:pt x="3594" y="4332"/>
                  </a:cubicBezTo>
                  <a:cubicBezTo>
                    <a:pt x="3737" y="2271"/>
                    <a:pt x="5233" y="720"/>
                    <a:pt x="7096" y="720"/>
                  </a:cubicBezTo>
                  <a:close/>
                  <a:moveTo>
                    <a:pt x="6991" y="1"/>
                  </a:moveTo>
                  <a:cubicBezTo>
                    <a:pt x="5760" y="1"/>
                    <a:pt x="4567" y="507"/>
                    <a:pt x="3768" y="1586"/>
                  </a:cubicBezTo>
                  <a:cubicBezTo>
                    <a:pt x="0" y="6677"/>
                    <a:pt x="7237" y="12430"/>
                    <a:pt x="10797" y="14969"/>
                  </a:cubicBezTo>
                  <a:cubicBezTo>
                    <a:pt x="10866" y="15018"/>
                    <a:pt x="10933" y="15040"/>
                    <a:pt x="10997" y="15040"/>
                  </a:cubicBezTo>
                  <a:cubicBezTo>
                    <a:pt x="11172" y="15040"/>
                    <a:pt x="11312" y="14875"/>
                    <a:pt x="11339" y="14690"/>
                  </a:cubicBezTo>
                  <a:cubicBezTo>
                    <a:pt x="15885" y="14101"/>
                    <a:pt x="23339" y="10391"/>
                    <a:pt x="22677" y="4903"/>
                  </a:cubicBezTo>
                  <a:cubicBezTo>
                    <a:pt x="22415" y="2733"/>
                    <a:pt x="20732" y="1287"/>
                    <a:pt x="18603" y="1287"/>
                  </a:cubicBezTo>
                  <a:cubicBezTo>
                    <a:pt x="18494" y="1287"/>
                    <a:pt x="18384" y="1290"/>
                    <a:pt x="18272" y="1298"/>
                  </a:cubicBezTo>
                  <a:cubicBezTo>
                    <a:pt x="15566" y="1485"/>
                    <a:pt x="13769" y="3605"/>
                    <a:pt x="12295" y="5681"/>
                  </a:cubicBezTo>
                  <a:cubicBezTo>
                    <a:pt x="12068" y="3641"/>
                    <a:pt x="11184" y="1634"/>
                    <a:pt x="9308" y="606"/>
                  </a:cubicBezTo>
                  <a:cubicBezTo>
                    <a:pt x="8583" y="208"/>
                    <a:pt x="7779" y="1"/>
                    <a:pt x="69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3"/>
            <p:cNvSpPr/>
            <p:nvPr/>
          </p:nvSpPr>
          <p:spPr>
            <a:xfrm>
              <a:off x="7237231" y="2177603"/>
              <a:ext cx="59732" cy="78098"/>
            </a:xfrm>
            <a:custGeom>
              <a:avLst/>
              <a:gdLst/>
              <a:ahLst/>
              <a:cxnLst/>
              <a:rect l="l" t="t" r="r" b="b"/>
              <a:pathLst>
                <a:path w="1805" h="2360" extrusionOk="0">
                  <a:moveTo>
                    <a:pt x="1357" y="0"/>
                  </a:moveTo>
                  <a:cubicBezTo>
                    <a:pt x="1267" y="0"/>
                    <a:pt x="1176" y="63"/>
                    <a:pt x="1172" y="177"/>
                  </a:cubicBezTo>
                  <a:cubicBezTo>
                    <a:pt x="1143" y="974"/>
                    <a:pt x="948" y="1654"/>
                    <a:pt x="178" y="2037"/>
                  </a:cubicBezTo>
                  <a:cubicBezTo>
                    <a:pt x="0" y="2125"/>
                    <a:pt x="112" y="2359"/>
                    <a:pt x="278" y="2359"/>
                  </a:cubicBezTo>
                  <a:cubicBezTo>
                    <a:pt x="303" y="2359"/>
                    <a:pt x="330" y="2354"/>
                    <a:pt x="357" y="2341"/>
                  </a:cubicBezTo>
                  <a:cubicBezTo>
                    <a:pt x="1129" y="1988"/>
                    <a:pt x="1805" y="1004"/>
                    <a:pt x="1532" y="130"/>
                  </a:cubicBezTo>
                  <a:cubicBezTo>
                    <a:pt x="1504" y="41"/>
                    <a:pt x="1430" y="0"/>
                    <a:pt x="13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3"/>
            <p:cNvSpPr/>
            <p:nvPr/>
          </p:nvSpPr>
          <p:spPr>
            <a:xfrm>
              <a:off x="7278166" y="2184420"/>
              <a:ext cx="57184" cy="84287"/>
            </a:xfrm>
            <a:custGeom>
              <a:avLst/>
              <a:gdLst/>
              <a:ahLst/>
              <a:cxnLst/>
              <a:rect l="l" t="t" r="r" b="b"/>
              <a:pathLst>
                <a:path w="1728" h="2547" extrusionOk="0">
                  <a:moveTo>
                    <a:pt x="1387" y="1"/>
                  </a:moveTo>
                  <a:cubicBezTo>
                    <a:pt x="1277" y="1"/>
                    <a:pt x="1161" y="74"/>
                    <a:pt x="1171" y="202"/>
                  </a:cubicBezTo>
                  <a:cubicBezTo>
                    <a:pt x="1243" y="1066"/>
                    <a:pt x="918" y="1849"/>
                    <a:pt x="139" y="2287"/>
                  </a:cubicBezTo>
                  <a:cubicBezTo>
                    <a:pt x="1" y="2365"/>
                    <a:pt x="86" y="2546"/>
                    <a:pt x="215" y="2546"/>
                  </a:cubicBezTo>
                  <a:cubicBezTo>
                    <a:pt x="236" y="2546"/>
                    <a:pt x="259" y="2541"/>
                    <a:pt x="281" y="2530"/>
                  </a:cubicBezTo>
                  <a:cubicBezTo>
                    <a:pt x="1163" y="2109"/>
                    <a:pt x="1727" y="1126"/>
                    <a:pt x="1575" y="147"/>
                  </a:cubicBezTo>
                  <a:cubicBezTo>
                    <a:pt x="1560" y="47"/>
                    <a:pt x="1475" y="1"/>
                    <a:pt x="1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23"/>
          <p:cNvGrpSpPr/>
          <p:nvPr/>
        </p:nvGrpSpPr>
        <p:grpSpPr>
          <a:xfrm>
            <a:off x="7346204" y="3514142"/>
            <a:ext cx="540037" cy="623992"/>
            <a:chOff x="7346204" y="3514142"/>
            <a:chExt cx="540037" cy="623992"/>
          </a:xfrm>
        </p:grpSpPr>
        <p:sp>
          <p:nvSpPr>
            <p:cNvPr id="544" name="Google Shape;544;p23"/>
            <p:cNvSpPr/>
            <p:nvPr/>
          </p:nvSpPr>
          <p:spPr>
            <a:xfrm>
              <a:off x="7346204" y="3514142"/>
              <a:ext cx="469152" cy="577729"/>
            </a:xfrm>
            <a:custGeom>
              <a:avLst/>
              <a:gdLst/>
              <a:ahLst/>
              <a:cxnLst/>
              <a:rect l="l" t="t" r="r" b="b"/>
              <a:pathLst>
                <a:path w="14177" h="17458" extrusionOk="0">
                  <a:moveTo>
                    <a:pt x="7464" y="800"/>
                  </a:moveTo>
                  <a:cubicBezTo>
                    <a:pt x="10105" y="800"/>
                    <a:pt x="12522" y="2742"/>
                    <a:pt x="12322" y="5774"/>
                  </a:cubicBezTo>
                  <a:cubicBezTo>
                    <a:pt x="12316" y="5772"/>
                    <a:pt x="12310" y="5772"/>
                    <a:pt x="12304" y="5770"/>
                  </a:cubicBezTo>
                  <a:cubicBezTo>
                    <a:pt x="11573" y="5797"/>
                    <a:pt x="10813" y="5858"/>
                    <a:pt x="10090" y="5982"/>
                  </a:cubicBezTo>
                  <a:cubicBezTo>
                    <a:pt x="9840" y="4612"/>
                    <a:pt x="8659" y="3786"/>
                    <a:pt x="7357" y="3786"/>
                  </a:cubicBezTo>
                  <a:cubicBezTo>
                    <a:pt x="7017" y="3786"/>
                    <a:pt x="6669" y="3842"/>
                    <a:pt x="6327" y="3960"/>
                  </a:cubicBezTo>
                  <a:cubicBezTo>
                    <a:pt x="3849" y="4813"/>
                    <a:pt x="3091" y="7792"/>
                    <a:pt x="3025" y="10126"/>
                  </a:cubicBezTo>
                  <a:cubicBezTo>
                    <a:pt x="2970" y="12127"/>
                    <a:pt x="4318" y="13843"/>
                    <a:pt x="6364" y="13843"/>
                  </a:cubicBezTo>
                  <a:cubicBezTo>
                    <a:pt x="6483" y="13843"/>
                    <a:pt x="6604" y="13837"/>
                    <a:pt x="6727" y="13825"/>
                  </a:cubicBezTo>
                  <a:cubicBezTo>
                    <a:pt x="8986" y="13606"/>
                    <a:pt x="10230" y="11600"/>
                    <a:pt x="10313" y="9514"/>
                  </a:cubicBezTo>
                  <a:cubicBezTo>
                    <a:pt x="10651" y="9555"/>
                    <a:pt x="11005" y="9572"/>
                    <a:pt x="11362" y="9572"/>
                  </a:cubicBezTo>
                  <a:cubicBezTo>
                    <a:pt x="11808" y="9572"/>
                    <a:pt x="12260" y="9545"/>
                    <a:pt x="12694" y="9506"/>
                  </a:cubicBezTo>
                  <a:lnTo>
                    <a:pt x="12694" y="9506"/>
                  </a:lnTo>
                  <a:cubicBezTo>
                    <a:pt x="12696" y="9512"/>
                    <a:pt x="12693" y="9517"/>
                    <a:pt x="12694" y="9523"/>
                  </a:cubicBezTo>
                  <a:cubicBezTo>
                    <a:pt x="13331" y="12552"/>
                    <a:pt x="11449" y="15952"/>
                    <a:pt x="8303" y="16582"/>
                  </a:cubicBezTo>
                  <a:cubicBezTo>
                    <a:pt x="7921" y="16658"/>
                    <a:pt x="7545" y="16695"/>
                    <a:pt x="7178" y="16695"/>
                  </a:cubicBezTo>
                  <a:cubicBezTo>
                    <a:pt x="4121" y="16695"/>
                    <a:pt x="1668" y="14169"/>
                    <a:pt x="1308" y="11131"/>
                  </a:cubicBezTo>
                  <a:cubicBezTo>
                    <a:pt x="902" y="7691"/>
                    <a:pt x="1402" y="3533"/>
                    <a:pt x="4662" y="1580"/>
                  </a:cubicBezTo>
                  <a:cubicBezTo>
                    <a:pt x="5552" y="1047"/>
                    <a:pt x="6523" y="800"/>
                    <a:pt x="7464" y="800"/>
                  </a:cubicBezTo>
                  <a:close/>
                  <a:moveTo>
                    <a:pt x="7481" y="0"/>
                  </a:moveTo>
                  <a:cubicBezTo>
                    <a:pt x="6945" y="0"/>
                    <a:pt x="6399" y="73"/>
                    <a:pt x="5860" y="226"/>
                  </a:cubicBezTo>
                  <a:cubicBezTo>
                    <a:pt x="1034" y="1598"/>
                    <a:pt x="0" y="7109"/>
                    <a:pt x="573" y="11434"/>
                  </a:cubicBezTo>
                  <a:cubicBezTo>
                    <a:pt x="1019" y="14793"/>
                    <a:pt x="3817" y="17457"/>
                    <a:pt x="7207" y="17457"/>
                  </a:cubicBezTo>
                  <a:cubicBezTo>
                    <a:pt x="7484" y="17457"/>
                    <a:pt x="7764" y="17439"/>
                    <a:pt x="8047" y="17403"/>
                  </a:cubicBezTo>
                  <a:cubicBezTo>
                    <a:pt x="11841" y="16914"/>
                    <a:pt x="14177" y="12961"/>
                    <a:pt x="13449" y="9367"/>
                  </a:cubicBezTo>
                  <a:cubicBezTo>
                    <a:pt x="13618" y="9213"/>
                    <a:pt x="13559" y="8903"/>
                    <a:pt x="13267" y="8870"/>
                  </a:cubicBezTo>
                  <a:cubicBezTo>
                    <a:pt x="12657" y="8803"/>
                    <a:pt x="11983" y="8744"/>
                    <a:pt x="11324" y="8744"/>
                  </a:cubicBezTo>
                  <a:cubicBezTo>
                    <a:pt x="10895" y="8744"/>
                    <a:pt x="10472" y="8769"/>
                    <a:pt x="10077" y="8832"/>
                  </a:cubicBezTo>
                  <a:cubicBezTo>
                    <a:pt x="10032" y="8817"/>
                    <a:pt x="9984" y="8809"/>
                    <a:pt x="9937" y="8809"/>
                  </a:cubicBezTo>
                  <a:cubicBezTo>
                    <a:pt x="9750" y="8809"/>
                    <a:pt x="9567" y="8929"/>
                    <a:pt x="9573" y="9169"/>
                  </a:cubicBezTo>
                  <a:cubicBezTo>
                    <a:pt x="9613" y="10805"/>
                    <a:pt x="8836" y="12560"/>
                    <a:pt x="7113" y="13001"/>
                  </a:cubicBezTo>
                  <a:cubicBezTo>
                    <a:pt x="6837" y="13072"/>
                    <a:pt x="6577" y="13105"/>
                    <a:pt x="6334" y="13105"/>
                  </a:cubicBezTo>
                  <a:cubicBezTo>
                    <a:pt x="4626" y="13105"/>
                    <a:pt x="3761" y="11459"/>
                    <a:pt x="3796" y="9799"/>
                  </a:cubicBezTo>
                  <a:cubicBezTo>
                    <a:pt x="3823" y="8514"/>
                    <a:pt x="4183" y="7078"/>
                    <a:pt x="4914" y="6023"/>
                  </a:cubicBezTo>
                  <a:cubicBezTo>
                    <a:pt x="5520" y="5146"/>
                    <a:pt x="6555" y="4573"/>
                    <a:pt x="7518" y="4573"/>
                  </a:cubicBezTo>
                  <a:cubicBezTo>
                    <a:pt x="8400" y="4573"/>
                    <a:pt x="9223" y="5054"/>
                    <a:pt x="9603" y="6221"/>
                  </a:cubicBezTo>
                  <a:cubicBezTo>
                    <a:pt x="9628" y="6290"/>
                    <a:pt x="9680" y="6345"/>
                    <a:pt x="9749" y="6374"/>
                  </a:cubicBezTo>
                  <a:cubicBezTo>
                    <a:pt x="9787" y="6489"/>
                    <a:pt x="9882" y="6588"/>
                    <a:pt x="10022" y="6594"/>
                  </a:cubicBezTo>
                  <a:cubicBezTo>
                    <a:pt x="10191" y="6602"/>
                    <a:pt x="10363" y="6606"/>
                    <a:pt x="10535" y="6606"/>
                  </a:cubicBezTo>
                  <a:cubicBezTo>
                    <a:pt x="11125" y="6606"/>
                    <a:pt x="11725" y="6563"/>
                    <a:pt x="12304" y="6504"/>
                  </a:cubicBezTo>
                  <a:cubicBezTo>
                    <a:pt x="12429" y="6493"/>
                    <a:pt x="12541" y="6420"/>
                    <a:pt x="12599" y="6308"/>
                  </a:cubicBezTo>
                  <a:cubicBezTo>
                    <a:pt x="12602" y="6308"/>
                    <a:pt x="12605" y="6308"/>
                    <a:pt x="12608" y="6308"/>
                  </a:cubicBezTo>
                  <a:cubicBezTo>
                    <a:pt x="12735" y="6308"/>
                    <a:pt x="12860" y="6245"/>
                    <a:pt x="12889" y="6100"/>
                  </a:cubicBezTo>
                  <a:cubicBezTo>
                    <a:pt x="13588" y="2600"/>
                    <a:pt x="10691" y="0"/>
                    <a:pt x="74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3"/>
            <p:cNvSpPr/>
            <p:nvPr/>
          </p:nvSpPr>
          <p:spPr>
            <a:xfrm>
              <a:off x="7755062" y="4055370"/>
              <a:ext cx="79157" cy="80117"/>
            </a:xfrm>
            <a:custGeom>
              <a:avLst/>
              <a:gdLst/>
              <a:ahLst/>
              <a:cxnLst/>
              <a:rect l="l" t="t" r="r" b="b"/>
              <a:pathLst>
                <a:path w="2392" h="2421" extrusionOk="0">
                  <a:moveTo>
                    <a:pt x="2119" y="0"/>
                  </a:moveTo>
                  <a:cubicBezTo>
                    <a:pt x="2035" y="0"/>
                    <a:pt x="1953" y="56"/>
                    <a:pt x="1947" y="169"/>
                  </a:cubicBezTo>
                  <a:cubicBezTo>
                    <a:pt x="1904" y="1151"/>
                    <a:pt x="1220" y="2020"/>
                    <a:pt x="203" y="2109"/>
                  </a:cubicBezTo>
                  <a:cubicBezTo>
                    <a:pt x="10" y="2126"/>
                    <a:pt x="1" y="2420"/>
                    <a:pt x="194" y="2420"/>
                  </a:cubicBezTo>
                  <a:cubicBezTo>
                    <a:pt x="197" y="2420"/>
                    <a:pt x="200" y="2420"/>
                    <a:pt x="203" y="2420"/>
                  </a:cubicBezTo>
                  <a:cubicBezTo>
                    <a:pt x="1336" y="2359"/>
                    <a:pt x="2391" y="1347"/>
                    <a:pt x="2298" y="169"/>
                  </a:cubicBezTo>
                  <a:cubicBezTo>
                    <a:pt x="2289" y="57"/>
                    <a:pt x="2203" y="0"/>
                    <a:pt x="21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3"/>
            <p:cNvSpPr/>
            <p:nvPr/>
          </p:nvSpPr>
          <p:spPr>
            <a:xfrm>
              <a:off x="7839084" y="4060731"/>
              <a:ext cx="47157" cy="77403"/>
            </a:xfrm>
            <a:custGeom>
              <a:avLst/>
              <a:gdLst/>
              <a:ahLst/>
              <a:cxnLst/>
              <a:rect l="l" t="t" r="r" b="b"/>
              <a:pathLst>
                <a:path w="1425" h="2339" extrusionOk="0">
                  <a:moveTo>
                    <a:pt x="1166" y="0"/>
                  </a:moveTo>
                  <a:cubicBezTo>
                    <a:pt x="1109" y="0"/>
                    <a:pt x="1052" y="24"/>
                    <a:pt x="1012" y="82"/>
                  </a:cubicBezTo>
                  <a:cubicBezTo>
                    <a:pt x="566" y="710"/>
                    <a:pt x="251" y="1427"/>
                    <a:pt x="33" y="2163"/>
                  </a:cubicBezTo>
                  <a:cubicBezTo>
                    <a:pt x="1" y="2270"/>
                    <a:pt x="86" y="2339"/>
                    <a:pt x="172" y="2339"/>
                  </a:cubicBezTo>
                  <a:cubicBezTo>
                    <a:pt x="229" y="2339"/>
                    <a:pt x="286" y="2309"/>
                    <a:pt x="309" y="2240"/>
                  </a:cubicBezTo>
                  <a:cubicBezTo>
                    <a:pt x="552" y="1523"/>
                    <a:pt x="902" y="890"/>
                    <a:pt x="1329" y="269"/>
                  </a:cubicBezTo>
                  <a:cubicBezTo>
                    <a:pt x="1424" y="130"/>
                    <a:pt x="1297" y="0"/>
                    <a:pt x="1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23"/>
          <p:cNvGrpSpPr/>
          <p:nvPr/>
        </p:nvGrpSpPr>
        <p:grpSpPr>
          <a:xfrm>
            <a:off x="7485292" y="4430739"/>
            <a:ext cx="1375953" cy="924075"/>
            <a:chOff x="7485292" y="4430739"/>
            <a:chExt cx="1375953" cy="924075"/>
          </a:xfrm>
        </p:grpSpPr>
        <p:sp>
          <p:nvSpPr>
            <p:cNvPr id="548" name="Google Shape;548;p23"/>
            <p:cNvSpPr/>
            <p:nvPr/>
          </p:nvSpPr>
          <p:spPr>
            <a:xfrm>
              <a:off x="7485292" y="4430739"/>
              <a:ext cx="1375953" cy="924075"/>
            </a:xfrm>
            <a:custGeom>
              <a:avLst/>
              <a:gdLst/>
              <a:ahLst/>
              <a:cxnLst/>
              <a:rect l="l" t="t" r="r" b="b"/>
              <a:pathLst>
                <a:path w="41579" h="27924" extrusionOk="0">
                  <a:moveTo>
                    <a:pt x="13728" y="692"/>
                  </a:moveTo>
                  <a:cubicBezTo>
                    <a:pt x="13766" y="692"/>
                    <a:pt x="13774" y="797"/>
                    <a:pt x="13754" y="1006"/>
                  </a:cubicBezTo>
                  <a:lnTo>
                    <a:pt x="13775" y="1913"/>
                  </a:lnTo>
                  <a:cubicBezTo>
                    <a:pt x="13789" y="2518"/>
                    <a:pt x="13804" y="3123"/>
                    <a:pt x="13818" y="3728"/>
                  </a:cubicBezTo>
                  <a:cubicBezTo>
                    <a:pt x="13850" y="5140"/>
                    <a:pt x="13879" y="6551"/>
                    <a:pt x="13921" y="7963"/>
                  </a:cubicBezTo>
                  <a:cubicBezTo>
                    <a:pt x="13925" y="8164"/>
                    <a:pt x="14060" y="8275"/>
                    <a:pt x="14212" y="8309"/>
                  </a:cubicBezTo>
                  <a:cubicBezTo>
                    <a:pt x="14218" y="8393"/>
                    <a:pt x="14268" y="8468"/>
                    <a:pt x="14346" y="8505"/>
                  </a:cubicBezTo>
                  <a:cubicBezTo>
                    <a:pt x="16226" y="9441"/>
                    <a:pt x="18226" y="10162"/>
                    <a:pt x="20191" y="10916"/>
                  </a:cubicBezTo>
                  <a:cubicBezTo>
                    <a:pt x="18350" y="11971"/>
                    <a:pt x="16388" y="12653"/>
                    <a:pt x="14274" y="13006"/>
                  </a:cubicBezTo>
                  <a:cubicBezTo>
                    <a:pt x="14020" y="13049"/>
                    <a:pt x="13957" y="13265"/>
                    <a:pt x="14020" y="13455"/>
                  </a:cubicBezTo>
                  <a:cubicBezTo>
                    <a:pt x="14000" y="13483"/>
                    <a:pt x="13985" y="13512"/>
                    <a:pt x="13973" y="13543"/>
                  </a:cubicBezTo>
                  <a:cubicBezTo>
                    <a:pt x="13215" y="15852"/>
                    <a:pt x="12424" y="18113"/>
                    <a:pt x="11436" y="20331"/>
                  </a:cubicBezTo>
                  <a:cubicBezTo>
                    <a:pt x="10251" y="18385"/>
                    <a:pt x="9122" y="16390"/>
                    <a:pt x="7800" y="14540"/>
                  </a:cubicBezTo>
                  <a:cubicBezTo>
                    <a:pt x="7749" y="14461"/>
                    <a:pt x="7662" y="14415"/>
                    <a:pt x="7569" y="14415"/>
                  </a:cubicBezTo>
                  <a:cubicBezTo>
                    <a:pt x="7562" y="14415"/>
                    <a:pt x="7555" y="14415"/>
                    <a:pt x="7548" y="14416"/>
                  </a:cubicBezTo>
                  <a:cubicBezTo>
                    <a:pt x="7489" y="14352"/>
                    <a:pt x="7408" y="14310"/>
                    <a:pt x="7310" y="14310"/>
                  </a:cubicBezTo>
                  <a:cubicBezTo>
                    <a:pt x="7273" y="14310"/>
                    <a:pt x="7233" y="14316"/>
                    <a:pt x="7191" y="14330"/>
                  </a:cubicBezTo>
                  <a:cubicBezTo>
                    <a:pt x="5233" y="14950"/>
                    <a:pt x="3230" y="15413"/>
                    <a:pt x="1199" y="15713"/>
                  </a:cubicBezTo>
                  <a:cubicBezTo>
                    <a:pt x="2349" y="13876"/>
                    <a:pt x="3661" y="12141"/>
                    <a:pt x="4751" y="10273"/>
                  </a:cubicBezTo>
                  <a:cubicBezTo>
                    <a:pt x="4860" y="10088"/>
                    <a:pt x="4697" y="9892"/>
                    <a:pt x="4521" y="9892"/>
                  </a:cubicBezTo>
                  <a:cubicBezTo>
                    <a:pt x="4514" y="9892"/>
                    <a:pt x="4506" y="9892"/>
                    <a:pt x="4498" y="9893"/>
                  </a:cubicBezTo>
                  <a:cubicBezTo>
                    <a:pt x="3664" y="8055"/>
                    <a:pt x="2818" y="6310"/>
                    <a:pt x="2282" y="4370"/>
                  </a:cubicBezTo>
                  <a:lnTo>
                    <a:pt x="2282" y="4370"/>
                  </a:lnTo>
                  <a:cubicBezTo>
                    <a:pt x="4299" y="5036"/>
                    <a:pt x="6293" y="5762"/>
                    <a:pt x="8264" y="6548"/>
                  </a:cubicBezTo>
                  <a:cubicBezTo>
                    <a:pt x="8315" y="6568"/>
                    <a:pt x="8362" y="6577"/>
                    <a:pt x="8406" y="6577"/>
                  </a:cubicBezTo>
                  <a:cubicBezTo>
                    <a:pt x="8594" y="6577"/>
                    <a:pt x="8715" y="6407"/>
                    <a:pt x="8727" y="6222"/>
                  </a:cubicBezTo>
                  <a:cubicBezTo>
                    <a:pt x="8762" y="6209"/>
                    <a:pt x="8794" y="6188"/>
                    <a:pt x="8820" y="6160"/>
                  </a:cubicBezTo>
                  <a:cubicBezTo>
                    <a:pt x="10326" y="4529"/>
                    <a:pt x="11695" y="2518"/>
                    <a:pt x="13461" y="1154"/>
                  </a:cubicBezTo>
                  <a:cubicBezTo>
                    <a:pt x="13593" y="846"/>
                    <a:pt x="13682" y="692"/>
                    <a:pt x="13728" y="692"/>
                  </a:cubicBezTo>
                  <a:close/>
                  <a:moveTo>
                    <a:pt x="36737" y="13239"/>
                  </a:moveTo>
                  <a:lnTo>
                    <a:pt x="34992" y="16448"/>
                  </a:lnTo>
                  <a:cubicBezTo>
                    <a:pt x="34883" y="16649"/>
                    <a:pt x="34972" y="16943"/>
                    <a:pt x="35216" y="16996"/>
                  </a:cubicBezTo>
                  <a:cubicBezTo>
                    <a:pt x="36545" y="17286"/>
                    <a:pt x="37881" y="17503"/>
                    <a:pt x="39229" y="17662"/>
                  </a:cubicBezTo>
                  <a:cubicBezTo>
                    <a:pt x="38268" y="18797"/>
                    <a:pt x="37383" y="19995"/>
                    <a:pt x="36577" y="21246"/>
                  </a:cubicBezTo>
                  <a:cubicBezTo>
                    <a:pt x="36456" y="21438"/>
                    <a:pt x="36570" y="21737"/>
                    <a:pt x="36796" y="21784"/>
                  </a:cubicBezTo>
                  <a:cubicBezTo>
                    <a:pt x="37740" y="21982"/>
                    <a:pt x="38682" y="22179"/>
                    <a:pt x="39625" y="22375"/>
                  </a:cubicBezTo>
                  <a:cubicBezTo>
                    <a:pt x="38996" y="22884"/>
                    <a:pt x="38365" y="23394"/>
                    <a:pt x="37732" y="23902"/>
                  </a:cubicBezTo>
                  <a:cubicBezTo>
                    <a:pt x="37513" y="24077"/>
                    <a:pt x="37660" y="24415"/>
                    <a:pt x="37888" y="24489"/>
                  </a:cubicBezTo>
                  <a:lnTo>
                    <a:pt x="40239" y="25247"/>
                  </a:lnTo>
                  <a:cubicBezTo>
                    <a:pt x="37347" y="26540"/>
                    <a:pt x="34207" y="27181"/>
                    <a:pt x="31059" y="27181"/>
                  </a:cubicBezTo>
                  <a:cubicBezTo>
                    <a:pt x="28900" y="27181"/>
                    <a:pt x="26736" y="26879"/>
                    <a:pt x="24645" y="26279"/>
                  </a:cubicBezTo>
                  <a:cubicBezTo>
                    <a:pt x="19744" y="24873"/>
                    <a:pt x="16160" y="22005"/>
                    <a:pt x="13325" y="17852"/>
                  </a:cubicBezTo>
                  <a:cubicBezTo>
                    <a:pt x="13852" y="16505"/>
                    <a:pt x="14320" y="15134"/>
                    <a:pt x="14691" y="13740"/>
                  </a:cubicBezTo>
                  <a:cubicBezTo>
                    <a:pt x="14694" y="13729"/>
                    <a:pt x="14691" y="13722"/>
                    <a:pt x="14693" y="13709"/>
                  </a:cubicBezTo>
                  <a:cubicBezTo>
                    <a:pt x="15144" y="13634"/>
                    <a:pt x="15590" y="13536"/>
                    <a:pt x="16031" y="13426"/>
                  </a:cubicBezTo>
                  <a:cubicBezTo>
                    <a:pt x="16053" y="13452"/>
                    <a:pt x="16079" y="13475"/>
                    <a:pt x="16109" y="13490"/>
                  </a:cubicBezTo>
                  <a:cubicBezTo>
                    <a:pt x="19181" y="15158"/>
                    <a:pt x="22603" y="15957"/>
                    <a:pt x="26032" y="15957"/>
                  </a:cubicBezTo>
                  <a:cubicBezTo>
                    <a:pt x="29738" y="15957"/>
                    <a:pt x="33452" y="15023"/>
                    <a:pt x="36737" y="13239"/>
                  </a:cubicBezTo>
                  <a:close/>
                  <a:moveTo>
                    <a:pt x="13872" y="0"/>
                  </a:moveTo>
                  <a:cubicBezTo>
                    <a:pt x="13071" y="0"/>
                    <a:pt x="12066" y="1484"/>
                    <a:pt x="11637" y="1932"/>
                  </a:cubicBezTo>
                  <a:cubicBezTo>
                    <a:pt x="10484" y="3137"/>
                    <a:pt x="9367" y="4399"/>
                    <a:pt x="8438" y="5787"/>
                  </a:cubicBezTo>
                  <a:cubicBezTo>
                    <a:pt x="6263" y="4917"/>
                    <a:pt x="4062" y="4123"/>
                    <a:pt x="1833" y="3406"/>
                  </a:cubicBezTo>
                  <a:cubicBezTo>
                    <a:pt x="1795" y="3394"/>
                    <a:pt x="1758" y="3388"/>
                    <a:pt x="1722" y="3388"/>
                  </a:cubicBezTo>
                  <a:cubicBezTo>
                    <a:pt x="1482" y="3388"/>
                    <a:pt x="1303" y="3644"/>
                    <a:pt x="1359" y="3881"/>
                  </a:cubicBezTo>
                  <a:cubicBezTo>
                    <a:pt x="1869" y="6105"/>
                    <a:pt x="2663" y="8435"/>
                    <a:pt x="4077" y="10260"/>
                  </a:cubicBezTo>
                  <a:cubicBezTo>
                    <a:pt x="2513" y="11959"/>
                    <a:pt x="1296" y="14042"/>
                    <a:pt x="127" y="16013"/>
                  </a:cubicBezTo>
                  <a:cubicBezTo>
                    <a:pt x="0" y="16226"/>
                    <a:pt x="144" y="16584"/>
                    <a:pt x="413" y="16584"/>
                  </a:cubicBezTo>
                  <a:cubicBezTo>
                    <a:pt x="426" y="16584"/>
                    <a:pt x="440" y="16583"/>
                    <a:pt x="453" y="16581"/>
                  </a:cubicBezTo>
                  <a:cubicBezTo>
                    <a:pt x="2817" y="16281"/>
                    <a:pt x="5122" y="15783"/>
                    <a:pt x="7393" y="15066"/>
                  </a:cubicBezTo>
                  <a:cubicBezTo>
                    <a:pt x="7408" y="15060"/>
                    <a:pt x="7424" y="15053"/>
                    <a:pt x="7440" y="15045"/>
                  </a:cubicBezTo>
                  <a:cubicBezTo>
                    <a:pt x="8516" y="17226"/>
                    <a:pt x="9874" y="19281"/>
                    <a:pt x="11155" y="21346"/>
                  </a:cubicBezTo>
                  <a:cubicBezTo>
                    <a:pt x="11228" y="21465"/>
                    <a:pt x="11371" y="21534"/>
                    <a:pt x="11510" y="21534"/>
                  </a:cubicBezTo>
                  <a:cubicBezTo>
                    <a:pt x="11637" y="21534"/>
                    <a:pt x="11760" y="21477"/>
                    <a:pt x="11821" y="21346"/>
                  </a:cubicBezTo>
                  <a:cubicBezTo>
                    <a:pt x="12263" y="20396"/>
                    <a:pt x="12688" y="19435"/>
                    <a:pt x="13083" y="18460"/>
                  </a:cubicBezTo>
                  <a:cubicBezTo>
                    <a:pt x="15105" y="22773"/>
                    <a:pt x="19788" y="25596"/>
                    <a:pt x="24191" y="26910"/>
                  </a:cubicBezTo>
                  <a:cubicBezTo>
                    <a:pt x="26436" y="27580"/>
                    <a:pt x="28786" y="27923"/>
                    <a:pt x="31134" y="27923"/>
                  </a:cubicBezTo>
                  <a:cubicBezTo>
                    <a:pt x="34632" y="27923"/>
                    <a:pt x="38126" y="27161"/>
                    <a:pt x="41255" y="25581"/>
                  </a:cubicBezTo>
                  <a:cubicBezTo>
                    <a:pt x="41578" y="25420"/>
                    <a:pt x="41434" y="25017"/>
                    <a:pt x="41158" y="24931"/>
                  </a:cubicBezTo>
                  <a:cubicBezTo>
                    <a:pt x="41119" y="24843"/>
                    <a:pt x="41042" y="24777"/>
                    <a:pt x="40949" y="24749"/>
                  </a:cubicBezTo>
                  <a:cubicBezTo>
                    <a:pt x="40201" y="24506"/>
                    <a:pt x="39454" y="24261"/>
                    <a:pt x="38706" y="24017"/>
                  </a:cubicBezTo>
                  <a:cubicBezTo>
                    <a:pt x="39370" y="23489"/>
                    <a:pt x="40031" y="22960"/>
                    <a:pt x="40694" y="22433"/>
                  </a:cubicBezTo>
                  <a:cubicBezTo>
                    <a:pt x="40906" y="22265"/>
                    <a:pt x="40783" y="21884"/>
                    <a:pt x="40537" y="21831"/>
                  </a:cubicBezTo>
                  <a:cubicBezTo>
                    <a:pt x="39523" y="21614"/>
                    <a:pt x="38510" y="21400"/>
                    <a:pt x="37496" y="21187"/>
                  </a:cubicBezTo>
                  <a:cubicBezTo>
                    <a:pt x="38322" y="19943"/>
                    <a:pt x="39230" y="18758"/>
                    <a:pt x="40215" y="17638"/>
                  </a:cubicBezTo>
                  <a:cubicBezTo>
                    <a:pt x="40440" y="17384"/>
                    <a:pt x="40275" y="17039"/>
                    <a:pt x="39955" y="17005"/>
                  </a:cubicBezTo>
                  <a:cubicBezTo>
                    <a:pt x="38588" y="16865"/>
                    <a:pt x="37230" y="16652"/>
                    <a:pt x="35885" y="16371"/>
                  </a:cubicBezTo>
                  <a:lnTo>
                    <a:pt x="38040" y="12423"/>
                  </a:lnTo>
                  <a:cubicBezTo>
                    <a:pt x="38183" y="12164"/>
                    <a:pt x="37973" y="11850"/>
                    <a:pt x="37712" y="11850"/>
                  </a:cubicBezTo>
                  <a:cubicBezTo>
                    <a:pt x="37651" y="11850"/>
                    <a:pt x="37587" y="11867"/>
                    <a:pt x="37524" y="11907"/>
                  </a:cubicBezTo>
                  <a:cubicBezTo>
                    <a:pt x="33998" y="14105"/>
                    <a:pt x="30027" y="15171"/>
                    <a:pt x="26030" y="15171"/>
                  </a:cubicBezTo>
                  <a:cubicBezTo>
                    <a:pt x="22887" y="15171"/>
                    <a:pt x="19729" y="14512"/>
                    <a:pt x="16760" y="13227"/>
                  </a:cubicBezTo>
                  <a:cubicBezTo>
                    <a:pt x="18348" y="12755"/>
                    <a:pt x="19863" y="12065"/>
                    <a:pt x="21260" y="11175"/>
                  </a:cubicBezTo>
                  <a:cubicBezTo>
                    <a:pt x="21559" y="10985"/>
                    <a:pt x="21473" y="10590"/>
                    <a:pt x="21168" y="10470"/>
                  </a:cubicBezTo>
                  <a:cubicBezTo>
                    <a:pt x="19019" y="9628"/>
                    <a:pt x="16872" y="8678"/>
                    <a:pt x="14659" y="8020"/>
                  </a:cubicBezTo>
                  <a:cubicBezTo>
                    <a:pt x="14663" y="8000"/>
                    <a:pt x="14667" y="7981"/>
                    <a:pt x="14668" y="7961"/>
                  </a:cubicBezTo>
                  <a:cubicBezTo>
                    <a:pt x="14630" y="5946"/>
                    <a:pt x="14573" y="3929"/>
                    <a:pt x="14523" y="1913"/>
                  </a:cubicBezTo>
                  <a:cubicBezTo>
                    <a:pt x="14509" y="1389"/>
                    <a:pt x="14751" y="187"/>
                    <a:pt x="14008" y="16"/>
                  </a:cubicBezTo>
                  <a:cubicBezTo>
                    <a:pt x="13964" y="5"/>
                    <a:pt x="13918" y="0"/>
                    <a:pt x="138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3"/>
            <p:cNvSpPr/>
            <p:nvPr/>
          </p:nvSpPr>
          <p:spPr>
            <a:xfrm>
              <a:off x="8408507" y="4803526"/>
              <a:ext cx="134587" cy="42888"/>
            </a:xfrm>
            <a:custGeom>
              <a:avLst/>
              <a:gdLst/>
              <a:ahLst/>
              <a:cxnLst/>
              <a:rect l="l" t="t" r="r" b="b"/>
              <a:pathLst>
                <a:path w="4067" h="1296" extrusionOk="0">
                  <a:moveTo>
                    <a:pt x="3798" y="0"/>
                  </a:moveTo>
                  <a:cubicBezTo>
                    <a:pt x="3757" y="0"/>
                    <a:pt x="3712" y="16"/>
                    <a:pt x="3668" y="52"/>
                  </a:cubicBezTo>
                  <a:cubicBezTo>
                    <a:pt x="2871" y="709"/>
                    <a:pt x="1897" y="1038"/>
                    <a:pt x="888" y="1038"/>
                  </a:cubicBezTo>
                  <a:cubicBezTo>
                    <a:pt x="663" y="1038"/>
                    <a:pt x="437" y="1022"/>
                    <a:pt x="211" y="989"/>
                  </a:cubicBezTo>
                  <a:cubicBezTo>
                    <a:pt x="205" y="988"/>
                    <a:pt x="198" y="988"/>
                    <a:pt x="191" y="988"/>
                  </a:cubicBezTo>
                  <a:cubicBezTo>
                    <a:pt x="56" y="988"/>
                    <a:pt x="1" y="1196"/>
                    <a:pt x="148" y="1221"/>
                  </a:cubicBezTo>
                  <a:cubicBezTo>
                    <a:pt x="438" y="1271"/>
                    <a:pt x="726" y="1296"/>
                    <a:pt x="1010" y="1296"/>
                  </a:cubicBezTo>
                  <a:cubicBezTo>
                    <a:pt x="2042" y="1296"/>
                    <a:pt x="3026" y="968"/>
                    <a:pt x="3895" y="345"/>
                  </a:cubicBezTo>
                  <a:cubicBezTo>
                    <a:pt x="4067" y="221"/>
                    <a:pt x="3956" y="0"/>
                    <a:pt x="3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3"/>
            <p:cNvSpPr/>
            <p:nvPr/>
          </p:nvSpPr>
          <p:spPr>
            <a:xfrm>
              <a:off x="8480218" y="4767819"/>
              <a:ext cx="105400" cy="27963"/>
            </a:xfrm>
            <a:custGeom>
              <a:avLst/>
              <a:gdLst/>
              <a:ahLst/>
              <a:cxnLst/>
              <a:rect l="l" t="t" r="r" b="b"/>
              <a:pathLst>
                <a:path w="3185" h="845" extrusionOk="0">
                  <a:moveTo>
                    <a:pt x="2927" y="1"/>
                  </a:moveTo>
                  <a:cubicBezTo>
                    <a:pt x="2896" y="1"/>
                    <a:pt x="2863" y="10"/>
                    <a:pt x="2829" y="30"/>
                  </a:cubicBezTo>
                  <a:cubicBezTo>
                    <a:pt x="2310" y="340"/>
                    <a:pt x="1785" y="505"/>
                    <a:pt x="1239" y="505"/>
                  </a:cubicBezTo>
                  <a:cubicBezTo>
                    <a:pt x="914" y="505"/>
                    <a:pt x="581" y="446"/>
                    <a:pt x="237" y="324"/>
                  </a:cubicBezTo>
                  <a:cubicBezTo>
                    <a:pt x="224" y="319"/>
                    <a:pt x="210" y="317"/>
                    <a:pt x="197" y="317"/>
                  </a:cubicBezTo>
                  <a:cubicBezTo>
                    <a:pt x="74" y="317"/>
                    <a:pt x="0" y="520"/>
                    <a:pt x="130" y="577"/>
                  </a:cubicBezTo>
                  <a:cubicBezTo>
                    <a:pt x="530" y="752"/>
                    <a:pt x="967" y="844"/>
                    <a:pt x="1403" y="844"/>
                  </a:cubicBezTo>
                  <a:cubicBezTo>
                    <a:pt x="1973" y="844"/>
                    <a:pt x="2540" y="687"/>
                    <a:pt x="3019" y="356"/>
                  </a:cubicBezTo>
                  <a:cubicBezTo>
                    <a:pt x="3185" y="242"/>
                    <a:pt x="3087" y="1"/>
                    <a:pt x="29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23"/>
          <p:cNvGrpSpPr/>
          <p:nvPr/>
        </p:nvGrpSpPr>
        <p:grpSpPr>
          <a:xfrm>
            <a:off x="8490510" y="1991557"/>
            <a:ext cx="536463" cy="705466"/>
            <a:chOff x="8490510" y="1991557"/>
            <a:chExt cx="536463" cy="705466"/>
          </a:xfrm>
        </p:grpSpPr>
        <p:grpSp>
          <p:nvGrpSpPr>
            <p:cNvPr id="552" name="Google Shape;552;p23"/>
            <p:cNvGrpSpPr/>
            <p:nvPr/>
          </p:nvGrpSpPr>
          <p:grpSpPr>
            <a:xfrm>
              <a:off x="8490510" y="1991557"/>
              <a:ext cx="536463" cy="576273"/>
              <a:chOff x="8490510" y="1991557"/>
              <a:chExt cx="536463" cy="576273"/>
            </a:xfrm>
          </p:grpSpPr>
          <p:sp>
            <p:nvSpPr>
              <p:cNvPr id="553" name="Google Shape;553;p23"/>
              <p:cNvSpPr/>
              <p:nvPr/>
            </p:nvSpPr>
            <p:spPr>
              <a:xfrm>
                <a:off x="8490510" y="1991557"/>
                <a:ext cx="536463" cy="576273"/>
              </a:xfrm>
              <a:custGeom>
                <a:avLst/>
                <a:gdLst/>
                <a:ahLst/>
                <a:cxnLst/>
                <a:rect l="l" t="t" r="r" b="b"/>
                <a:pathLst>
                  <a:path w="16211" h="17414" extrusionOk="0">
                    <a:moveTo>
                      <a:pt x="3146" y="1048"/>
                    </a:moveTo>
                    <a:cubicBezTo>
                      <a:pt x="3765" y="1048"/>
                      <a:pt x="4373" y="1475"/>
                      <a:pt x="5168" y="1973"/>
                    </a:cubicBezTo>
                    <a:cubicBezTo>
                      <a:pt x="6293" y="2678"/>
                      <a:pt x="7408" y="3402"/>
                      <a:pt x="8513" y="4144"/>
                    </a:cubicBezTo>
                    <a:cubicBezTo>
                      <a:pt x="10784" y="5669"/>
                      <a:pt x="13002" y="7269"/>
                      <a:pt x="15167" y="8945"/>
                    </a:cubicBezTo>
                    <a:cubicBezTo>
                      <a:pt x="14621" y="9412"/>
                      <a:pt x="13754" y="10270"/>
                      <a:pt x="13189" y="10271"/>
                    </a:cubicBezTo>
                    <a:cubicBezTo>
                      <a:pt x="13188" y="10271"/>
                      <a:pt x="13188" y="10271"/>
                      <a:pt x="13187" y="10271"/>
                    </a:cubicBezTo>
                    <a:cubicBezTo>
                      <a:pt x="12599" y="10271"/>
                      <a:pt x="11653" y="9291"/>
                      <a:pt x="11147" y="8939"/>
                    </a:cubicBezTo>
                    <a:cubicBezTo>
                      <a:pt x="10722" y="8644"/>
                      <a:pt x="10464" y="8485"/>
                      <a:pt x="10203" y="8485"/>
                    </a:cubicBezTo>
                    <a:cubicBezTo>
                      <a:pt x="9970" y="8485"/>
                      <a:pt x="9735" y="8612"/>
                      <a:pt x="9378" y="8882"/>
                    </a:cubicBezTo>
                    <a:cubicBezTo>
                      <a:pt x="8592" y="9478"/>
                      <a:pt x="7097" y="10340"/>
                      <a:pt x="7058" y="11466"/>
                    </a:cubicBezTo>
                    <a:cubicBezTo>
                      <a:pt x="7021" y="12486"/>
                      <a:pt x="8018" y="13808"/>
                      <a:pt x="8601" y="14688"/>
                    </a:cubicBezTo>
                    <a:cubicBezTo>
                      <a:pt x="8588" y="14693"/>
                      <a:pt x="8575" y="14699"/>
                      <a:pt x="8563" y="14705"/>
                    </a:cubicBezTo>
                    <a:cubicBezTo>
                      <a:pt x="8087" y="15045"/>
                      <a:pt x="7629" y="15411"/>
                      <a:pt x="7168" y="15768"/>
                    </a:cubicBezTo>
                    <a:cubicBezTo>
                      <a:pt x="6790" y="16061"/>
                      <a:pt x="6290" y="16346"/>
                      <a:pt x="5990" y="16732"/>
                    </a:cubicBezTo>
                    <a:cubicBezTo>
                      <a:pt x="5161" y="14280"/>
                      <a:pt x="4143" y="11887"/>
                      <a:pt x="3244" y="9461"/>
                    </a:cubicBezTo>
                    <a:cubicBezTo>
                      <a:pt x="2772" y="8184"/>
                      <a:pt x="2313" y="6903"/>
                      <a:pt x="1869" y="5617"/>
                    </a:cubicBezTo>
                    <a:cubicBezTo>
                      <a:pt x="1380" y="4209"/>
                      <a:pt x="605" y="3084"/>
                      <a:pt x="1686" y="1883"/>
                    </a:cubicBezTo>
                    <a:cubicBezTo>
                      <a:pt x="2231" y="1279"/>
                      <a:pt x="2691" y="1048"/>
                      <a:pt x="3146" y="1048"/>
                    </a:cubicBezTo>
                    <a:close/>
                    <a:moveTo>
                      <a:pt x="3116" y="1"/>
                    </a:moveTo>
                    <a:cubicBezTo>
                      <a:pt x="3115" y="1"/>
                      <a:pt x="3113" y="1"/>
                      <a:pt x="3112" y="1"/>
                    </a:cubicBezTo>
                    <a:cubicBezTo>
                      <a:pt x="1999" y="2"/>
                      <a:pt x="888" y="1563"/>
                      <a:pt x="139" y="2223"/>
                    </a:cubicBezTo>
                    <a:cubicBezTo>
                      <a:pt x="41" y="2309"/>
                      <a:pt x="0" y="2474"/>
                      <a:pt x="40" y="2597"/>
                    </a:cubicBezTo>
                    <a:cubicBezTo>
                      <a:pt x="1663" y="7534"/>
                      <a:pt x="3282" y="12645"/>
                      <a:pt x="5644" y="17289"/>
                    </a:cubicBezTo>
                    <a:cubicBezTo>
                      <a:pt x="5688" y="17377"/>
                      <a:pt x="5766" y="17414"/>
                      <a:pt x="5847" y="17414"/>
                    </a:cubicBezTo>
                    <a:cubicBezTo>
                      <a:pt x="5968" y="17414"/>
                      <a:pt x="6095" y="17330"/>
                      <a:pt x="6119" y="17206"/>
                    </a:cubicBezTo>
                    <a:cubicBezTo>
                      <a:pt x="6644" y="17078"/>
                      <a:pt x="7125" y="16594"/>
                      <a:pt x="7558" y="16275"/>
                    </a:cubicBezTo>
                    <a:cubicBezTo>
                      <a:pt x="8029" y="15928"/>
                      <a:pt x="8503" y="15586"/>
                      <a:pt x="8961" y="15221"/>
                    </a:cubicBezTo>
                    <a:cubicBezTo>
                      <a:pt x="9030" y="15168"/>
                      <a:pt x="9067" y="15084"/>
                      <a:pt x="9059" y="14996"/>
                    </a:cubicBezTo>
                    <a:cubicBezTo>
                      <a:pt x="9183" y="14955"/>
                      <a:pt x="9277" y="14843"/>
                      <a:pt x="9216" y="14693"/>
                    </a:cubicBezTo>
                    <a:cubicBezTo>
                      <a:pt x="8776" y="13600"/>
                      <a:pt x="7819" y="12413"/>
                      <a:pt x="8215" y="11294"/>
                    </a:cubicBezTo>
                    <a:cubicBezTo>
                      <a:pt x="8497" y="10503"/>
                      <a:pt x="8989" y="10043"/>
                      <a:pt x="9700" y="9578"/>
                    </a:cubicBezTo>
                    <a:cubicBezTo>
                      <a:pt x="9940" y="9420"/>
                      <a:pt x="10118" y="9355"/>
                      <a:pt x="10275" y="9355"/>
                    </a:cubicBezTo>
                    <a:cubicBezTo>
                      <a:pt x="10582" y="9355"/>
                      <a:pt x="10804" y="9607"/>
                      <a:pt x="11234" y="9918"/>
                    </a:cubicBezTo>
                    <a:cubicBezTo>
                      <a:pt x="11730" y="10274"/>
                      <a:pt x="12536" y="11123"/>
                      <a:pt x="13169" y="11132"/>
                    </a:cubicBezTo>
                    <a:cubicBezTo>
                      <a:pt x="13173" y="11132"/>
                      <a:pt x="13177" y="11132"/>
                      <a:pt x="13181" y="11132"/>
                    </a:cubicBezTo>
                    <a:cubicBezTo>
                      <a:pt x="14028" y="11132"/>
                      <a:pt x="15135" y="9871"/>
                      <a:pt x="15759" y="9406"/>
                    </a:cubicBezTo>
                    <a:cubicBezTo>
                      <a:pt x="15837" y="9348"/>
                      <a:pt x="15890" y="9264"/>
                      <a:pt x="15909" y="9169"/>
                    </a:cubicBezTo>
                    <a:cubicBezTo>
                      <a:pt x="16109" y="9046"/>
                      <a:pt x="16210" y="8783"/>
                      <a:pt x="15978" y="8602"/>
                    </a:cubicBezTo>
                    <a:cubicBezTo>
                      <a:pt x="12971" y="6277"/>
                      <a:pt x="9877" y="4072"/>
                      <a:pt x="6678" y="2019"/>
                    </a:cubicBezTo>
                    <a:cubicBezTo>
                      <a:pt x="5749" y="1424"/>
                      <a:pt x="4258" y="1"/>
                      <a:pt x="3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3"/>
              <p:cNvSpPr/>
              <p:nvPr/>
            </p:nvSpPr>
            <p:spPr>
              <a:xfrm>
                <a:off x="8614210" y="2115256"/>
                <a:ext cx="152192" cy="171982"/>
              </a:xfrm>
              <a:custGeom>
                <a:avLst/>
                <a:gdLst/>
                <a:ahLst/>
                <a:cxnLst/>
                <a:rect l="l" t="t" r="r" b="b"/>
                <a:pathLst>
                  <a:path w="4599" h="5197" extrusionOk="0">
                    <a:moveTo>
                      <a:pt x="1007" y="1230"/>
                    </a:moveTo>
                    <a:lnTo>
                      <a:pt x="2094" y="1963"/>
                    </a:lnTo>
                    <a:cubicBezTo>
                      <a:pt x="2607" y="2311"/>
                      <a:pt x="3350" y="2660"/>
                      <a:pt x="3837" y="3100"/>
                    </a:cubicBezTo>
                    <a:cubicBezTo>
                      <a:pt x="3413" y="3677"/>
                      <a:pt x="2640" y="4198"/>
                      <a:pt x="2165" y="4686"/>
                    </a:cubicBezTo>
                    <a:cubicBezTo>
                      <a:pt x="1799" y="3513"/>
                      <a:pt x="1347" y="2401"/>
                      <a:pt x="1007" y="1230"/>
                    </a:cubicBezTo>
                    <a:close/>
                    <a:moveTo>
                      <a:pt x="409" y="1"/>
                    </a:moveTo>
                    <a:cubicBezTo>
                      <a:pt x="189" y="1"/>
                      <a:pt x="0" y="249"/>
                      <a:pt x="50" y="478"/>
                    </a:cubicBezTo>
                    <a:cubicBezTo>
                      <a:pt x="377" y="1998"/>
                      <a:pt x="791" y="3706"/>
                      <a:pt x="1610" y="5046"/>
                    </a:cubicBezTo>
                    <a:cubicBezTo>
                      <a:pt x="1674" y="5151"/>
                      <a:pt x="1776" y="5197"/>
                      <a:pt x="1878" y="5197"/>
                    </a:cubicBezTo>
                    <a:cubicBezTo>
                      <a:pt x="1991" y="5197"/>
                      <a:pt x="2105" y="5141"/>
                      <a:pt x="2166" y="5048"/>
                    </a:cubicBezTo>
                    <a:cubicBezTo>
                      <a:pt x="2218" y="5095"/>
                      <a:pt x="2283" y="5119"/>
                      <a:pt x="2349" y="5119"/>
                    </a:cubicBezTo>
                    <a:cubicBezTo>
                      <a:pt x="2410" y="5119"/>
                      <a:pt x="2472" y="5098"/>
                      <a:pt x="2522" y="5055"/>
                    </a:cubicBezTo>
                    <a:cubicBezTo>
                      <a:pt x="3173" y="4532"/>
                      <a:pt x="4096" y="3939"/>
                      <a:pt x="4531" y="3221"/>
                    </a:cubicBezTo>
                    <a:cubicBezTo>
                      <a:pt x="4588" y="3132"/>
                      <a:pt x="4598" y="2985"/>
                      <a:pt x="4533" y="2894"/>
                    </a:cubicBezTo>
                    <a:cubicBezTo>
                      <a:pt x="4133" y="2357"/>
                      <a:pt x="3433" y="2012"/>
                      <a:pt x="2889" y="1635"/>
                    </a:cubicBezTo>
                    <a:cubicBezTo>
                      <a:pt x="2125" y="1107"/>
                      <a:pt x="1358" y="585"/>
                      <a:pt x="592" y="61"/>
                    </a:cubicBezTo>
                    <a:cubicBezTo>
                      <a:pt x="531" y="19"/>
                      <a:pt x="469" y="1"/>
                      <a:pt x="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23"/>
            <p:cNvSpPr/>
            <p:nvPr/>
          </p:nvSpPr>
          <p:spPr>
            <a:xfrm>
              <a:off x="8597399" y="2575705"/>
              <a:ext cx="71844" cy="67674"/>
            </a:xfrm>
            <a:custGeom>
              <a:avLst/>
              <a:gdLst/>
              <a:ahLst/>
              <a:cxnLst/>
              <a:rect l="l" t="t" r="r" b="b"/>
              <a:pathLst>
                <a:path w="2171" h="2045" extrusionOk="0">
                  <a:moveTo>
                    <a:pt x="225" y="0"/>
                  </a:moveTo>
                  <a:cubicBezTo>
                    <a:pt x="113" y="0"/>
                    <a:pt x="1" y="122"/>
                    <a:pt x="66" y="257"/>
                  </a:cubicBezTo>
                  <a:cubicBezTo>
                    <a:pt x="424" y="985"/>
                    <a:pt x="1058" y="1699"/>
                    <a:pt x="1815" y="2026"/>
                  </a:cubicBezTo>
                  <a:cubicBezTo>
                    <a:pt x="1844" y="2039"/>
                    <a:pt x="1873" y="2044"/>
                    <a:pt x="1899" y="2044"/>
                  </a:cubicBezTo>
                  <a:cubicBezTo>
                    <a:pt x="2067" y="2044"/>
                    <a:pt x="2171" y="1826"/>
                    <a:pt x="1999" y="1714"/>
                  </a:cubicBezTo>
                  <a:cubicBezTo>
                    <a:pt x="1316" y="1265"/>
                    <a:pt x="775" y="801"/>
                    <a:pt x="362" y="84"/>
                  </a:cubicBezTo>
                  <a:cubicBezTo>
                    <a:pt x="327" y="25"/>
                    <a:pt x="276"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3"/>
            <p:cNvSpPr/>
            <p:nvPr/>
          </p:nvSpPr>
          <p:spPr>
            <a:xfrm>
              <a:off x="8587736" y="2657444"/>
              <a:ext cx="91137" cy="39579"/>
            </a:xfrm>
            <a:custGeom>
              <a:avLst/>
              <a:gdLst/>
              <a:ahLst/>
              <a:cxnLst/>
              <a:rect l="l" t="t" r="r" b="b"/>
              <a:pathLst>
                <a:path w="2754" h="1196" extrusionOk="0">
                  <a:moveTo>
                    <a:pt x="250" y="0"/>
                  </a:moveTo>
                  <a:cubicBezTo>
                    <a:pt x="97" y="0"/>
                    <a:pt x="0" y="220"/>
                    <a:pt x="160" y="316"/>
                  </a:cubicBezTo>
                  <a:cubicBezTo>
                    <a:pt x="850" y="723"/>
                    <a:pt x="1617" y="1060"/>
                    <a:pt x="2412" y="1192"/>
                  </a:cubicBezTo>
                  <a:cubicBezTo>
                    <a:pt x="2425" y="1194"/>
                    <a:pt x="2439" y="1195"/>
                    <a:pt x="2451" y="1195"/>
                  </a:cubicBezTo>
                  <a:cubicBezTo>
                    <a:pt x="2669" y="1195"/>
                    <a:pt x="2753" y="876"/>
                    <a:pt x="2518" y="814"/>
                  </a:cubicBezTo>
                  <a:cubicBezTo>
                    <a:pt x="1753" y="612"/>
                    <a:pt x="1036" y="390"/>
                    <a:pt x="333" y="22"/>
                  </a:cubicBezTo>
                  <a:cubicBezTo>
                    <a:pt x="305" y="7"/>
                    <a:pt x="276" y="0"/>
                    <a:pt x="2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23"/>
          <p:cNvGrpSpPr/>
          <p:nvPr/>
        </p:nvGrpSpPr>
        <p:grpSpPr>
          <a:xfrm>
            <a:off x="7961559" y="-202278"/>
            <a:ext cx="1015476" cy="922487"/>
            <a:chOff x="7961559" y="-202278"/>
            <a:chExt cx="1015476" cy="922487"/>
          </a:xfrm>
        </p:grpSpPr>
        <p:grpSp>
          <p:nvGrpSpPr>
            <p:cNvPr id="568" name="Google Shape;568;p23"/>
            <p:cNvGrpSpPr/>
            <p:nvPr/>
          </p:nvGrpSpPr>
          <p:grpSpPr>
            <a:xfrm>
              <a:off x="7961559" y="-121102"/>
              <a:ext cx="1015476" cy="841311"/>
              <a:chOff x="7961559" y="-121102"/>
              <a:chExt cx="1015476" cy="841311"/>
            </a:xfrm>
          </p:grpSpPr>
          <p:sp>
            <p:nvSpPr>
              <p:cNvPr id="569" name="Google Shape;569;p23"/>
              <p:cNvSpPr/>
              <p:nvPr/>
            </p:nvSpPr>
            <p:spPr>
              <a:xfrm>
                <a:off x="7961559" y="-121102"/>
                <a:ext cx="1015476" cy="841311"/>
              </a:xfrm>
              <a:custGeom>
                <a:avLst/>
                <a:gdLst/>
                <a:ahLst/>
                <a:cxnLst/>
                <a:rect l="l" t="t" r="r" b="b"/>
                <a:pathLst>
                  <a:path w="30686" h="25423" extrusionOk="0">
                    <a:moveTo>
                      <a:pt x="27538" y="752"/>
                    </a:moveTo>
                    <a:cubicBezTo>
                      <a:pt x="27287" y="1203"/>
                      <a:pt x="27189" y="1722"/>
                      <a:pt x="27229" y="2252"/>
                    </a:cubicBezTo>
                    <a:cubicBezTo>
                      <a:pt x="27242" y="2432"/>
                      <a:pt x="27378" y="2530"/>
                      <a:pt x="27529" y="2530"/>
                    </a:cubicBezTo>
                    <a:cubicBezTo>
                      <a:pt x="27584" y="2530"/>
                      <a:pt x="27642" y="2516"/>
                      <a:pt x="27696" y="2489"/>
                    </a:cubicBezTo>
                    <a:cubicBezTo>
                      <a:pt x="28142" y="2266"/>
                      <a:pt x="28598" y="2111"/>
                      <a:pt x="29096" y="2059"/>
                    </a:cubicBezTo>
                    <a:cubicBezTo>
                      <a:pt x="29200" y="2047"/>
                      <a:pt x="29304" y="2044"/>
                      <a:pt x="29409" y="2044"/>
                    </a:cubicBezTo>
                    <a:cubicBezTo>
                      <a:pt x="29493" y="2044"/>
                      <a:pt x="29577" y="2046"/>
                      <a:pt x="29661" y="2047"/>
                    </a:cubicBezTo>
                    <a:cubicBezTo>
                      <a:pt x="28577" y="2661"/>
                      <a:pt x="27722" y="3836"/>
                      <a:pt x="27269" y="4955"/>
                    </a:cubicBezTo>
                    <a:cubicBezTo>
                      <a:pt x="26258" y="4491"/>
                      <a:pt x="25141" y="4157"/>
                      <a:pt x="24210" y="3855"/>
                    </a:cubicBezTo>
                    <a:cubicBezTo>
                      <a:pt x="24605" y="3218"/>
                      <a:pt x="24959" y="2587"/>
                      <a:pt x="25514" y="2045"/>
                    </a:cubicBezTo>
                    <a:cubicBezTo>
                      <a:pt x="26111" y="1462"/>
                      <a:pt x="26791" y="1079"/>
                      <a:pt x="27538" y="752"/>
                    </a:cubicBezTo>
                    <a:close/>
                    <a:moveTo>
                      <a:pt x="12595" y="1027"/>
                    </a:moveTo>
                    <a:cubicBezTo>
                      <a:pt x="15327" y="1811"/>
                      <a:pt x="18070" y="2529"/>
                      <a:pt x="20766" y="3434"/>
                    </a:cubicBezTo>
                    <a:cubicBezTo>
                      <a:pt x="22397" y="3983"/>
                      <a:pt x="24013" y="4574"/>
                      <a:pt x="25612" y="5209"/>
                    </a:cubicBezTo>
                    <a:cubicBezTo>
                      <a:pt x="27209" y="5845"/>
                      <a:pt x="29143" y="6369"/>
                      <a:pt x="29309" y="8354"/>
                    </a:cubicBezTo>
                    <a:cubicBezTo>
                      <a:pt x="29451" y="10072"/>
                      <a:pt x="28035" y="11633"/>
                      <a:pt x="27068" y="12924"/>
                    </a:cubicBezTo>
                    <a:cubicBezTo>
                      <a:pt x="26195" y="14088"/>
                      <a:pt x="25311" y="15246"/>
                      <a:pt x="24418" y="16396"/>
                    </a:cubicBezTo>
                    <a:cubicBezTo>
                      <a:pt x="22826" y="18445"/>
                      <a:pt x="21188" y="20459"/>
                      <a:pt x="19539" y="22464"/>
                    </a:cubicBezTo>
                    <a:cubicBezTo>
                      <a:pt x="19524" y="22195"/>
                      <a:pt x="19461" y="21928"/>
                      <a:pt x="19354" y="21680"/>
                    </a:cubicBezTo>
                    <a:cubicBezTo>
                      <a:pt x="19115" y="20637"/>
                      <a:pt x="18355" y="20086"/>
                      <a:pt x="17460" y="19565"/>
                    </a:cubicBezTo>
                    <a:cubicBezTo>
                      <a:pt x="15714" y="18549"/>
                      <a:pt x="13820" y="17727"/>
                      <a:pt x="11936" y="17003"/>
                    </a:cubicBezTo>
                    <a:cubicBezTo>
                      <a:pt x="8809" y="15800"/>
                      <a:pt x="5502" y="14826"/>
                      <a:pt x="2152" y="14518"/>
                    </a:cubicBezTo>
                    <a:cubicBezTo>
                      <a:pt x="2111" y="14475"/>
                      <a:pt x="2060" y="14445"/>
                      <a:pt x="2004" y="14426"/>
                    </a:cubicBezTo>
                    <a:cubicBezTo>
                      <a:pt x="5650" y="10068"/>
                      <a:pt x="8995" y="5438"/>
                      <a:pt x="12592" y="1034"/>
                    </a:cubicBezTo>
                    <a:cubicBezTo>
                      <a:pt x="12593" y="1033"/>
                      <a:pt x="12593" y="1030"/>
                      <a:pt x="12595" y="1027"/>
                    </a:cubicBezTo>
                    <a:close/>
                    <a:moveTo>
                      <a:pt x="2405" y="15057"/>
                    </a:moveTo>
                    <a:cubicBezTo>
                      <a:pt x="5033" y="15632"/>
                      <a:pt x="7651" y="16183"/>
                      <a:pt x="10204" y="17071"/>
                    </a:cubicBezTo>
                    <a:cubicBezTo>
                      <a:pt x="11792" y="17624"/>
                      <a:pt x="13350" y="18265"/>
                      <a:pt x="14867" y="18991"/>
                    </a:cubicBezTo>
                    <a:cubicBezTo>
                      <a:pt x="16188" y="19622"/>
                      <a:pt x="18404" y="20363"/>
                      <a:pt x="18730" y="21948"/>
                    </a:cubicBezTo>
                    <a:cubicBezTo>
                      <a:pt x="18739" y="21996"/>
                      <a:pt x="18761" y="22041"/>
                      <a:pt x="18790" y="22080"/>
                    </a:cubicBezTo>
                    <a:cubicBezTo>
                      <a:pt x="19171" y="23986"/>
                      <a:pt x="17751" y="24564"/>
                      <a:pt x="15860" y="24564"/>
                    </a:cubicBezTo>
                    <a:cubicBezTo>
                      <a:pt x="13387" y="24564"/>
                      <a:pt x="10109" y="23576"/>
                      <a:pt x="9006" y="23279"/>
                    </a:cubicBezTo>
                    <a:cubicBezTo>
                      <a:pt x="6257" y="22539"/>
                      <a:pt x="3624" y="21521"/>
                      <a:pt x="932" y="20620"/>
                    </a:cubicBezTo>
                    <a:cubicBezTo>
                      <a:pt x="2540" y="19294"/>
                      <a:pt x="3100" y="17006"/>
                      <a:pt x="2405" y="15057"/>
                    </a:cubicBezTo>
                    <a:close/>
                    <a:moveTo>
                      <a:pt x="27764" y="0"/>
                    </a:moveTo>
                    <a:cubicBezTo>
                      <a:pt x="27737" y="0"/>
                      <a:pt x="27709" y="3"/>
                      <a:pt x="27679" y="10"/>
                    </a:cubicBezTo>
                    <a:cubicBezTo>
                      <a:pt x="26022" y="379"/>
                      <a:pt x="24126" y="1942"/>
                      <a:pt x="23728" y="3695"/>
                    </a:cubicBezTo>
                    <a:cubicBezTo>
                      <a:pt x="23634" y="3662"/>
                      <a:pt x="23538" y="3630"/>
                      <a:pt x="23451" y="3600"/>
                    </a:cubicBezTo>
                    <a:cubicBezTo>
                      <a:pt x="19951" y="2322"/>
                      <a:pt x="16358" y="1151"/>
                      <a:pt x="12702" y="420"/>
                    </a:cubicBezTo>
                    <a:cubicBezTo>
                      <a:pt x="12679" y="415"/>
                      <a:pt x="12656" y="412"/>
                      <a:pt x="12633" y="412"/>
                    </a:cubicBezTo>
                    <a:cubicBezTo>
                      <a:pt x="12569" y="412"/>
                      <a:pt x="12506" y="433"/>
                      <a:pt x="12455" y="474"/>
                    </a:cubicBezTo>
                    <a:cubicBezTo>
                      <a:pt x="12407" y="450"/>
                      <a:pt x="12355" y="436"/>
                      <a:pt x="12303" y="436"/>
                    </a:cubicBezTo>
                    <a:cubicBezTo>
                      <a:pt x="12219" y="436"/>
                      <a:pt x="12133" y="471"/>
                      <a:pt x="12062" y="558"/>
                    </a:cubicBezTo>
                    <a:cubicBezTo>
                      <a:pt x="8338" y="5062"/>
                      <a:pt x="4468" y="9613"/>
                      <a:pt x="1242" y="14492"/>
                    </a:cubicBezTo>
                    <a:cubicBezTo>
                      <a:pt x="1115" y="14685"/>
                      <a:pt x="1310" y="14886"/>
                      <a:pt x="1501" y="14886"/>
                    </a:cubicBezTo>
                    <a:cubicBezTo>
                      <a:pt x="1521" y="14886"/>
                      <a:pt x="1540" y="14884"/>
                      <a:pt x="1560" y="14880"/>
                    </a:cubicBezTo>
                    <a:lnTo>
                      <a:pt x="1560" y="14880"/>
                    </a:lnTo>
                    <a:cubicBezTo>
                      <a:pt x="2429" y="16854"/>
                      <a:pt x="1870" y="18960"/>
                      <a:pt x="296" y="20395"/>
                    </a:cubicBezTo>
                    <a:cubicBezTo>
                      <a:pt x="285" y="20407"/>
                      <a:pt x="275" y="20421"/>
                      <a:pt x="267" y="20436"/>
                    </a:cubicBezTo>
                    <a:cubicBezTo>
                      <a:pt x="72" y="20485"/>
                      <a:pt x="0" y="20810"/>
                      <a:pt x="215" y="20919"/>
                    </a:cubicBezTo>
                    <a:cubicBezTo>
                      <a:pt x="4382" y="23005"/>
                      <a:pt x="9201" y="24296"/>
                      <a:pt x="13762" y="25160"/>
                    </a:cubicBezTo>
                    <a:cubicBezTo>
                      <a:pt x="14470" y="25294"/>
                      <a:pt x="15236" y="25423"/>
                      <a:pt x="15986" y="25423"/>
                    </a:cubicBezTo>
                    <a:cubicBezTo>
                      <a:pt x="16943" y="25423"/>
                      <a:pt x="17873" y="25213"/>
                      <a:pt x="18618" y="24538"/>
                    </a:cubicBezTo>
                    <a:cubicBezTo>
                      <a:pt x="18768" y="24399"/>
                      <a:pt x="18905" y="24244"/>
                      <a:pt x="19026" y="24079"/>
                    </a:cubicBezTo>
                    <a:cubicBezTo>
                      <a:pt x="19122" y="24074"/>
                      <a:pt x="19213" y="24028"/>
                      <a:pt x="19272" y="23953"/>
                    </a:cubicBezTo>
                    <a:cubicBezTo>
                      <a:pt x="21734" y="21049"/>
                      <a:pt x="24101" y="18061"/>
                      <a:pt x="26408" y="15033"/>
                    </a:cubicBezTo>
                    <a:cubicBezTo>
                      <a:pt x="27851" y="13140"/>
                      <a:pt x="30686" y="10362"/>
                      <a:pt x="30053" y="7700"/>
                    </a:cubicBezTo>
                    <a:cubicBezTo>
                      <a:pt x="29791" y="6592"/>
                      <a:pt x="28912" y="5820"/>
                      <a:pt x="27834" y="5237"/>
                    </a:cubicBezTo>
                    <a:cubicBezTo>
                      <a:pt x="28111" y="4632"/>
                      <a:pt x="28428" y="4065"/>
                      <a:pt x="28857" y="3549"/>
                    </a:cubicBezTo>
                    <a:cubicBezTo>
                      <a:pt x="29274" y="3051"/>
                      <a:pt x="29768" y="2661"/>
                      <a:pt x="30231" y="2214"/>
                    </a:cubicBezTo>
                    <a:cubicBezTo>
                      <a:pt x="30297" y="2151"/>
                      <a:pt x="30297" y="2062"/>
                      <a:pt x="30263" y="1988"/>
                    </a:cubicBezTo>
                    <a:cubicBezTo>
                      <a:pt x="30427" y="1923"/>
                      <a:pt x="30404" y="1685"/>
                      <a:pt x="30266" y="1601"/>
                    </a:cubicBezTo>
                    <a:cubicBezTo>
                      <a:pt x="30017" y="1447"/>
                      <a:pt x="29715" y="1385"/>
                      <a:pt x="29395" y="1385"/>
                    </a:cubicBezTo>
                    <a:cubicBezTo>
                      <a:pt x="28865" y="1385"/>
                      <a:pt x="28286" y="1555"/>
                      <a:pt x="27812" y="1762"/>
                    </a:cubicBezTo>
                    <a:cubicBezTo>
                      <a:pt x="27835" y="1327"/>
                      <a:pt x="27984" y="930"/>
                      <a:pt x="28228" y="535"/>
                    </a:cubicBezTo>
                    <a:cubicBezTo>
                      <a:pt x="28316" y="393"/>
                      <a:pt x="28203" y="256"/>
                      <a:pt x="28070" y="230"/>
                    </a:cubicBezTo>
                    <a:cubicBezTo>
                      <a:pt x="28032" y="105"/>
                      <a:pt x="27921" y="0"/>
                      <a:pt x="277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3"/>
              <p:cNvSpPr/>
              <p:nvPr/>
            </p:nvSpPr>
            <p:spPr>
              <a:xfrm>
                <a:off x="8300393" y="-9514"/>
                <a:ext cx="454393" cy="238465"/>
              </a:xfrm>
              <a:custGeom>
                <a:avLst/>
                <a:gdLst/>
                <a:ahLst/>
                <a:cxnLst/>
                <a:rect l="l" t="t" r="r" b="b"/>
                <a:pathLst>
                  <a:path w="13731" h="7206" extrusionOk="0">
                    <a:moveTo>
                      <a:pt x="3405" y="398"/>
                    </a:moveTo>
                    <a:cubicBezTo>
                      <a:pt x="6672" y="1199"/>
                      <a:pt x="9840" y="2187"/>
                      <a:pt x="13011" y="3312"/>
                    </a:cubicBezTo>
                    <a:cubicBezTo>
                      <a:pt x="12479" y="3907"/>
                      <a:pt x="12000" y="4550"/>
                      <a:pt x="11473" y="5149"/>
                    </a:cubicBezTo>
                    <a:cubicBezTo>
                      <a:pt x="11067" y="5608"/>
                      <a:pt x="10614" y="6052"/>
                      <a:pt x="10240" y="6544"/>
                    </a:cubicBezTo>
                    <a:cubicBezTo>
                      <a:pt x="10193" y="6499"/>
                      <a:pt x="10133" y="6469"/>
                      <a:pt x="10070" y="6455"/>
                    </a:cubicBezTo>
                    <a:cubicBezTo>
                      <a:pt x="6912" y="5792"/>
                      <a:pt x="3808" y="4954"/>
                      <a:pt x="694" y="4118"/>
                    </a:cubicBezTo>
                    <a:cubicBezTo>
                      <a:pt x="1630" y="2949"/>
                      <a:pt x="2576" y="1722"/>
                      <a:pt x="3379" y="460"/>
                    </a:cubicBezTo>
                    <a:cubicBezTo>
                      <a:pt x="3391" y="441"/>
                      <a:pt x="3400" y="419"/>
                      <a:pt x="3405" y="398"/>
                    </a:cubicBezTo>
                    <a:close/>
                    <a:moveTo>
                      <a:pt x="3390" y="1"/>
                    </a:moveTo>
                    <a:cubicBezTo>
                      <a:pt x="3293" y="1"/>
                      <a:pt x="3228" y="67"/>
                      <a:pt x="3207" y="145"/>
                    </a:cubicBezTo>
                    <a:cubicBezTo>
                      <a:pt x="3193" y="142"/>
                      <a:pt x="3178" y="141"/>
                      <a:pt x="3164" y="141"/>
                    </a:cubicBezTo>
                    <a:cubicBezTo>
                      <a:pt x="3106" y="141"/>
                      <a:pt x="3049" y="162"/>
                      <a:pt x="3007" y="202"/>
                    </a:cubicBezTo>
                    <a:cubicBezTo>
                      <a:pt x="1927" y="1257"/>
                      <a:pt x="951" y="2528"/>
                      <a:pt x="109" y="3779"/>
                    </a:cubicBezTo>
                    <a:cubicBezTo>
                      <a:pt x="0" y="3940"/>
                      <a:pt x="81" y="4110"/>
                      <a:pt x="218" y="4202"/>
                    </a:cubicBezTo>
                    <a:cubicBezTo>
                      <a:pt x="152" y="4348"/>
                      <a:pt x="198" y="4559"/>
                      <a:pt x="394" y="4628"/>
                    </a:cubicBezTo>
                    <a:cubicBezTo>
                      <a:pt x="3495" y="5723"/>
                      <a:pt x="6690" y="6516"/>
                      <a:pt x="9906" y="7192"/>
                    </a:cubicBezTo>
                    <a:cubicBezTo>
                      <a:pt x="9929" y="7196"/>
                      <a:pt x="9953" y="7198"/>
                      <a:pt x="9976" y="7198"/>
                    </a:cubicBezTo>
                    <a:cubicBezTo>
                      <a:pt x="10025" y="7198"/>
                      <a:pt x="10074" y="7189"/>
                      <a:pt x="10119" y="7169"/>
                    </a:cubicBezTo>
                    <a:cubicBezTo>
                      <a:pt x="10161" y="7192"/>
                      <a:pt x="10209" y="7206"/>
                      <a:pt x="10256" y="7206"/>
                    </a:cubicBezTo>
                    <a:cubicBezTo>
                      <a:pt x="10298" y="7206"/>
                      <a:pt x="10339" y="7195"/>
                      <a:pt x="10377" y="7172"/>
                    </a:cubicBezTo>
                    <a:cubicBezTo>
                      <a:pt x="11037" y="6764"/>
                      <a:pt x="11583" y="6120"/>
                      <a:pt x="12095" y="5545"/>
                    </a:cubicBezTo>
                    <a:cubicBezTo>
                      <a:pt x="12622" y="4956"/>
                      <a:pt x="13156" y="4348"/>
                      <a:pt x="13591" y="3686"/>
                    </a:cubicBezTo>
                    <a:cubicBezTo>
                      <a:pt x="13731" y="3473"/>
                      <a:pt x="13565" y="3257"/>
                      <a:pt x="13360" y="3204"/>
                    </a:cubicBezTo>
                    <a:cubicBezTo>
                      <a:pt x="13446" y="3060"/>
                      <a:pt x="13441" y="2847"/>
                      <a:pt x="13259" y="2773"/>
                    </a:cubicBezTo>
                    <a:cubicBezTo>
                      <a:pt x="10102" y="1488"/>
                      <a:pt x="6785" y="578"/>
                      <a:pt x="3428" y="4"/>
                    </a:cubicBezTo>
                    <a:cubicBezTo>
                      <a:pt x="3415" y="2"/>
                      <a:pt x="3402" y="1"/>
                      <a:pt x="33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3"/>
              <p:cNvSpPr/>
              <p:nvPr/>
            </p:nvSpPr>
            <p:spPr>
              <a:xfrm>
                <a:off x="8035852" y="538101"/>
                <a:ext cx="467895" cy="136871"/>
              </a:xfrm>
              <a:custGeom>
                <a:avLst/>
                <a:gdLst/>
                <a:ahLst/>
                <a:cxnLst/>
                <a:rect l="l" t="t" r="r" b="b"/>
                <a:pathLst>
                  <a:path w="14139" h="4136" extrusionOk="0">
                    <a:moveTo>
                      <a:pt x="214" y="0"/>
                    </a:moveTo>
                    <a:cubicBezTo>
                      <a:pt x="73" y="0"/>
                      <a:pt x="1" y="223"/>
                      <a:pt x="148" y="285"/>
                    </a:cubicBezTo>
                    <a:cubicBezTo>
                      <a:pt x="4430" y="2105"/>
                      <a:pt x="9175" y="3165"/>
                      <a:pt x="13711" y="4129"/>
                    </a:cubicBezTo>
                    <a:cubicBezTo>
                      <a:pt x="13733" y="4134"/>
                      <a:pt x="13753" y="4136"/>
                      <a:pt x="13772" y="4136"/>
                    </a:cubicBezTo>
                    <a:cubicBezTo>
                      <a:pt x="14058" y="4136"/>
                      <a:pt x="14139" y="3678"/>
                      <a:pt x="13826" y="3612"/>
                    </a:cubicBezTo>
                    <a:cubicBezTo>
                      <a:pt x="9221" y="2642"/>
                      <a:pt x="4795" y="1178"/>
                      <a:pt x="250" y="5"/>
                    </a:cubicBezTo>
                    <a:cubicBezTo>
                      <a:pt x="238" y="2"/>
                      <a:pt x="226"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3"/>
              <p:cNvSpPr/>
              <p:nvPr/>
            </p:nvSpPr>
            <p:spPr>
              <a:xfrm>
                <a:off x="8065073" y="496669"/>
                <a:ext cx="284728" cy="96829"/>
              </a:xfrm>
              <a:custGeom>
                <a:avLst/>
                <a:gdLst/>
                <a:ahLst/>
                <a:cxnLst/>
                <a:rect l="l" t="t" r="r" b="b"/>
                <a:pathLst>
                  <a:path w="8604" h="2926" extrusionOk="0">
                    <a:moveTo>
                      <a:pt x="215" y="0"/>
                    </a:moveTo>
                    <a:cubicBezTo>
                      <a:pt x="39" y="0"/>
                      <a:pt x="1" y="272"/>
                      <a:pt x="187" y="332"/>
                    </a:cubicBezTo>
                    <a:cubicBezTo>
                      <a:pt x="2858" y="1203"/>
                      <a:pt x="5540" y="2122"/>
                      <a:pt x="8234" y="2917"/>
                    </a:cubicBezTo>
                    <a:cubicBezTo>
                      <a:pt x="8253" y="2923"/>
                      <a:pt x="8272" y="2925"/>
                      <a:pt x="8291" y="2925"/>
                    </a:cubicBezTo>
                    <a:cubicBezTo>
                      <a:pt x="8497" y="2925"/>
                      <a:pt x="8604" y="2586"/>
                      <a:pt x="8387" y="2496"/>
                    </a:cubicBezTo>
                    <a:cubicBezTo>
                      <a:pt x="5794" y="1431"/>
                      <a:pt x="2990" y="626"/>
                      <a:pt x="259" y="6"/>
                    </a:cubicBezTo>
                    <a:cubicBezTo>
                      <a:pt x="243" y="2"/>
                      <a:pt x="229" y="0"/>
                      <a:pt x="2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3"/>
              <p:cNvSpPr/>
              <p:nvPr/>
            </p:nvSpPr>
            <p:spPr>
              <a:xfrm>
                <a:off x="8062458" y="453450"/>
                <a:ext cx="442447" cy="137566"/>
              </a:xfrm>
              <a:custGeom>
                <a:avLst/>
                <a:gdLst/>
                <a:ahLst/>
                <a:cxnLst/>
                <a:rect l="l" t="t" r="r" b="b"/>
                <a:pathLst>
                  <a:path w="13370" h="4157" extrusionOk="0">
                    <a:moveTo>
                      <a:pt x="229" y="0"/>
                    </a:moveTo>
                    <a:cubicBezTo>
                      <a:pt x="49" y="0"/>
                      <a:pt x="1" y="275"/>
                      <a:pt x="194" y="325"/>
                    </a:cubicBezTo>
                    <a:cubicBezTo>
                      <a:pt x="4520" y="1454"/>
                      <a:pt x="8735" y="2768"/>
                      <a:pt x="12987" y="4146"/>
                    </a:cubicBezTo>
                    <a:cubicBezTo>
                      <a:pt x="13009" y="4154"/>
                      <a:pt x="13030" y="4157"/>
                      <a:pt x="13051" y="4157"/>
                    </a:cubicBezTo>
                    <a:cubicBezTo>
                      <a:pt x="13262" y="4157"/>
                      <a:pt x="13370" y="3801"/>
                      <a:pt x="13146" y="3708"/>
                    </a:cubicBezTo>
                    <a:cubicBezTo>
                      <a:pt x="9037" y="2045"/>
                      <a:pt x="4617" y="824"/>
                      <a:pt x="264" y="4"/>
                    </a:cubicBezTo>
                    <a:cubicBezTo>
                      <a:pt x="252" y="1"/>
                      <a:pt x="240"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3"/>
              <p:cNvSpPr/>
              <p:nvPr/>
            </p:nvSpPr>
            <p:spPr>
              <a:xfrm>
                <a:off x="8133177" y="416684"/>
                <a:ext cx="277381" cy="106657"/>
              </a:xfrm>
              <a:custGeom>
                <a:avLst/>
                <a:gdLst/>
                <a:ahLst/>
                <a:cxnLst/>
                <a:rect l="l" t="t" r="r" b="b"/>
                <a:pathLst>
                  <a:path w="8382" h="3223" extrusionOk="0">
                    <a:moveTo>
                      <a:pt x="213" y="0"/>
                    </a:moveTo>
                    <a:cubicBezTo>
                      <a:pt x="41" y="0"/>
                      <a:pt x="0" y="259"/>
                      <a:pt x="181" y="314"/>
                    </a:cubicBezTo>
                    <a:cubicBezTo>
                      <a:pt x="2848" y="1118"/>
                      <a:pt x="5404" y="2014"/>
                      <a:pt x="7928" y="3198"/>
                    </a:cubicBezTo>
                    <a:cubicBezTo>
                      <a:pt x="7964" y="3215"/>
                      <a:pt x="8000" y="3222"/>
                      <a:pt x="8033" y="3222"/>
                    </a:cubicBezTo>
                    <a:cubicBezTo>
                      <a:pt x="8252" y="3222"/>
                      <a:pt x="8382" y="2897"/>
                      <a:pt x="8145" y="2778"/>
                    </a:cubicBezTo>
                    <a:cubicBezTo>
                      <a:pt x="5669" y="1537"/>
                      <a:pt x="2973" y="533"/>
                      <a:pt x="250" y="4"/>
                    </a:cubicBezTo>
                    <a:cubicBezTo>
                      <a:pt x="237" y="2"/>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23"/>
            <p:cNvGrpSpPr/>
            <p:nvPr/>
          </p:nvGrpSpPr>
          <p:grpSpPr>
            <a:xfrm>
              <a:off x="8502092" y="-202278"/>
              <a:ext cx="136937" cy="83459"/>
              <a:chOff x="8502092" y="-202278"/>
              <a:chExt cx="136937" cy="83459"/>
            </a:xfrm>
          </p:grpSpPr>
          <p:sp>
            <p:nvSpPr>
              <p:cNvPr id="576" name="Google Shape;576;p23"/>
              <p:cNvSpPr/>
              <p:nvPr/>
            </p:nvSpPr>
            <p:spPr>
              <a:xfrm>
                <a:off x="8502092" y="-153466"/>
                <a:ext cx="103910" cy="34648"/>
              </a:xfrm>
              <a:custGeom>
                <a:avLst/>
                <a:gdLst/>
                <a:ahLst/>
                <a:cxnLst/>
                <a:rect l="l" t="t" r="r" b="b"/>
                <a:pathLst>
                  <a:path w="3140" h="1047" extrusionOk="0">
                    <a:moveTo>
                      <a:pt x="230" y="0"/>
                    </a:moveTo>
                    <a:cubicBezTo>
                      <a:pt x="60" y="0"/>
                      <a:pt x="1" y="269"/>
                      <a:pt x="188" y="320"/>
                    </a:cubicBezTo>
                    <a:cubicBezTo>
                      <a:pt x="1065" y="565"/>
                      <a:pt x="1943" y="839"/>
                      <a:pt x="2833" y="1041"/>
                    </a:cubicBezTo>
                    <a:cubicBezTo>
                      <a:pt x="2849" y="1045"/>
                      <a:pt x="2865" y="1047"/>
                      <a:pt x="2880" y="1047"/>
                    </a:cubicBezTo>
                    <a:cubicBezTo>
                      <a:pt x="3074" y="1047"/>
                      <a:pt x="3140" y="752"/>
                      <a:pt x="2929" y="689"/>
                    </a:cubicBezTo>
                    <a:cubicBezTo>
                      <a:pt x="2056" y="424"/>
                      <a:pt x="1159" y="229"/>
                      <a:pt x="273" y="6"/>
                    </a:cubicBezTo>
                    <a:cubicBezTo>
                      <a:pt x="258" y="2"/>
                      <a:pt x="244"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3"/>
              <p:cNvSpPr/>
              <p:nvPr/>
            </p:nvSpPr>
            <p:spPr>
              <a:xfrm>
                <a:off x="8542101" y="-202278"/>
                <a:ext cx="96928" cy="43881"/>
              </a:xfrm>
              <a:custGeom>
                <a:avLst/>
                <a:gdLst/>
                <a:ahLst/>
                <a:cxnLst/>
                <a:rect l="l" t="t" r="r" b="b"/>
                <a:pathLst>
                  <a:path w="2929" h="1326" extrusionOk="0">
                    <a:moveTo>
                      <a:pt x="234" y="0"/>
                    </a:moveTo>
                    <a:cubicBezTo>
                      <a:pt x="88" y="0"/>
                      <a:pt x="0" y="234"/>
                      <a:pt x="153" y="305"/>
                    </a:cubicBezTo>
                    <a:cubicBezTo>
                      <a:pt x="944" y="674"/>
                      <a:pt x="1772" y="1012"/>
                      <a:pt x="2592" y="1311"/>
                    </a:cubicBezTo>
                    <a:cubicBezTo>
                      <a:pt x="2619" y="1321"/>
                      <a:pt x="2645" y="1326"/>
                      <a:pt x="2669" y="1326"/>
                    </a:cubicBezTo>
                    <a:cubicBezTo>
                      <a:pt x="2872" y="1326"/>
                      <a:pt x="2929" y="989"/>
                      <a:pt x="2706" y="897"/>
                    </a:cubicBezTo>
                    <a:cubicBezTo>
                      <a:pt x="1916" y="571"/>
                      <a:pt x="1094" y="266"/>
                      <a:pt x="279" y="7"/>
                    </a:cubicBezTo>
                    <a:cubicBezTo>
                      <a:pt x="263" y="2"/>
                      <a:pt x="248" y="0"/>
                      <a:pt x="2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8" name="Google Shape;578;p23"/>
          <p:cNvGrpSpPr/>
          <p:nvPr/>
        </p:nvGrpSpPr>
        <p:grpSpPr>
          <a:xfrm>
            <a:off x="4816519" y="4288164"/>
            <a:ext cx="772313" cy="497744"/>
            <a:chOff x="4816519" y="4288164"/>
            <a:chExt cx="772313" cy="497744"/>
          </a:xfrm>
        </p:grpSpPr>
        <p:sp>
          <p:nvSpPr>
            <p:cNvPr id="579" name="Google Shape;579;p23"/>
            <p:cNvSpPr/>
            <p:nvPr/>
          </p:nvSpPr>
          <p:spPr>
            <a:xfrm>
              <a:off x="4925186" y="4301061"/>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3"/>
            <p:cNvSpPr/>
            <p:nvPr/>
          </p:nvSpPr>
          <p:spPr>
            <a:xfrm>
              <a:off x="4816519" y="42881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23"/>
          <p:cNvGrpSpPr/>
          <p:nvPr/>
        </p:nvGrpSpPr>
        <p:grpSpPr>
          <a:xfrm>
            <a:off x="1637980" y="2854741"/>
            <a:ext cx="851139" cy="910474"/>
            <a:chOff x="1637980" y="2854741"/>
            <a:chExt cx="851139" cy="910474"/>
          </a:xfrm>
        </p:grpSpPr>
        <p:grpSp>
          <p:nvGrpSpPr>
            <p:cNvPr id="582" name="Google Shape;582;p23"/>
            <p:cNvGrpSpPr/>
            <p:nvPr/>
          </p:nvGrpSpPr>
          <p:grpSpPr>
            <a:xfrm>
              <a:off x="1637980" y="2854741"/>
              <a:ext cx="851139" cy="910474"/>
              <a:chOff x="1637980" y="2854741"/>
              <a:chExt cx="851139" cy="910474"/>
            </a:xfrm>
          </p:grpSpPr>
          <p:sp>
            <p:nvSpPr>
              <p:cNvPr id="583" name="Google Shape;583;p23"/>
              <p:cNvSpPr/>
              <p:nvPr/>
            </p:nvSpPr>
            <p:spPr>
              <a:xfrm>
                <a:off x="1659027" y="2860301"/>
                <a:ext cx="177475" cy="191539"/>
              </a:xfrm>
              <a:custGeom>
                <a:avLst/>
                <a:gdLst/>
                <a:ahLst/>
                <a:cxnLst/>
                <a:rect l="l" t="t" r="r" b="b"/>
                <a:pathLst>
                  <a:path w="5363" h="5788" extrusionOk="0">
                    <a:moveTo>
                      <a:pt x="1470" y="1"/>
                    </a:moveTo>
                    <a:cubicBezTo>
                      <a:pt x="747" y="1"/>
                      <a:pt x="1" y="780"/>
                      <a:pt x="456" y="1627"/>
                    </a:cubicBezTo>
                    <a:cubicBezTo>
                      <a:pt x="661" y="2011"/>
                      <a:pt x="604" y="2480"/>
                      <a:pt x="623" y="2901"/>
                    </a:cubicBezTo>
                    <a:cubicBezTo>
                      <a:pt x="646" y="3408"/>
                      <a:pt x="716" y="3869"/>
                      <a:pt x="923" y="4334"/>
                    </a:cubicBezTo>
                    <a:cubicBezTo>
                      <a:pt x="1288" y="5159"/>
                      <a:pt x="2009" y="5787"/>
                      <a:pt x="2933" y="5787"/>
                    </a:cubicBezTo>
                    <a:cubicBezTo>
                      <a:pt x="2965" y="5787"/>
                      <a:pt x="2998" y="5786"/>
                      <a:pt x="3030" y="5785"/>
                    </a:cubicBezTo>
                    <a:cubicBezTo>
                      <a:pt x="3767" y="5750"/>
                      <a:pt x="4217" y="5125"/>
                      <a:pt x="4073" y="4416"/>
                    </a:cubicBezTo>
                    <a:cubicBezTo>
                      <a:pt x="4009" y="4091"/>
                      <a:pt x="3943" y="3768"/>
                      <a:pt x="3877" y="3445"/>
                    </a:cubicBezTo>
                    <a:lnTo>
                      <a:pt x="3877" y="3445"/>
                    </a:lnTo>
                    <a:cubicBezTo>
                      <a:pt x="3909" y="3446"/>
                      <a:pt x="3940" y="3451"/>
                      <a:pt x="3971" y="3452"/>
                    </a:cubicBezTo>
                    <a:cubicBezTo>
                      <a:pt x="3993" y="3453"/>
                      <a:pt x="4016" y="3454"/>
                      <a:pt x="4038" y="3454"/>
                    </a:cubicBezTo>
                    <a:cubicBezTo>
                      <a:pt x="5362" y="3454"/>
                      <a:pt x="5337" y="1359"/>
                      <a:pt x="3971" y="1288"/>
                    </a:cubicBezTo>
                    <a:cubicBezTo>
                      <a:pt x="3603" y="1270"/>
                      <a:pt x="3393" y="1092"/>
                      <a:pt x="3165" y="815"/>
                    </a:cubicBezTo>
                    <a:cubicBezTo>
                      <a:pt x="2959" y="565"/>
                      <a:pt x="2716" y="463"/>
                      <a:pt x="2475" y="463"/>
                    </a:cubicBezTo>
                    <a:cubicBezTo>
                      <a:pt x="2412" y="463"/>
                      <a:pt x="2350" y="470"/>
                      <a:pt x="2289" y="482"/>
                    </a:cubicBezTo>
                    <a:cubicBezTo>
                      <a:pt x="2084" y="143"/>
                      <a:pt x="1779" y="1"/>
                      <a:pt x="1470"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3"/>
              <p:cNvSpPr/>
              <p:nvPr/>
            </p:nvSpPr>
            <p:spPr>
              <a:xfrm>
                <a:off x="1977310" y="3359865"/>
                <a:ext cx="481198" cy="382053"/>
              </a:xfrm>
              <a:custGeom>
                <a:avLst/>
                <a:gdLst/>
                <a:ahLst/>
                <a:cxnLst/>
                <a:rect l="l" t="t" r="r" b="b"/>
                <a:pathLst>
                  <a:path w="14541" h="11545" extrusionOk="0">
                    <a:moveTo>
                      <a:pt x="5344" y="0"/>
                    </a:moveTo>
                    <a:cubicBezTo>
                      <a:pt x="5114" y="0"/>
                      <a:pt x="4888" y="70"/>
                      <a:pt x="4709" y="224"/>
                    </a:cubicBezTo>
                    <a:cubicBezTo>
                      <a:pt x="4594" y="258"/>
                      <a:pt x="4483" y="303"/>
                      <a:pt x="4375" y="356"/>
                    </a:cubicBezTo>
                    <a:cubicBezTo>
                      <a:pt x="3835" y="636"/>
                      <a:pt x="3584" y="1096"/>
                      <a:pt x="3510" y="1618"/>
                    </a:cubicBezTo>
                    <a:cubicBezTo>
                      <a:pt x="3195" y="1804"/>
                      <a:pt x="2838" y="1905"/>
                      <a:pt x="2448" y="1905"/>
                    </a:cubicBezTo>
                    <a:cubicBezTo>
                      <a:pt x="2249" y="1905"/>
                      <a:pt x="2041" y="1878"/>
                      <a:pt x="1825" y="1823"/>
                    </a:cubicBezTo>
                    <a:cubicBezTo>
                      <a:pt x="1723" y="1798"/>
                      <a:pt x="1626" y="1785"/>
                      <a:pt x="1533" y="1785"/>
                    </a:cubicBezTo>
                    <a:cubicBezTo>
                      <a:pt x="399" y="1785"/>
                      <a:pt x="1" y="3594"/>
                      <a:pt x="1249" y="3911"/>
                    </a:cubicBezTo>
                    <a:cubicBezTo>
                      <a:pt x="1427" y="3954"/>
                      <a:pt x="1606" y="3989"/>
                      <a:pt x="1787" y="4014"/>
                    </a:cubicBezTo>
                    <a:cubicBezTo>
                      <a:pt x="1830" y="4184"/>
                      <a:pt x="1908" y="4344"/>
                      <a:pt x="2017" y="4484"/>
                    </a:cubicBezTo>
                    <a:cubicBezTo>
                      <a:pt x="4601" y="7780"/>
                      <a:pt x="9244" y="9063"/>
                      <a:pt x="12588" y="11377"/>
                    </a:cubicBezTo>
                    <a:cubicBezTo>
                      <a:pt x="12756" y="11494"/>
                      <a:pt x="12934" y="11544"/>
                      <a:pt x="13109" y="11544"/>
                    </a:cubicBezTo>
                    <a:cubicBezTo>
                      <a:pt x="13858" y="11544"/>
                      <a:pt x="14540" y="10612"/>
                      <a:pt x="14067" y="9896"/>
                    </a:cubicBezTo>
                    <a:cubicBezTo>
                      <a:pt x="12569" y="7628"/>
                      <a:pt x="10683" y="5613"/>
                      <a:pt x="8937" y="3536"/>
                    </a:cubicBezTo>
                    <a:cubicBezTo>
                      <a:pt x="8345" y="2834"/>
                      <a:pt x="7452" y="1362"/>
                      <a:pt x="6391" y="617"/>
                    </a:cubicBezTo>
                    <a:cubicBezTo>
                      <a:pt x="6200" y="234"/>
                      <a:pt x="5764" y="0"/>
                      <a:pt x="534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3"/>
              <p:cNvSpPr/>
              <p:nvPr/>
            </p:nvSpPr>
            <p:spPr>
              <a:xfrm>
                <a:off x="1637980" y="2854741"/>
                <a:ext cx="851139" cy="910474"/>
              </a:xfrm>
              <a:custGeom>
                <a:avLst/>
                <a:gdLst/>
                <a:ahLst/>
                <a:cxnLst/>
                <a:rect l="l" t="t" r="r" b="b"/>
                <a:pathLst>
                  <a:path w="25720" h="27513" extrusionOk="0">
                    <a:moveTo>
                      <a:pt x="994" y="589"/>
                    </a:moveTo>
                    <a:cubicBezTo>
                      <a:pt x="2625" y="839"/>
                      <a:pt x="4230" y="1315"/>
                      <a:pt x="5575" y="2259"/>
                    </a:cubicBezTo>
                    <a:cubicBezTo>
                      <a:pt x="5570" y="2279"/>
                      <a:pt x="5567" y="2300"/>
                      <a:pt x="5567" y="2321"/>
                    </a:cubicBezTo>
                    <a:cubicBezTo>
                      <a:pt x="5598" y="2841"/>
                      <a:pt x="5255" y="3270"/>
                      <a:pt x="4790" y="3270"/>
                    </a:cubicBezTo>
                    <a:cubicBezTo>
                      <a:pt x="4666" y="3270"/>
                      <a:pt x="4532" y="3239"/>
                      <a:pt x="4395" y="3171"/>
                    </a:cubicBezTo>
                    <a:cubicBezTo>
                      <a:pt x="4367" y="3157"/>
                      <a:pt x="4337" y="3150"/>
                      <a:pt x="4306" y="3150"/>
                    </a:cubicBezTo>
                    <a:cubicBezTo>
                      <a:pt x="4278" y="3150"/>
                      <a:pt x="4249" y="3156"/>
                      <a:pt x="4224" y="3168"/>
                    </a:cubicBezTo>
                    <a:cubicBezTo>
                      <a:pt x="4189" y="3133"/>
                      <a:pt x="4155" y="3099"/>
                      <a:pt x="4121" y="3067"/>
                    </a:cubicBezTo>
                    <a:cubicBezTo>
                      <a:pt x="4060" y="3010"/>
                      <a:pt x="3992" y="2985"/>
                      <a:pt x="3926" y="2985"/>
                    </a:cubicBezTo>
                    <a:cubicBezTo>
                      <a:pt x="3700" y="2985"/>
                      <a:pt x="3504" y="3272"/>
                      <a:pt x="3709" y="3478"/>
                    </a:cubicBezTo>
                    <a:cubicBezTo>
                      <a:pt x="4187" y="3956"/>
                      <a:pt x="4882" y="4591"/>
                      <a:pt x="4648" y="5351"/>
                    </a:cubicBezTo>
                    <a:cubicBezTo>
                      <a:pt x="4528" y="5738"/>
                      <a:pt x="4188" y="5875"/>
                      <a:pt x="3830" y="5875"/>
                    </a:cubicBezTo>
                    <a:cubicBezTo>
                      <a:pt x="3746" y="5875"/>
                      <a:pt x="3660" y="5867"/>
                      <a:pt x="3576" y="5853"/>
                    </a:cubicBezTo>
                    <a:cubicBezTo>
                      <a:pt x="3357" y="5818"/>
                      <a:pt x="2515" y="5634"/>
                      <a:pt x="2548" y="5354"/>
                    </a:cubicBezTo>
                    <a:cubicBezTo>
                      <a:pt x="2562" y="5237"/>
                      <a:pt x="2449" y="5161"/>
                      <a:pt x="2342" y="5161"/>
                    </a:cubicBezTo>
                    <a:cubicBezTo>
                      <a:pt x="2290" y="5161"/>
                      <a:pt x="2239" y="5179"/>
                      <a:pt x="2205" y="5221"/>
                    </a:cubicBezTo>
                    <a:cubicBezTo>
                      <a:pt x="2198" y="5041"/>
                      <a:pt x="2190" y="4864"/>
                      <a:pt x="2175" y="4689"/>
                    </a:cubicBezTo>
                    <a:lnTo>
                      <a:pt x="2176" y="4689"/>
                    </a:lnTo>
                    <a:cubicBezTo>
                      <a:pt x="2055" y="3234"/>
                      <a:pt x="1635" y="1885"/>
                      <a:pt x="994" y="589"/>
                    </a:cubicBezTo>
                    <a:close/>
                    <a:moveTo>
                      <a:pt x="6094" y="2655"/>
                    </a:moveTo>
                    <a:cubicBezTo>
                      <a:pt x="6247" y="2785"/>
                      <a:pt x="6400" y="2916"/>
                      <a:pt x="6544" y="3060"/>
                    </a:cubicBezTo>
                    <a:cubicBezTo>
                      <a:pt x="8160" y="4679"/>
                      <a:pt x="9485" y="8566"/>
                      <a:pt x="6181" y="9191"/>
                    </a:cubicBezTo>
                    <a:cubicBezTo>
                      <a:pt x="5969" y="9231"/>
                      <a:pt x="5744" y="9251"/>
                      <a:pt x="5515" y="9251"/>
                    </a:cubicBezTo>
                    <a:cubicBezTo>
                      <a:pt x="4588" y="9251"/>
                      <a:pt x="3582" y="8921"/>
                      <a:pt x="2980" y="8253"/>
                    </a:cubicBezTo>
                    <a:cubicBezTo>
                      <a:pt x="2349" y="7553"/>
                      <a:pt x="2262" y="6640"/>
                      <a:pt x="2225" y="5737"/>
                    </a:cubicBezTo>
                    <a:lnTo>
                      <a:pt x="2225" y="5737"/>
                    </a:lnTo>
                    <a:cubicBezTo>
                      <a:pt x="2384" y="5954"/>
                      <a:pt x="2724" y="6091"/>
                      <a:pt x="2982" y="6192"/>
                    </a:cubicBezTo>
                    <a:cubicBezTo>
                      <a:pt x="3280" y="6309"/>
                      <a:pt x="3609" y="6398"/>
                      <a:pt x="3930" y="6398"/>
                    </a:cubicBezTo>
                    <a:cubicBezTo>
                      <a:pt x="4205" y="6398"/>
                      <a:pt x="4474" y="6332"/>
                      <a:pt x="4714" y="6163"/>
                    </a:cubicBezTo>
                    <a:cubicBezTo>
                      <a:pt x="5659" y="5495"/>
                      <a:pt x="5247" y="4440"/>
                      <a:pt x="4654" y="3662"/>
                    </a:cubicBezTo>
                    <a:lnTo>
                      <a:pt x="4654" y="3662"/>
                    </a:lnTo>
                    <a:cubicBezTo>
                      <a:pt x="4708" y="3668"/>
                      <a:pt x="4763" y="3672"/>
                      <a:pt x="4817" y="3672"/>
                    </a:cubicBezTo>
                    <a:cubicBezTo>
                      <a:pt x="5417" y="3672"/>
                      <a:pt x="5993" y="3268"/>
                      <a:pt x="6094" y="2655"/>
                    </a:cubicBezTo>
                    <a:close/>
                    <a:moveTo>
                      <a:pt x="8192" y="8998"/>
                    </a:moveTo>
                    <a:cubicBezTo>
                      <a:pt x="10846" y="10302"/>
                      <a:pt x="13138" y="12431"/>
                      <a:pt x="15184" y="14668"/>
                    </a:cubicBezTo>
                    <a:cubicBezTo>
                      <a:pt x="15103" y="14689"/>
                      <a:pt x="15031" y="14744"/>
                      <a:pt x="14997" y="14853"/>
                    </a:cubicBezTo>
                    <a:cubicBezTo>
                      <a:pt x="14311" y="17071"/>
                      <a:pt x="12095" y="16968"/>
                      <a:pt x="10195" y="17014"/>
                    </a:cubicBezTo>
                    <a:cubicBezTo>
                      <a:pt x="8564" y="14957"/>
                      <a:pt x="7344" y="12595"/>
                      <a:pt x="6746" y="9884"/>
                    </a:cubicBezTo>
                    <a:cubicBezTo>
                      <a:pt x="7301" y="9724"/>
                      <a:pt x="7802" y="9433"/>
                      <a:pt x="8191" y="8998"/>
                    </a:cubicBezTo>
                    <a:close/>
                    <a:moveTo>
                      <a:pt x="15524" y="15043"/>
                    </a:moveTo>
                    <a:cubicBezTo>
                      <a:pt x="16137" y="15724"/>
                      <a:pt x="16726" y="16412"/>
                      <a:pt x="17297" y="17084"/>
                    </a:cubicBezTo>
                    <a:cubicBezTo>
                      <a:pt x="19805" y="20045"/>
                      <a:pt x="21773" y="23480"/>
                      <a:pt x="24243" y="26450"/>
                    </a:cubicBezTo>
                    <a:cubicBezTo>
                      <a:pt x="19213" y="24483"/>
                      <a:pt x="14031" y="21609"/>
                      <a:pt x="10543" y="17441"/>
                    </a:cubicBezTo>
                    <a:lnTo>
                      <a:pt x="10545" y="17441"/>
                    </a:lnTo>
                    <a:cubicBezTo>
                      <a:pt x="10847" y="17475"/>
                      <a:pt x="11166" y="17494"/>
                      <a:pt x="11490" y="17494"/>
                    </a:cubicBezTo>
                    <a:cubicBezTo>
                      <a:pt x="13251" y="17494"/>
                      <a:pt x="15172" y="16929"/>
                      <a:pt x="15524" y="15043"/>
                    </a:cubicBezTo>
                    <a:close/>
                    <a:moveTo>
                      <a:pt x="278" y="1"/>
                    </a:moveTo>
                    <a:cubicBezTo>
                      <a:pt x="44" y="1"/>
                      <a:pt x="1" y="264"/>
                      <a:pt x="127" y="407"/>
                    </a:cubicBezTo>
                    <a:cubicBezTo>
                      <a:pt x="110" y="493"/>
                      <a:pt x="125" y="580"/>
                      <a:pt x="167" y="657"/>
                    </a:cubicBezTo>
                    <a:cubicBezTo>
                      <a:pt x="1167" y="2554"/>
                      <a:pt x="1292" y="4320"/>
                      <a:pt x="1487" y="6402"/>
                    </a:cubicBezTo>
                    <a:cubicBezTo>
                      <a:pt x="1588" y="7481"/>
                      <a:pt x="1914" y="8420"/>
                      <a:pt x="2783" y="9111"/>
                    </a:cubicBezTo>
                    <a:cubicBezTo>
                      <a:pt x="3523" y="9700"/>
                      <a:pt x="4568" y="10039"/>
                      <a:pt x="5590" y="10039"/>
                    </a:cubicBezTo>
                    <a:cubicBezTo>
                      <a:pt x="5812" y="10039"/>
                      <a:pt x="6032" y="10023"/>
                      <a:pt x="6249" y="9990"/>
                    </a:cubicBezTo>
                    <a:cubicBezTo>
                      <a:pt x="6866" y="14289"/>
                      <a:pt x="9685" y="17887"/>
                      <a:pt x="12848" y="20720"/>
                    </a:cubicBezTo>
                    <a:cubicBezTo>
                      <a:pt x="16285" y="23799"/>
                      <a:pt x="20649" y="26464"/>
                      <a:pt x="25188" y="27502"/>
                    </a:cubicBezTo>
                    <a:cubicBezTo>
                      <a:pt x="25219" y="27509"/>
                      <a:pt x="25248" y="27512"/>
                      <a:pt x="25275" y="27512"/>
                    </a:cubicBezTo>
                    <a:cubicBezTo>
                      <a:pt x="25618" y="27512"/>
                      <a:pt x="25720" y="27008"/>
                      <a:pt x="25360" y="26876"/>
                    </a:cubicBezTo>
                    <a:lnTo>
                      <a:pt x="25305" y="26854"/>
                    </a:lnTo>
                    <a:cubicBezTo>
                      <a:pt x="25300" y="26831"/>
                      <a:pt x="25294" y="26807"/>
                      <a:pt x="25283" y="26785"/>
                    </a:cubicBezTo>
                    <a:cubicBezTo>
                      <a:pt x="23295" y="22973"/>
                      <a:pt x="20229" y="19324"/>
                      <a:pt x="17415" y="16083"/>
                    </a:cubicBezTo>
                    <a:cubicBezTo>
                      <a:pt x="14916" y="13202"/>
                      <a:pt x="12036" y="10180"/>
                      <a:pt x="8479" y="8632"/>
                    </a:cubicBezTo>
                    <a:cubicBezTo>
                      <a:pt x="9520" y="7034"/>
                      <a:pt x="8878" y="4830"/>
                      <a:pt x="7815" y="3401"/>
                    </a:cubicBezTo>
                    <a:cubicBezTo>
                      <a:pt x="6046" y="1024"/>
                      <a:pt x="3143" y="127"/>
                      <a:pt x="292" y="1"/>
                    </a:cubicBezTo>
                    <a:cubicBezTo>
                      <a:pt x="287" y="1"/>
                      <a:pt x="283"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23"/>
            <p:cNvGrpSpPr/>
            <p:nvPr/>
          </p:nvGrpSpPr>
          <p:grpSpPr>
            <a:xfrm>
              <a:off x="2299466" y="3346165"/>
              <a:ext cx="124295" cy="108279"/>
              <a:chOff x="2299466" y="3346165"/>
              <a:chExt cx="124295" cy="108279"/>
            </a:xfrm>
          </p:grpSpPr>
          <p:sp>
            <p:nvSpPr>
              <p:cNvPr id="587" name="Google Shape;587;p23"/>
              <p:cNvSpPr/>
              <p:nvPr/>
            </p:nvSpPr>
            <p:spPr>
              <a:xfrm>
                <a:off x="2299466" y="3346165"/>
                <a:ext cx="89581" cy="92924"/>
              </a:xfrm>
              <a:custGeom>
                <a:avLst/>
                <a:gdLst/>
                <a:ahLst/>
                <a:cxnLst/>
                <a:rect l="l" t="t" r="r" b="b"/>
                <a:pathLst>
                  <a:path w="2707" h="2808" extrusionOk="0">
                    <a:moveTo>
                      <a:pt x="177" y="0"/>
                    </a:moveTo>
                    <a:cubicBezTo>
                      <a:pt x="83" y="0"/>
                      <a:pt x="1" y="137"/>
                      <a:pt x="88" y="208"/>
                    </a:cubicBezTo>
                    <a:cubicBezTo>
                      <a:pt x="990" y="939"/>
                      <a:pt x="1641" y="1795"/>
                      <a:pt x="2315" y="2726"/>
                    </a:cubicBezTo>
                    <a:cubicBezTo>
                      <a:pt x="2357" y="2783"/>
                      <a:pt x="2413" y="2808"/>
                      <a:pt x="2469" y="2808"/>
                    </a:cubicBezTo>
                    <a:cubicBezTo>
                      <a:pt x="2592" y="2808"/>
                      <a:pt x="2707" y="2687"/>
                      <a:pt x="2628" y="2544"/>
                    </a:cubicBezTo>
                    <a:cubicBezTo>
                      <a:pt x="2066" y="1541"/>
                      <a:pt x="1151" y="694"/>
                      <a:pt x="235" y="20"/>
                    </a:cubicBezTo>
                    <a:cubicBezTo>
                      <a:pt x="216" y="6"/>
                      <a:pt x="196" y="0"/>
                      <a:pt x="1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3"/>
              <p:cNvSpPr/>
              <p:nvPr/>
            </p:nvSpPr>
            <p:spPr>
              <a:xfrm>
                <a:off x="2361680" y="3363936"/>
                <a:ext cx="62082" cy="90508"/>
              </a:xfrm>
              <a:custGeom>
                <a:avLst/>
                <a:gdLst/>
                <a:ahLst/>
                <a:cxnLst/>
                <a:rect l="l" t="t" r="r" b="b"/>
                <a:pathLst>
                  <a:path w="1876" h="2735" extrusionOk="0">
                    <a:moveTo>
                      <a:pt x="183" y="1"/>
                    </a:moveTo>
                    <a:cubicBezTo>
                      <a:pt x="91" y="1"/>
                      <a:pt x="1" y="96"/>
                      <a:pt x="60" y="201"/>
                    </a:cubicBezTo>
                    <a:cubicBezTo>
                      <a:pt x="518" y="1016"/>
                      <a:pt x="988" y="1824"/>
                      <a:pt x="1445" y="2641"/>
                    </a:cubicBezTo>
                    <a:cubicBezTo>
                      <a:pt x="1482" y="2707"/>
                      <a:pt x="1540" y="2734"/>
                      <a:pt x="1599" y="2734"/>
                    </a:cubicBezTo>
                    <a:cubicBezTo>
                      <a:pt x="1735" y="2734"/>
                      <a:pt x="1875" y="2591"/>
                      <a:pt x="1781" y="2443"/>
                    </a:cubicBezTo>
                    <a:cubicBezTo>
                      <a:pt x="1281" y="1653"/>
                      <a:pt x="794" y="855"/>
                      <a:pt x="294" y="65"/>
                    </a:cubicBezTo>
                    <a:cubicBezTo>
                      <a:pt x="266" y="19"/>
                      <a:pt x="224" y="1"/>
                      <a:pt x="1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1"/>
          <p:cNvSpPr txBox="1">
            <a:spLocks noChangeArrowheads="1"/>
          </p:cNvSpPr>
          <p:nvPr/>
        </p:nvSpPr>
        <p:spPr bwMode="auto">
          <a:xfrm>
            <a:off x="1106926" y="1518456"/>
            <a:ext cx="7044146" cy="777136"/>
          </a:xfrm>
          <a:prstGeom prst="rect">
            <a:avLst/>
          </a:prstGeom>
          <a:solidFill>
            <a:srgbClr val="FFFF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80" tIns="34290" rIns="68580" bIns="34290">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defRPr/>
            </a:pPr>
            <a:r>
              <a:rPr lang="en-US" altLang="en-US" sz="2300" b="1" dirty="0"/>
              <a:t>1. </a:t>
            </a:r>
            <a:r>
              <a:rPr lang="en-US" altLang="en-US" sz="2300" b="1" dirty="0" err="1" smtClean="0"/>
              <a:t>Củng</a:t>
            </a:r>
            <a:r>
              <a:rPr lang="en-US" altLang="en-US" sz="2300" b="1" dirty="0" smtClean="0"/>
              <a:t> </a:t>
            </a:r>
            <a:r>
              <a:rPr lang="en-US" altLang="en-US" sz="2300" b="1" dirty="0" err="1" smtClean="0"/>
              <a:t>cố</a:t>
            </a:r>
            <a:r>
              <a:rPr lang="en-US" altLang="en-US" sz="2300" b="1" dirty="0" smtClean="0"/>
              <a:t> </a:t>
            </a:r>
            <a:r>
              <a:rPr lang="en-US" altLang="en-US" sz="2300" b="1" dirty="0" err="1" smtClean="0"/>
              <a:t>kĩ</a:t>
            </a:r>
            <a:r>
              <a:rPr lang="en-US" altLang="en-US" sz="2300" b="1" dirty="0" smtClean="0"/>
              <a:t> </a:t>
            </a:r>
            <a:r>
              <a:rPr lang="en-US" altLang="en-US" sz="2300" b="1" dirty="0" err="1" smtClean="0"/>
              <a:t>năng</a:t>
            </a:r>
            <a:r>
              <a:rPr lang="en-US" altLang="en-US" sz="2300" b="1" dirty="0" smtClean="0"/>
              <a:t> </a:t>
            </a:r>
            <a:r>
              <a:rPr lang="en-US" altLang="en-US" sz="2300" b="1" dirty="0" err="1" smtClean="0"/>
              <a:t>phát</a:t>
            </a:r>
            <a:r>
              <a:rPr lang="en-US" altLang="en-US" sz="2300" b="1" dirty="0" smtClean="0"/>
              <a:t> </a:t>
            </a:r>
            <a:r>
              <a:rPr lang="en-US" altLang="en-US" sz="2300" b="1" dirty="0" err="1" smtClean="0"/>
              <a:t>triển</a:t>
            </a:r>
            <a:r>
              <a:rPr lang="en-US" altLang="en-US" sz="2300" b="1" dirty="0" smtClean="0"/>
              <a:t> </a:t>
            </a:r>
            <a:r>
              <a:rPr lang="en-US" altLang="en-US" sz="2300" b="1" dirty="0" err="1" smtClean="0"/>
              <a:t>câu</a:t>
            </a:r>
            <a:r>
              <a:rPr lang="en-US" altLang="en-US" sz="2300" b="1" dirty="0" smtClean="0"/>
              <a:t> </a:t>
            </a:r>
            <a:r>
              <a:rPr lang="en-US" altLang="en-US" sz="2300" b="1" dirty="0" err="1"/>
              <a:t>chuyện</a:t>
            </a:r>
            <a:r>
              <a:rPr lang="en-US" altLang="en-US" sz="2300" b="1" dirty="0"/>
              <a:t> </a:t>
            </a:r>
            <a:r>
              <a:rPr lang="en-US" altLang="en-US" sz="2300" b="1" dirty="0" err="1"/>
              <a:t>theo</a:t>
            </a:r>
            <a:r>
              <a:rPr lang="en-US" altLang="en-US" sz="2300" b="1" dirty="0"/>
              <a:t> </a:t>
            </a:r>
            <a:r>
              <a:rPr lang="en-US" altLang="en-US" sz="2300" b="1" dirty="0" err="1"/>
              <a:t>trình</a:t>
            </a:r>
            <a:r>
              <a:rPr lang="en-US" altLang="en-US" sz="2300" b="1" dirty="0"/>
              <a:t> </a:t>
            </a:r>
            <a:r>
              <a:rPr lang="en-US" altLang="en-US" sz="2300" b="1" dirty="0" err="1"/>
              <a:t>tự</a:t>
            </a:r>
            <a:r>
              <a:rPr lang="en-US" altLang="en-US" sz="2300" b="1" dirty="0"/>
              <a:t> </a:t>
            </a:r>
            <a:r>
              <a:rPr lang="en-US" altLang="en-US" sz="2300" b="1" dirty="0" err="1"/>
              <a:t>thời</a:t>
            </a:r>
            <a:r>
              <a:rPr lang="en-US" altLang="en-US" sz="2300" b="1" dirty="0"/>
              <a:t> </a:t>
            </a:r>
            <a:r>
              <a:rPr lang="en-US" altLang="en-US" sz="2300" b="1" dirty="0" err="1"/>
              <a:t>gian</a:t>
            </a:r>
            <a:r>
              <a:rPr lang="en-US" altLang="en-US" sz="2300" b="1" dirty="0"/>
              <a:t>.</a:t>
            </a:r>
          </a:p>
        </p:txBody>
      </p:sp>
      <p:sp>
        <p:nvSpPr>
          <p:cNvPr id="28" name="Text Box 16"/>
          <p:cNvSpPr txBox="1">
            <a:spLocks noChangeArrowheads="1"/>
          </p:cNvSpPr>
          <p:nvPr/>
        </p:nvSpPr>
        <p:spPr bwMode="auto">
          <a:xfrm>
            <a:off x="1072071" y="2891275"/>
            <a:ext cx="7044146" cy="777136"/>
          </a:xfrm>
          <a:prstGeom prst="rect">
            <a:avLst/>
          </a:prstGeom>
          <a:solidFill>
            <a:srgbClr val="99FF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80" tIns="34290" rIns="68580" bIns="34290">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defRPr/>
            </a:pPr>
            <a:r>
              <a:rPr lang="en-US" altLang="en-US" sz="2300" b="1" dirty="0"/>
              <a:t>2. </a:t>
            </a:r>
            <a:r>
              <a:rPr lang="en-US" altLang="en-US" sz="2300" b="1" dirty="0" err="1" smtClean="0"/>
              <a:t>Nắm</a:t>
            </a:r>
            <a:r>
              <a:rPr lang="en-US" altLang="en-US" sz="2300" b="1" dirty="0" smtClean="0"/>
              <a:t> </a:t>
            </a:r>
            <a:r>
              <a:rPr lang="en-US" altLang="en-US" sz="2300" b="1" dirty="0" err="1" smtClean="0"/>
              <a:t>được</a:t>
            </a:r>
            <a:r>
              <a:rPr lang="en-US" altLang="en-US" sz="2300" b="1" dirty="0" smtClean="0"/>
              <a:t> </a:t>
            </a:r>
            <a:r>
              <a:rPr lang="en-US" altLang="en-US" sz="2300" b="1" dirty="0" err="1" smtClean="0"/>
              <a:t>cách</a:t>
            </a:r>
            <a:r>
              <a:rPr lang="en-US" altLang="en-US" sz="2300" b="1" dirty="0" smtClean="0"/>
              <a:t> </a:t>
            </a:r>
            <a:r>
              <a:rPr lang="en-US" altLang="en-US" sz="2300" b="1" dirty="0" err="1" smtClean="0"/>
              <a:t>phát</a:t>
            </a:r>
            <a:r>
              <a:rPr lang="en-US" altLang="en-US" sz="2300" b="1" dirty="0" smtClean="0"/>
              <a:t> </a:t>
            </a:r>
            <a:r>
              <a:rPr lang="en-US" altLang="en-US" sz="2300" b="1" dirty="0" err="1" smtClean="0"/>
              <a:t>triển</a:t>
            </a:r>
            <a:r>
              <a:rPr lang="en-US" altLang="en-US" sz="2300" b="1" dirty="0" smtClean="0"/>
              <a:t> </a:t>
            </a:r>
            <a:r>
              <a:rPr lang="en-US" altLang="en-US" sz="2300" b="1" dirty="0" err="1" smtClean="0"/>
              <a:t>câu</a:t>
            </a:r>
            <a:r>
              <a:rPr lang="en-US" altLang="en-US" sz="2300" b="1" dirty="0" smtClean="0"/>
              <a:t> </a:t>
            </a:r>
            <a:r>
              <a:rPr lang="en-US" altLang="en-US" sz="2300" b="1" dirty="0" err="1" smtClean="0"/>
              <a:t>chuyện</a:t>
            </a:r>
            <a:r>
              <a:rPr lang="en-US" altLang="en-US" sz="2300" b="1" dirty="0" smtClean="0"/>
              <a:t> </a:t>
            </a:r>
            <a:r>
              <a:rPr lang="en-US" altLang="en-US" sz="2300" b="1" dirty="0" err="1" smtClean="0"/>
              <a:t>theo</a:t>
            </a:r>
            <a:r>
              <a:rPr lang="en-US" altLang="en-US" sz="2300" b="1" dirty="0" smtClean="0"/>
              <a:t> </a:t>
            </a:r>
            <a:r>
              <a:rPr lang="en-US" altLang="en-US" sz="2300" b="1" dirty="0" err="1" smtClean="0"/>
              <a:t>trình</a:t>
            </a:r>
            <a:r>
              <a:rPr lang="en-US" altLang="en-US" sz="2300" b="1" dirty="0" smtClean="0"/>
              <a:t> </a:t>
            </a:r>
            <a:r>
              <a:rPr lang="en-US" altLang="en-US" sz="2300" b="1" dirty="0" err="1" smtClean="0"/>
              <a:t>tự</a:t>
            </a:r>
            <a:r>
              <a:rPr lang="en-US" altLang="en-US" sz="2300" b="1" dirty="0" smtClean="0"/>
              <a:t> </a:t>
            </a:r>
            <a:r>
              <a:rPr lang="en-US" altLang="en-US" sz="2300" b="1" dirty="0" err="1" smtClean="0"/>
              <a:t>không</a:t>
            </a:r>
            <a:r>
              <a:rPr lang="en-US" altLang="en-US" sz="2300" b="1" dirty="0" smtClean="0"/>
              <a:t> </a:t>
            </a:r>
            <a:r>
              <a:rPr lang="en-US" altLang="en-US" sz="2300" b="1" dirty="0" err="1" smtClean="0"/>
              <a:t>gian</a:t>
            </a:r>
            <a:r>
              <a:rPr lang="en-US" altLang="en-US" sz="2300" b="1" dirty="0" smtClean="0"/>
              <a:t>.</a:t>
            </a:r>
            <a:endParaRPr lang="en-US" altLang="en-US" sz="2300" b="1" dirty="0"/>
          </a:p>
        </p:txBody>
      </p:sp>
      <p:sp>
        <p:nvSpPr>
          <p:cNvPr id="5" name="Rounded Rectangle 1"/>
          <p:cNvSpPr/>
          <p:nvPr/>
        </p:nvSpPr>
        <p:spPr>
          <a:xfrm>
            <a:off x="2445374" y="368666"/>
            <a:ext cx="3957887" cy="800100"/>
          </a:xfrm>
          <a:prstGeom prst="roundRect">
            <a:avLst/>
          </a:prstGeom>
          <a:solidFill>
            <a:schemeClr val="accent1">
              <a:lumMod val="40000"/>
              <a:lumOff val="60000"/>
            </a:schemeClr>
          </a:solidFill>
          <a:ln w="38100">
            <a:solidFill>
              <a:schemeClr val="tx1">
                <a:lumMod val="95000"/>
                <a:lumOff val="5000"/>
              </a:schemeClr>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sz="2100" b="1">
                <a:solidFill>
                  <a:srgbClr val="002060"/>
                </a:solidFill>
                <a:cs typeface="Times New Roman" panose="02020603050405020304" pitchFamily="18" charset="0"/>
              </a:rPr>
              <a:t>YÊU CẦU CẦN ĐẠT</a:t>
            </a:r>
          </a:p>
        </p:txBody>
      </p:sp>
      <p:sp>
        <p:nvSpPr>
          <p:cNvPr id="6" name="Text Box 11"/>
          <p:cNvSpPr txBox="1">
            <a:spLocks noChangeArrowheads="1"/>
          </p:cNvSpPr>
          <p:nvPr/>
        </p:nvSpPr>
        <p:spPr bwMode="auto">
          <a:xfrm>
            <a:off x="1057401" y="4019550"/>
            <a:ext cx="7044146" cy="777136"/>
          </a:xfrm>
          <a:prstGeom prst="rect">
            <a:avLst/>
          </a:prstGeom>
          <a:solidFill>
            <a:srgbClr val="FFFF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80" tIns="34290" rIns="68580" bIns="34290">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defRPr/>
            </a:pPr>
            <a:r>
              <a:rPr lang="en-US" altLang="en-US" sz="2300" b="1" dirty="0" smtClean="0"/>
              <a:t>3. </a:t>
            </a:r>
            <a:r>
              <a:rPr lang="en-US" altLang="en-US" sz="2300" b="1" dirty="0" err="1" smtClean="0"/>
              <a:t>Phân</a:t>
            </a:r>
            <a:r>
              <a:rPr lang="en-US" altLang="en-US" sz="2300" b="1" dirty="0" smtClean="0"/>
              <a:t> </a:t>
            </a:r>
            <a:r>
              <a:rPr lang="en-US" altLang="en-US" sz="2300" b="1" dirty="0" err="1" smtClean="0"/>
              <a:t>biệt</a:t>
            </a:r>
            <a:r>
              <a:rPr lang="en-US" altLang="en-US" sz="2300" b="1" dirty="0" smtClean="0"/>
              <a:t> </a:t>
            </a:r>
            <a:r>
              <a:rPr lang="en-US" altLang="en-US" sz="2300" b="1" dirty="0" err="1" smtClean="0"/>
              <a:t>được</a:t>
            </a:r>
            <a:r>
              <a:rPr lang="en-US" altLang="en-US" sz="2300" b="1" dirty="0" smtClean="0"/>
              <a:t> </a:t>
            </a:r>
            <a:r>
              <a:rPr lang="en-US" altLang="en-US" sz="2300" b="1" dirty="0" err="1" smtClean="0"/>
              <a:t>hai</a:t>
            </a:r>
            <a:r>
              <a:rPr lang="en-US" altLang="en-US" sz="2300" b="1" dirty="0" smtClean="0"/>
              <a:t> </a:t>
            </a:r>
            <a:r>
              <a:rPr lang="en-US" altLang="en-US" sz="2300" b="1" dirty="0" err="1" smtClean="0"/>
              <a:t>cách</a:t>
            </a:r>
            <a:r>
              <a:rPr lang="en-US" altLang="en-US" sz="2300" b="1" dirty="0" smtClean="0"/>
              <a:t> </a:t>
            </a:r>
            <a:r>
              <a:rPr lang="en-US" altLang="en-US" sz="2300" b="1" dirty="0" err="1" smtClean="0"/>
              <a:t>phát</a:t>
            </a:r>
            <a:r>
              <a:rPr lang="en-US" altLang="en-US" sz="2300" b="1" dirty="0" smtClean="0"/>
              <a:t> </a:t>
            </a:r>
            <a:r>
              <a:rPr lang="en-US" altLang="en-US" sz="2300" b="1" dirty="0" err="1" smtClean="0"/>
              <a:t>triển</a:t>
            </a:r>
            <a:r>
              <a:rPr lang="en-US" altLang="en-US" sz="2300" b="1" dirty="0" smtClean="0"/>
              <a:t> </a:t>
            </a:r>
            <a:r>
              <a:rPr lang="en-US" altLang="en-US" sz="2300" b="1" dirty="0" err="1" smtClean="0"/>
              <a:t>câu</a:t>
            </a:r>
            <a:r>
              <a:rPr lang="en-US" altLang="en-US" sz="2300" b="1" dirty="0" smtClean="0"/>
              <a:t> </a:t>
            </a:r>
            <a:r>
              <a:rPr lang="en-US" altLang="en-US" sz="2300" b="1" dirty="0" err="1" smtClean="0"/>
              <a:t>chuyện</a:t>
            </a:r>
            <a:r>
              <a:rPr lang="en-US" altLang="en-US" sz="2300" b="1" dirty="0" smtClean="0"/>
              <a:t> </a:t>
            </a:r>
            <a:r>
              <a:rPr lang="en-US" altLang="en-US" sz="2300" b="1" dirty="0" err="1" smtClean="0"/>
              <a:t>theo</a:t>
            </a:r>
            <a:r>
              <a:rPr lang="en-US" altLang="en-US" sz="2300" b="1" dirty="0" smtClean="0"/>
              <a:t> </a:t>
            </a:r>
            <a:r>
              <a:rPr lang="en-US" altLang="en-US" sz="2300" b="1" dirty="0" err="1" smtClean="0"/>
              <a:t>trình</a:t>
            </a:r>
            <a:r>
              <a:rPr lang="en-US" altLang="en-US" sz="2300" b="1" dirty="0" smtClean="0"/>
              <a:t> </a:t>
            </a:r>
            <a:r>
              <a:rPr lang="en-US" altLang="en-US" sz="2300" b="1" dirty="0" err="1" smtClean="0"/>
              <a:t>tự</a:t>
            </a:r>
            <a:r>
              <a:rPr lang="en-US" altLang="en-US" sz="2300" b="1" dirty="0" smtClean="0"/>
              <a:t> </a:t>
            </a:r>
            <a:r>
              <a:rPr lang="en-US" altLang="en-US" sz="2300" b="1" dirty="0" err="1" smtClean="0"/>
              <a:t>thời</a:t>
            </a:r>
            <a:r>
              <a:rPr lang="en-US" altLang="en-US" sz="2300" b="1" dirty="0" smtClean="0"/>
              <a:t> </a:t>
            </a:r>
            <a:r>
              <a:rPr lang="en-US" altLang="en-US" sz="2300" b="1" dirty="0" err="1" smtClean="0"/>
              <a:t>gian</a:t>
            </a:r>
            <a:r>
              <a:rPr lang="en-US" altLang="en-US" sz="2300" b="1" dirty="0" smtClean="0"/>
              <a:t> </a:t>
            </a:r>
            <a:r>
              <a:rPr lang="en-US" altLang="en-US" sz="2300" b="1" dirty="0" err="1" smtClean="0"/>
              <a:t>và</a:t>
            </a:r>
            <a:r>
              <a:rPr lang="en-US" altLang="en-US" sz="2300" b="1" dirty="0" smtClean="0"/>
              <a:t> </a:t>
            </a:r>
            <a:r>
              <a:rPr lang="en-US" altLang="en-US" sz="2300" b="1" dirty="0" err="1" smtClean="0"/>
              <a:t>không</a:t>
            </a:r>
            <a:r>
              <a:rPr lang="en-US" altLang="en-US" sz="2300" b="1" dirty="0" smtClean="0"/>
              <a:t> </a:t>
            </a:r>
            <a:r>
              <a:rPr lang="en-US" altLang="en-US" sz="2300" b="1" dirty="0" err="1" smtClean="0"/>
              <a:t>gian</a:t>
            </a:r>
            <a:r>
              <a:rPr lang="en-US" altLang="en-US" sz="2300" b="1" dirty="0" smtClean="0"/>
              <a:t>.</a:t>
            </a:r>
            <a:endParaRPr lang="en-US" altLang="en-US" sz="2300" b="1" dirty="0"/>
          </a:p>
        </p:txBody>
      </p:sp>
    </p:spTree>
    <p:extLst>
      <p:ext uri="{BB962C8B-B14F-4D97-AF65-F5344CB8AC3E}">
        <p14:creationId xmlns:p14="http://schemas.microsoft.com/office/powerpoint/2010/main" val="309978636"/>
      </p:ext>
    </p:extLst>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70" name="Rectangle 14"/>
          <p:cNvSpPr>
            <a:spLocks noChangeArrowheads="1"/>
          </p:cNvSpPr>
          <p:nvPr/>
        </p:nvSpPr>
        <p:spPr bwMode="auto">
          <a:xfrm>
            <a:off x="152400" y="400050"/>
            <a:ext cx="4354077" cy="523220"/>
          </a:xfrm>
          <a:prstGeom prst="rect">
            <a:avLst/>
          </a:prstGeom>
          <a:solidFill>
            <a:srgbClr val="99FF99"/>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p>
            <a:r>
              <a:rPr lang="en-US" sz="2800" b="1"/>
              <a:t>Trong công xưởng xanh</a:t>
            </a:r>
          </a:p>
        </p:txBody>
      </p:sp>
      <p:sp>
        <p:nvSpPr>
          <p:cNvPr id="121871" name="Rectangle 15"/>
          <p:cNvSpPr>
            <a:spLocks noChangeArrowheads="1"/>
          </p:cNvSpPr>
          <p:nvPr/>
        </p:nvSpPr>
        <p:spPr bwMode="auto">
          <a:xfrm>
            <a:off x="4648200" y="400050"/>
            <a:ext cx="4213013" cy="523220"/>
          </a:xfrm>
          <a:prstGeom prst="rect">
            <a:avLst/>
          </a:prstGeom>
          <a:solidFill>
            <a:srgbClr val="FFFF66"/>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p>
            <a:r>
              <a:rPr lang="en-US" sz="2800" b="1" dirty="0" err="1"/>
              <a:t>Trong</a:t>
            </a:r>
            <a:r>
              <a:rPr lang="en-US" sz="2800" b="1" dirty="0"/>
              <a:t> </a:t>
            </a:r>
            <a:r>
              <a:rPr lang="en-US" sz="2800" b="1" dirty="0" err="1"/>
              <a:t>khu</a:t>
            </a:r>
            <a:r>
              <a:rPr lang="en-US" sz="2800" b="1" dirty="0"/>
              <a:t> </a:t>
            </a:r>
            <a:r>
              <a:rPr lang="en-US" sz="2800" b="1" dirty="0" err="1"/>
              <a:t>vườn</a:t>
            </a:r>
            <a:r>
              <a:rPr lang="en-US" sz="2800" b="1" dirty="0"/>
              <a:t> </a:t>
            </a:r>
            <a:r>
              <a:rPr lang="en-US" sz="2800" b="1" dirty="0" err="1"/>
              <a:t>kì</a:t>
            </a:r>
            <a:r>
              <a:rPr lang="en-US" sz="2800" b="1" dirty="0"/>
              <a:t> </a:t>
            </a:r>
            <a:r>
              <a:rPr lang="en-US" sz="2800" b="1" dirty="0" err="1"/>
              <a:t>diệu</a:t>
            </a:r>
            <a:endParaRPr lang="en-US" sz="2800" b="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4490" t="28470" r="28571" b="22526"/>
          <a:stretch/>
        </p:blipFill>
        <p:spPr>
          <a:xfrm>
            <a:off x="183397" y="1409310"/>
            <a:ext cx="4292082" cy="2519265"/>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501" t="27912" r="28987" b="28710"/>
          <a:stretch/>
        </p:blipFill>
        <p:spPr>
          <a:xfrm>
            <a:off x="4648199" y="1412031"/>
            <a:ext cx="4161557" cy="2230017"/>
          </a:xfrm>
          <a:prstGeom prst="rect">
            <a:avLst/>
          </a:prstGeom>
        </p:spPr>
      </p:pic>
    </p:spTree>
    <p:extLst>
      <p:ext uri="{BB962C8B-B14F-4D97-AF65-F5344CB8AC3E}">
        <p14:creationId xmlns:p14="http://schemas.microsoft.com/office/powerpoint/2010/main" val="3979450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1870"/>
                                        </p:tgtEl>
                                        <p:attrNameLst>
                                          <p:attrName>style.visibility</p:attrName>
                                        </p:attrNameLst>
                                      </p:cBhvr>
                                      <p:to>
                                        <p:strVal val="visible"/>
                                      </p:to>
                                    </p:set>
                                    <p:animEffect transition="in" filter="randombar(horizontal)">
                                      <p:cBhvr>
                                        <p:cTn id="7" dur="500"/>
                                        <p:tgtEl>
                                          <p:spTgt spid="12187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1871"/>
                                        </p:tgtEl>
                                        <p:attrNameLst>
                                          <p:attrName>style.visibility</p:attrName>
                                        </p:attrNameLst>
                                      </p:cBhvr>
                                      <p:to>
                                        <p:strVal val="visible"/>
                                      </p:to>
                                    </p:set>
                                    <p:animEffect transition="in" filter="randombar(horizontal)">
                                      <p:cBhvr>
                                        <p:cTn id="17" dur="500"/>
                                        <p:tgtEl>
                                          <p:spTgt spid="12187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70" grpId="0" animBg="1"/>
      <p:bldP spid="1218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95350"/>
            <a:ext cx="9144000" cy="4154984"/>
          </a:xfrm>
          <a:prstGeom prst="rect">
            <a:avLst/>
          </a:prstGeom>
        </p:spPr>
        <p:txBody>
          <a:bodyPr wrap="square">
            <a:spAutoFit/>
          </a:bodyPr>
          <a:lstStyle/>
          <a:p>
            <a:pPr algn="just"/>
            <a:r>
              <a:rPr lang="en-US" sz="2200" dirty="0" smtClean="0"/>
              <a:t>      </a:t>
            </a:r>
            <a:r>
              <a:rPr lang="vi-VN" sz="2200" dirty="0" smtClean="0"/>
              <a:t>Chuyện </a:t>
            </a:r>
            <a:r>
              <a:rPr lang="vi-VN" sz="2200" dirty="0"/>
              <a:t>kể về Tin-tin và Mi-tin được một bà tiên ban phép mầu nhiệm, hai bạn đã vượt qua nhiều thử thách, đến nhiều xứ sở để tìm con Chim Xanh đem về chữa bệnh cho một bạn ở xóm. Trong các nơi mà hai bạn đi qua thì một xứ sở vô cùng kì thú - xứ sở của những phát minh và những người bạn sắp ra đời ở Vương quốc Tương Lai.</a:t>
            </a:r>
            <a:endParaRPr lang="en-US" sz="2200" dirty="0"/>
          </a:p>
          <a:p>
            <a:pPr algn="just"/>
            <a:r>
              <a:rPr lang="en-US" sz="2200" dirty="0" smtClean="0"/>
              <a:t>      </a:t>
            </a:r>
            <a:r>
              <a:rPr lang="vi-VN" sz="2200" dirty="0" smtClean="0"/>
              <a:t>Trước </a:t>
            </a:r>
            <a:r>
              <a:rPr lang="vi-VN" sz="2200" dirty="0"/>
              <a:t>hết, hai bạn nhỏ rủ nhau thăm quan là công xưởng xanh. Hai bạn hỏi một em bé đang làm gì. Em bé trả lời rằng mình đang chế một cỗ máy mà khi ra đời sẽ dùng đôi cánh này để chế ra một vật làm cho con người hạnh phúc. Mi-tin tò mò hỏi xem vật ấy có ngon không và nó có ồn ào không. Em bé nói cỗ máy không ồn ào, và sắp chế xong rồi, Tin-tin có muốn xem không ? Tin-tin háo hức trả lời rằng</a:t>
            </a:r>
            <a:endParaRPr lang="en-US" sz="2200" dirty="0"/>
          </a:p>
          <a:p>
            <a:pPr algn="just"/>
            <a:r>
              <a:rPr lang="en-US" sz="2200" dirty="0" smtClean="0"/>
              <a:t>      - </a:t>
            </a:r>
            <a:r>
              <a:rPr lang="en-US" sz="2200" dirty="0" err="1"/>
              <a:t>Có</a:t>
            </a:r>
            <a:r>
              <a:rPr lang="en-US" sz="2200" dirty="0"/>
              <a:t> </a:t>
            </a:r>
            <a:r>
              <a:rPr lang="en-US" sz="2200" dirty="0" err="1"/>
              <a:t>chứ</a:t>
            </a:r>
            <a:r>
              <a:rPr lang="en-US" sz="2200" dirty="0"/>
              <a:t> ! </a:t>
            </a:r>
            <a:r>
              <a:rPr lang="en-US" sz="2200" dirty="0" err="1"/>
              <a:t>Nó</a:t>
            </a:r>
            <a:r>
              <a:rPr lang="en-US" sz="2200" dirty="0"/>
              <a:t> </a:t>
            </a:r>
            <a:r>
              <a:rPr lang="en-US" sz="2200" dirty="0" err="1"/>
              <a:t>đâu</a:t>
            </a:r>
            <a:r>
              <a:rPr lang="en-US" sz="2200" dirty="0"/>
              <a:t> </a:t>
            </a:r>
            <a:r>
              <a:rPr lang="en-US" sz="2200" dirty="0" smtClean="0"/>
              <a:t>?</a:t>
            </a:r>
            <a:endParaRPr lang="en-US" sz="2200" dirty="0"/>
          </a:p>
        </p:txBody>
      </p:sp>
      <p:sp>
        <p:nvSpPr>
          <p:cNvPr id="3" name="Rectangle 2"/>
          <p:cNvSpPr/>
          <p:nvPr/>
        </p:nvSpPr>
        <p:spPr>
          <a:xfrm>
            <a:off x="2590800" y="276164"/>
            <a:ext cx="4732386" cy="523220"/>
          </a:xfrm>
          <a:prstGeom prst="rect">
            <a:avLst/>
          </a:prstGeom>
        </p:spPr>
        <p:txBody>
          <a:bodyPr wrap="none">
            <a:spAutoFit/>
          </a:bodyPr>
          <a:lstStyle/>
          <a:p>
            <a:r>
              <a:rPr lang="en-US" sz="2800" b="1" dirty="0">
                <a:solidFill>
                  <a:schemeClr val="accent6">
                    <a:lumMod val="75000"/>
                  </a:schemeClr>
                </a:solidFill>
              </a:rPr>
              <a:t>Ở </a:t>
            </a:r>
            <a:r>
              <a:rPr lang="en-US" sz="2800" b="1" dirty="0" err="1">
                <a:solidFill>
                  <a:schemeClr val="accent6">
                    <a:lumMod val="75000"/>
                  </a:schemeClr>
                </a:solidFill>
              </a:rPr>
              <a:t>Vương</a:t>
            </a:r>
            <a:r>
              <a:rPr lang="en-US" sz="2800" b="1" dirty="0">
                <a:solidFill>
                  <a:schemeClr val="accent6">
                    <a:lumMod val="75000"/>
                  </a:schemeClr>
                </a:solidFill>
              </a:rPr>
              <a:t> </a:t>
            </a:r>
            <a:r>
              <a:rPr lang="en-US" sz="2800" b="1" dirty="0" err="1">
                <a:solidFill>
                  <a:schemeClr val="accent6">
                    <a:lumMod val="75000"/>
                  </a:schemeClr>
                </a:solidFill>
              </a:rPr>
              <a:t>quốc</a:t>
            </a:r>
            <a:r>
              <a:rPr lang="en-US" sz="2800" b="1" dirty="0">
                <a:solidFill>
                  <a:schemeClr val="accent6">
                    <a:lumMod val="75000"/>
                  </a:schemeClr>
                </a:solidFill>
              </a:rPr>
              <a:t> </a:t>
            </a:r>
            <a:r>
              <a:rPr lang="en-US" sz="2800" b="1" dirty="0" err="1">
                <a:solidFill>
                  <a:schemeClr val="accent6">
                    <a:lumMod val="75000"/>
                  </a:schemeClr>
                </a:solidFill>
              </a:rPr>
              <a:t>Tương</a:t>
            </a:r>
            <a:r>
              <a:rPr lang="en-US" sz="2800" b="1" dirty="0">
                <a:solidFill>
                  <a:schemeClr val="accent6">
                    <a:lumMod val="75000"/>
                  </a:schemeClr>
                </a:solidFill>
              </a:rPr>
              <a:t> Lai </a:t>
            </a:r>
            <a:endParaRPr lang="en-US" sz="2800" b="1" dirty="0"/>
          </a:p>
        </p:txBody>
      </p:sp>
    </p:spTree>
    <p:extLst>
      <p:ext uri="{BB962C8B-B14F-4D97-AF65-F5344CB8AC3E}">
        <p14:creationId xmlns:p14="http://schemas.microsoft.com/office/powerpoint/2010/main" val="1310443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0830"/>
            <a:ext cx="9144000" cy="3416320"/>
          </a:xfrm>
          <a:prstGeom prst="rect">
            <a:avLst/>
          </a:prstGeom>
        </p:spPr>
        <p:txBody>
          <a:bodyPr wrap="square">
            <a:spAutoFit/>
          </a:bodyPr>
          <a:lstStyle/>
          <a:p>
            <a:pPr algn="just"/>
            <a:r>
              <a:rPr lang="en-US" sz="2400" dirty="0" smtClean="0"/>
              <a:t>     </a:t>
            </a:r>
            <a:r>
              <a:rPr lang="en-US" sz="2400" dirty="0" err="1" smtClean="0"/>
              <a:t>Vừa</a:t>
            </a:r>
            <a:r>
              <a:rPr lang="en-US" sz="2400" dirty="0" smtClean="0"/>
              <a:t> </a:t>
            </a:r>
            <a:r>
              <a:rPr lang="en-US" sz="2400" dirty="0" err="1"/>
              <a:t>lúc</a:t>
            </a:r>
            <a:r>
              <a:rPr lang="en-US" sz="2400" dirty="0"/>
              <a:t> </a:t>
            </a:r>
            <a:r>
              <a:rPr lang="en-US" sz="2400" dirty="0" err="1"/>
              <a:t>đó</a:t>
            </a:r>
            <a:r>
              <a:rPr lang="en-US" sz="2400" dirty="0"/>
              <a:t>, </a:t>
            </a:r>
            <a:r>
              <a:rPr lang="en-US" sz="2400" dirty="0" err="1"/>
              <a:t>em</a:t>
            </a:r>
            <a:r>
              <a:rPr lang="en-US" sz="2400" dirty="0"/>
              <a:t> </a:t>
            </a:r>
            <a:r>
              <a:rPr lang="en-US" sz="2400" dirty="0" err="1"/>
              <a:t>bé</a:t>
            </a:r>
            <a:r>
              <a:rPr lang="en-US" sz="2400" dirty="0"/>
              <a:t> </a:t>
            </a:r>
            <a:r>
              <a:rPr lang="en-US" sz="2400" dirty="0" err="1"/>
              <a:t>thứ</a:t>
            </a:r>
            <a:r>
              <a:rPr lang="en-US" sz="2400" dirty="0"/>
              <a:t> </a:t>
            </a:r>
            <a:r>
              <a:rPr lang="en-US" sz="2400" dirty="0" err="1"/>
              <a:t>hai</a:t>
            </a:r>
            <a:r>
              <a:rPr lang="en-US" sz="2400" dirty="0"/>
              <a:t> </a:t>
            </a:r>
            <a:r>
              <a:rPr lang="en-US" sz="2400" dirty="0" err="1"/>
              <a:t>tới</a:t>
            </a:r>
            <a:r>
              <a:rPr lang="en-US" sz="2400" dirty="0"/>
              <a:t> </a:t>
            </a:r>
            <a:r>
              <a:rPr lang="en-US" sz="2400" dirty="0" err="1"/>
              <a:t>khoe</a:t>
            </a:r>
            <a:r>
              <a:rPr lang="en-US" sz="2400" dirty="0"/>
              <a:t> </a:t>
            </a:r>
            <a:r>
              <a:rPr lang="en-US" sz="2400" dirty="0" err="1"/>
              <a:t>vật</a:t>
            </a:r>
            <a:r>
              <a:rPr lang="en-US" sz="2400" dirty="0"/>
              <a:t> </a:t>
            </a:r>
            <a:r>
              <a:rPr lang="en-US" sz="2400" dirty="0" err="1"/>
              <a:t>mình</a:t>
            </a:r>
            <a:r>
              <a:rPr lang="en-US" sz="2400" dirty="0"/>
              <a:t> </a:t>
            </a:r>
            <a:r>
              <a:rPr lang="en-US" sz="2400" dirty="0" err="1"/>
              <a:t>sáng</a:t>
            </a:r>
            <a:r>
              <a:rPr lang="en-US" sz="2400" dirty="0"/>
              <a:t> </a:t>
            </a:r>
            <a:r>
              <a:rPr lang="en-US" sz="2400" dirty="0" err="1"/>
              <a:t>chế</a:t>
            </a:r>
            <a:r>
              <a:rPr lang="en-US" sz="2400" dirty="0"/>
              <a:t> </a:t>
            </a:r>
            <a:r>
              <a:rPr lang="en-US" sz="2400" dirty="0" err="1"/>
              <a:t>là</a:t>
            </a:r>
            <a:r>
              <a:rPr lang="en-US" sz="2400" dirty="0"/>
              <a:t> </a:t>
            </a:r>
            <a:r>
              <a:rPr lang="en-US" sz="2400" dirty="0" err="1"/>
              <a:t>ba</a:t>
            </a:r>
            <a:r>
              <a:rPr lang="en-US" sz="2400" dirty="0"/>
              <a:t> </a:t>
            </a:r>
            <a:r>
              <a:rPr lang="en-US" sz="2400" dirty="0" err="1"/>
              <a:t>mươi</a:t>
            </a:r>
            <a:r>
              <a:rPr lang="en-US" sz="2400" dirty="0"/>
              <a:t> </a:t>
            </a:r>
            <a:r>
              <a:rPr lang="en-US" sz="2400" dirty="0" err="1"/>
              <a:t>lọ</a:t>
            </a:r>
            <a:r>
              <a:rPr lang="en-US" sz="2400" dirty="0"/>
              <a:t> </a:t>
            </a:r>
            <a:r>
              <a:rPr lang="en-US" sz="2400" dirty="0" err="1"/>
              <a:t>thuốc</a:t>
            </a:r>
            <a:r>
              <a:rPr lang="en-US" sz="2400" dirty="0"/>
              <a:t> </a:t>
            </a:r>
            <a:r>
              <a:rPr lang="en-US" sz="2400" dirty="0" err="1"/>
              <a:t>trường</a:t>
            </a:r>
            <a:r>
              <a:rPr lang="en-US" sz="2400" dirty="0"/>
              <a:t> </a:t>
            </a:r>
            <a:r>
              <a:rPr lang="en-US" sz="2400" dirty="0" err="1"/>
              <a:t>sinh</a:t>
            </a:r>
            <a:r>
              <a:rPr lang="en-US" sz="2400" dirty="0"/>
              <a:t> </a:t>
            </a:r>
            <a:r>
              <a:rPr lang="en-US" sz="2400" dirty="0" err="1"/>
              <a:t>đang</a:t>
            </a:r>
            <a:r>
              <a:rPr lang="en-US" sz="2400" dirty="0"/>
              <a:t> </a:t>
            </a:r>
            <a:r>
              <a:rPr lang="en-US" sz="2400" dirty="0" err="1"/>
              <a:t>nằm</a:t>
            </a:r>
            <a:r>
              <a:rPr lang="en-US" sz="2400" dirty="0"/>
              <a:t> </a:t>
            </a:r>
            <a:r>
              <a:rPr lang="en-US" sz="2400" dirty="0" err="1"/>
              <a:t>trong</a:t>
            </a:r>
            <a:r>
              <a:rPr lang="en-US" sz="2400" dirty="0"/>
              <a:t> </a:t>
            </a:r>
            <a:r>
              <a:rPr lang="en-US" sz="2400" dirty="0" err="1"/>
              <a:t>những</a:t>
            </a:r>
            <a:r>
              <a:rPr lang="en-US" sz="2400" dirty="0"/>
              <a:t> </a:t>
            </a:r>
            <a:r>
              <a:rPr lang="en-US" sz="2400" dirty="0" err="1"/>
              <a:t>chiếc</a:t>
            </a:r>
            <a:r>
              <a:rPr lang="en-US" sz="2400" dirty="0"/>
              <a:t> </a:t>
            </a:r>
            <a:r>
              <a:rPr lang="en-US" sz="2400" dirty="0" err="1"/>
              <a:t>lọ</a:t>
            </a:r>
            <a:r>
              <a:rPr lang="en-US" sz="2400" dirty="0"/>
              <a:t> </a:t>
            </a:r>
            <a:r>
              <a:rPr lang="en-US" sz="2400" dirty="0" err="1"/>
              <a:t>xanh</a:t>
            </a:r>
            <a:r>
              <a:rPr lang="en-US" sz="2400" dirty="0"/>
              <a:t>. </a:t>
            </a:r>
            <a:r>
              <a:rPr lang="en-US" sz="2400" dirty="0" err="1"/>
              <a:t>Cũng</a:t>
            </a:r>
            <a:r>
              <a:rPr lang="en-US" sz="2400" dirty="0"/>
              <a:t> </a:t>
            </a:r>
            <a:r>
              <a:rPr lang="en-US" sz="2400" dirty="0" err="1"/>
              <a:t>chính</a:t>
            </a:r>
            <a:r>
              <a:rPr lang="en-US" sz="2400" dirty="0"/>
              <a:t> </a:t>
            </a:r>
            <a:r>
              <a:rPr lang="en-US" sz="2400" dirty="0" err="1"/>
              <a:t>lúc</a:t>
            </a:r>
            <a:r>
              <a:rPr lang="en-US" sz="2400" dirty="0"/>
              <a:t> </a:t>
            </a:r>
            <a:r>
              <a:rPr lang="en-US" sz="2400" dirty="0" err="1"/>
              <a:t>ấy</a:t>
            </a:r>
            <a:r>
              <a:rPr lang="en-US" sz="2400" dirty="0"/>
              <a:t>, </a:t>
            </a:r>
            <a:r>
              <a:rPr lang="en-US" sz="2400" dirty="0" err="1"/>
              <a:t>em</a:t>
            </a:r>
            <a:r>
              <a:rPr lang="en-US" sz="2400" dirty="0"/>
              <a:t> </a:t>
            </a:r>
            <a:r>
              <a:rPr lang="en-US" sz="2400" dirty="0" err="1"/>
              <a:t>bé</a:t>
            </a:r>
            <a:r>
              <a:rPr lang="en-US" sz="2400" dirty="0"/>
              <a:t> </a:t>
            </a:r>
            <a:r>
              <a:rPr lang="en-US" sz="2400" dirty="0" err="1"/>
              <a:t>thứ</a:t>
            </a:r>
            <a:r>
              <a:rPr lang="en-US" sz="2400" dirty="0"/>
              <a:t> </a:t>
            </a:r>
            <a:r>
              <a:rPr lang="en-US" sz="2400" dirty="0" err="1"/>
              <a:t>ba</a:t>
            </a:r>
            <a:r>
              <a:rPr lang="en-US" sz="2400" dirty="0"/>
              <a:t> </a:t>
            </a:r>
            <a:r>
              <a:rPr lang="en-US" sz="2400" dirty="0" err="1"/>
              <a:t>từ</a:t>
            </a:r>
            <a:r>
              <a:rPr lang="en-US" sz="2400" dirty="0"/>
              <a:t> </a:t>
            </a:r>
            <a:r>
              <a:rPr lang="en-US" sz="2400" dirty="0" err="1"/>
              <a:t>trong</a:t>
            </a:r>
            <a:r>
              <a:rPr lang="en-US" sz="2400" dirty="0"/>
              <a:t> </a:t>
            </a:r>
            <a:r>
              <a:rPr lang="en-US" sz="2400" dirty="0" err="1"/>
              <a:t>đám</a:t>
            </a:r>
            <a:r>
              <a:rPr lang="en-US" sz="2400" dirty="0"/>
              <a:t> </a:t>
            </a:r>
            <a:r>
              <a:rPr lang="en-US" sz="2400" dirty="0" err="1"/>
              <a:t>đông</a:t>
            </a:r>
            <a:r>
              <a:rPr lang="en-US" sz="2400" dirty="0"/>
              <a:t> </a:t>
            </a:r>
            <a:r>
              <a:rPr lang="en-US" sz="2400" dirty="0" err="1"/>
              <a:t>bước</a:t>
            </a:r>
            <a:r>
              <a:rPr lang="en-US" sz="2400" dirty="0"/>
              <a:t> </a:t>
            </a:r>
            <a:r>
              <a:rPr lang="en-US" sz="2400" dirty="0" err="1"/>
              <a:t>ra</a:t>
            </a:r>
            <a:r>
              <a:rPr lang="en-US" sz="2400" dirty="0"/>
              <a:t> </a:t>
            </a:r>
            <a:r>
              <a:rPr lang="en-US" sz="2400" dirty="0" err="1"/>
              <a:t>và</a:t>
            </a:r>
            <a:r>
              <a:rPr lang="en-US" sz="2400" dirty="0"/>
              <a:t> </a:t>
            </a:r>
            <a:r>
              <a:rPr lang="en-US" sz="2400" dirty="0" err="1"/>
              <a:t>nói</a:t>
            </a:r>
            <a:r>
              <a:rPr lang="en-US" sz="2400" dirty="0"/>
              <a:t> </a:t>
            </a:r>
            <a:r>
              <a:rPr lang="en-US" sz="2400" dirty="0" err="1"/>
              <a:t>mình</a:t>
            </a:r>
            <a:r>
              <a:rPr lang="en-US" sz="2400" dirty="0"/>
              <a:t> </a:t>
            </a:r>
            <a:r>
              <a:rPr lang="en-US" sz="2400" dirty="0" err="1"/>
              <a:t>mang</a:t>
            </a:r>
            <a:r>
              <a:rPr lang="en-US" sz="2400" dirty="0"/>
              <a:t> </a:t>
            </a:r>
            <a:r>
              <a:rPr lang="en-US" sz="2400" dirty="0" err="1"/>
              <a:t>đến</a:t>
            </a:r>
            <a:r>
              <a:rPr lang="en-US" sz="2400" dirty="0"/>
              <a:t> </a:t>
            </a:r>
            <a:r>
              <a:rPr lang="en-US" sz="2400" dirty="0" err="1"/>
              <a:t>một</a:t>
            </a:r>
            <a:r>
              <a:rPr lang="en-US" sz="2400" dirty="0"/>
              <a:t> </a:t>
            </a:r>
            <a:r>
              <a:rPr lang="en-US" sz="2400" dirty="0" err="1"/>
              <a:t>thứ</a:t>
            </a:r>
            <a:r>
              <a:rPr lang="en-US" sz="2400" dirty="0"/>
              <a:t> </a:t>
            </a:r>
            <a:r>
              <a:rPr lang="en-US" sz="2400" dirty="0" err="1"/>
              <a:t>ánh</a:t>
            </a:r>
            <a:r>
              <a:rPr lang="en-US" sz="2400" dirty="0"/>
              <a:t> </a:t>
            </a:r>
            <a:r>
              <a:rPr lang="en-US" sz="2400" dirty="0" err="1"/>
              <a:t>sáng</a:t>
            </a:r>
            <a:r>
              <a:rPr lang="en-US" sz="2400" dirty="0"/>
              <a:t> </a:t>
            </a:r>
            <a:r>
              <a:rPr lang="en-US" sz="2400" dirty="0" err="1"/>
              <a:t>lạ</a:t>
            </a:r>
            <a:r>
              <a:rPr lang="en-US" sz="2400" dirty="0"/>
              <a:t> </a:t>
            </a:r>
            <a:r>
              <a:rPr lang="en-US" sz="2400" dirty="0" err="1"/>
              <a:t>thường</a:t>
            </a:r>
            <a:r>
              <a:rPr lang="en-US" sz="2400" dirty="0"/>
              <a:t> </a:t>
            </a:r>
            <a:r>
              <a:rPr lang="en-US" sz="2400" dirty="0" err="1"/>
              <a:t>mà</a:t>
            </a:r>
            <a:r>
              <a:rPr lang="en-US" sz="2400" dirty="0"/>
              <a:t> </a:t>
            </a:r>
            <a:r>
              <a:rPr lang="en-US" sz="2400" dirty="0" err="1"/>
              <a:t>xưa</a:t>
            </a:r>
            <a:r>
              <a:rPr lang="en-US" sz="2400" dirty="0"/>
              <a:t> nay </a:t>
            </a:r>
            <a:r>
              <a:rPr lang="en-US" sz="2400" dirty="0" err="1"/>
              <a:t>chưa</a:t>
            </a:r>
            <a:r>
              <a:rPr lang="en-US" sz="2400" dirty="0"/>
              <a:t> </a:t>
            </a:r>
            <a:r>
              <a:rPr lang="en-US" sz="2400" dirty="0" err="1"/>
              <a:t>có</a:t>
            </a:r>
            <a:r>
              <a:rPr lang="en-US" sz="2400" dirty="0"/>
              <a:t> </a:t>
            </a:r>
            <a:r>
              <a:rPr lang="en-US" sz="2400" dirty="0" err="1"/>
              <a:t>ai</a:t>
            </a:r>
            <a:r>
              <a:rPr lang="en-US" sz="2400" dirty="0"/>
              <a:t> </a:t>
            </a:r>
            <a:r>
              <a:rPr lang="en-US" sz="2400" dirty="0" err="1"/>
              <a:t>biết</a:t>
            </a:r>
            <a:r>
              <a:rPr lang="en-US" sz="2400" dirty="0"/>
              <a:t> </a:t>
            </a:r>
            <a:r>
              <a:rPr lang="en-US" sz="2400" dirty="0" err="1"/>
              <a:t>đến</a:t>
            </a:r>
            <a:r>
              <a:rPr lang="en-US" sz="2400" dirty="0"/>
              <a:t>. </a:t>
            </a:r>
            <a:r>
              <a:rPr lang="en-US" sz="2400" dirty="0" err="1"/>
              <a:t>Em</a:t>
            </a:r>
            <a:r>
              <a:rPr lang="en-US" sz="2400" dirty="0"/>
              <a:t> </a:t>
            </a:r>
            <a:r>
              <a:rPr lang="en-US" sz="2400" dirty="0" err="1"/>
              <a:t>bé</a:t>
            </a:r>
            <a:r>
              <a:rPr lang="en-US" sz="2400" dirty="0"/>
              <a:t> </a:t>
            </a:r>
            <a:r>
              <a:rPr lang="en-US" sz="2400" dirty="0" err="1"/>
              <a:t>thứ</a:t>
            </a:r>
            <a:r>
              <a:rPr lang="en-US" sz="2400" dirty="0"/>
              <a:t> </a:t>
            </a:r>
            <a:r>
              <a:rPr lang="en-US" sz="2400" dirty="0" err="1"/>
              <a:t>tư</a:t>
            </a:r>
            <a:r>
              <a:rPr lang="en-US" sz="2400" dirty="0"/>
              <a:t> </a:t>
            </a:r>
            <a:r>
              <a:rPr lang="en-US" sz="2400" dirty="0" err="1"/>
              <a:t>kéo</a:t>
            </a:r>
            <a:r>
              <a:rPr lang="en-US" sz="2400" dirty="0"/>
              <a:t> </a:t>
            </a:r>
            <a:r>
              <a:rPr lang="en-US" sz="2400" dirty="0" err="1"/>
              <a:t>tay</a:t>
            </a:r>
            <a:r>
              <a:rPr lang="en-US" sz="2400" dirty="0"/>
              <a:t> Tin-tin, </a:t>
            </a:r>
            <a:r>
              <a:rPr lang="en-US" sz="2400" dirty="0" err="1"/>
              <a:t>rủ</a:t>
            </a:r>
            <a:r>
              <a:rPr lang="en-US" sz="2400" dirty="0"/>
              <a:t> </a:t>
            </a:r>
            <a:r>
              <a:rPr lang="en-US" sz="2400" dirty="0" err="1"/>
              <a:t>cậu</a:t>
            </a:r>
            <a:r>
              <a:rPr lang="en-US" sz="2400" dirty="0"/>
              <a:t> </a:t>
            </a:r>
            <a:r>
              <a:rPr lang="en-US" sz="2400" dirty="0" err="1"/>
              <a:t>lại</a:t>
            </a:r>
            <a:r>
              <a:rPr lang="en-US" sz="2400" dirty="0"/>
              <a:t> </a:t>
            </a:r>
            <a:r>
              <a:rPr lang="en-US" sz="2400" dirty="0" err="1"/>
              <a:t>xem</a:t>
            </a:r>
            <a:r>
              <a:rPr lang="en-US" sz="2400" dirty="0"/>
              <a:t> </a:t>
            </a:r>
            <a:r>
              <a:rPr lang="en-US" sz="2400" dirty="0" err="1"/>
              <a:t>cái</a:t>
            </a:r>
            <a:r>
              <a:rPr lang="en-US" sz="2400" dirty="0"/>
              <a:t> </a:t>
            </a:r>
            <a:r>
              <a:rPr lang="en-US" sz="2400" dirty="0" err="1"/>
              <a:t>máy</a:t>
            </a:r>
            <a:r>
              <a:rPr lang="en-US" sz="2400" dirty="0"/>
              <a:t> </a:t>
            </a:r>
            <a:r>
              <a:rPr lang="en-US" sz="2400" dirty="0" err="1"/>
              <a:t>biết</a:t>
            </a:r>
            <a:r>
              <a:rPr lang="en-US" sz="2400" dirty="0"/>
              <a:t> bay </a:t>
            </a:r>
            <a:r>
              <a:rPr lang="en-US" sz="2400" dirty="0" err="1"/>
              <a:t>trên</a:t>
            </a:r>
            <a:r>
              <a:rPr lang="en-US" sz="2400" dirty="0"/>
              <a:t> </a:t>
            </a:r>
            <a:r>
              <a:rPr lang="en-US" sz="2400" dirty="0" err="1"/>
              <a:t>không</a:t>
            </a:r>
            <a:r>
              <a:rPr lang="en-US" sz="2400" dirty="0"/>
              <a:t> </a:t>
            </a:r>
            <a:r>
              <a:rPr lang="en-US" sz="2400" dirty="0" err="1"/>
              <a:t>như</a:t>
            </a:r>
            <a:r>
              <a:rPr lang="en-US" sz="2400" dirty="0"/>
              <a:t> </a:t>
            </a:r>
            <a:r>
              <a:rPr lang="en-US" sz="2400" dirty="0" err="1"/>
              <a:t>một</a:t>
            </a:r>
            <a:r>
              <a:rPr lang="en-US" sz="2400" dirty="0"/>
              <a:t> con </a:t>
            </a:r>
            <a:r>
              <a:rPr lang="en-US" sz="2400" dirty="0" err="1"/>
              <a:t>chim</a:t>
            </a:r>
            <a:r>
              <a:rPr lang="en-US" sz="2400" dirty="0"/>
              <a:t> </a:t>
            </a:r>
            <a:r>
              <a:rPr lang="en-US" sz="2400" dirty="0" err="1"/>
              <a:t>của</a:t>
            </a:r>
            <a:r>
              <a:rPr lang="en-US" sz="2400" dirty="0"/>
              <a:t> </a:t>
            </a:r>
            <a:r>
              <a:rPr lang="en-US" sz="2400" dirty="0" err="1"/>
              <a:t>mình</a:t>
            </a:r>
            <a:r>
              <a:rPr lang="en-US" sz="2400" dirty="0"/>
              <a:t>. </a:t>
            </a:r>
            <a:r>
              <a:rPr lang="en-US" sz="2400" dirty="0" err="1"/>
              <a:t>Còn</a:t>
            </a:r>
            <a:r>
              <a:rPr lang="en-US" sz="2400" dirty="0"/>
              <a:t> </a:t>
            </a:r>
            <a:r>
              <a:rPr lang="en-US" sz="2400" dirty="0" err="1"/>
              <a:t>em</a:t>
            </a:r>
            <a:r>
              <a:rPr lang="en-US" sz="2400" dirty="0"/>
              <a:t> </a:t>
            </a:r>
            <a:r>
              <a:rPr lang="en-US" sz="2400" dirty="0" err="1"/>
              <a:t>bé</a:t>
            </a:r>
            <a:r>
              <a:rPr lang="en-US" sz="2400" dirty="0"/>
              <a:t> </a:t>
            </a:r>
            <a:r>
              <a:rPr lang="en-US" sz="2400" dirty="0" err="1"/>
              <a:t>thứ</a:t>
            </a:r>
            <a:r>
              <a:rPr lang="en-US" sz="2400" dirty="0"/>
              <a:t> </a:t>
            </a:r>
            <a:r>
              <a:rPr lang="en-US" sz="2400" dirty="0" err="1"/>
              <a:t>năm</a:t>
            </a:r>
            <a:r>
              <a:rPr lang="en-US" sz="2400" dirty="0"/>
              <a:t> </a:t>
            </a:r>
            <a:r>
              <a:rPr lang="en-US" sz="2400" dirty="0" err="1"/>
              <a:t>thì</a:t>
            </a:r>
            <a:r>
              <a:rPr lang="en-US" sz="2400" dirty="0"/>
              <a:t> </a:t>
            </a:r>
            <a:r>
              <a:rPr lang="en-US" sz="2400" dirty="0" err="1"/>
              <a:t>khoe</a:t>
            </a:r>
            <a:r>
              <a:rPr lang="en-US" sz="2400" dirty="0"/>
              <a:t> </a:t>
            </a:r>
            <a:r>
              <a:rPr lang="en-US" sz="2400" dirty="0" err="1"/>
              <a:t>chiếc</a:t>
            </a:r>
            <a:r>
              <a:rPr lang="en-US" sz="2400" dirty="0"/>
              <a:t> </a:t>
            </a:r>
            <a:r>
              <a:rPr lang="en-US" sz="2400" dirty="0" err="1"/>
              <a:t>máy</a:t>
            </a:r>
            <a:r>
              <a:rPr lang="en-US" sz="2400" dirty="0"/>
              <a:t> </a:t>
            </a:r>
            <a:r>
              <a:rPr lang="en-US" sz="2400" dirty="0" err="1"/>
              <a:t>biết</a:t>
            </a:r>
            <a:r>
              <a:rPr lang="en-US" sz="2400" dirty="0"/>
              <a:t> </a:t>
            </a:r>
            <a:r>
              <a:rPr lang="en-US" sz="2400" dirty="0" err="1"/>
              <a:t>dò</a:t>
            </a:r>
            <a:r>
              <a:rPr lang="en-US" sz="2400" dirty="0"/>
              <a:t> </a:t>
            </a:r>
            <a:r>
              <a:rPr lang="en-US" sz="2400" dirty="0" err="1"/>
              <a:t>tìm</a:t>
            </a:r>
            <a:r>
              <a:rPr lang="en-US" sz="2400" dirty="0"/>
              <a:t> </a:t>
            </a:r>
            <a:r>
              <a:rPr lang="en-US" sz="2400" dirty="0" err="1"/>
              <a:t>những</a:t>
            </a:r>
            <a:r>
              <a:rPr lang="en-US" sz="2400" dirty="0"/>
              <a:t> </a:t>
            </a:r>
            <a:r>
              <a:rPr lang="en-US" sz="2400" dirty="0" err="1"/>
              <a:t>kho</a:t>
            </a:r>
            <a:r>
              <a:rPr lang="en-US" sz="2400" dirty="0"/>
              <a:t> </a:t>
            </a:r>
            <a:r>
              <a:rPr lang="en-US" sz="2400" dirty="0" err="1"/>
              <a:t>báu</a:t>
            </a:r>
            <a:r>
              <a:rPr lang="en-US" sz="2400" dirty="0"/>
              <a:t> </a:t>
            </a:r>
            <a:r>
              <a:rPr lang="en-US" sz="2400" dirty="0" err="1"/>
              <a:t>trên</a:t>
            </a:r>
            <a:r>
              <a:rPr lang="en-US" sz="2400" dirty="0"/>
              <a:t> </a:t>
            </a:r>
            <a:r>
              <a:rPr lang="en-US" sz="2400" dirty="0" err="1"/>
              <a:t>mặt</a:t>
            </a:r>
            <a:r>
              <a:rPr lang="en-US" sz="2400" dirty="0"/>
              <a:t> </a:t>
            </a:r>
            <a:r>
              <a:rPr lang="en-US" sz="2400" dirty="0" err="1"/>
              <a:t>trăng</a:t>
            </a:r>
            <a:r>
              <a:rPr lang="en-US" sz="2400" dirty="0"/>
              <a:t>.</a:t>
            </a:r>
            <a:endParaRPr lang="en-US" sz="2400" dirty="0" smtClean="0"/>
          </a:p>
          <a:p>
            <a:pPr algn="just"/>
            <a:r>
              <a:rPr lang="en-US" sz="2400" dirty="0" smtClean="0"/>
              <a:t>     </a:t>
            </a:r>
            <a:endParaRPr lang="en-US" sz="2400" dirty="0"/>
          </a:p>
        </p:txBody>
      </p:sp>
    </p:spTree>
    <p:extLst>
      <p:ext uri="{BB962C8B-B14F-4D97-AF65-F5344CB8AC3E}">
        <p14:creationId xmlns:p14="http://schemas.microsoft.com/office/powerpoint/2010/main" val="825224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503"/>
            <a:ext cx="9067800" cy="4893647"/>
          </a:xfrm>
          <a:prstGeom prst="rect">
            <a:avLst/>
          </a:prstGeom>
        </p:spPr>
        <p:txBody>
          <a:bodyPr wrap="square">
            <a:spAutoFit/>
          </a:bodyPr>
          <a:lstStyle/>
          <a:p>
            <a:pPr algn="just"/>
            <a:r>
              <a:rPr lang="en-US" sz="2400" dirty="0" smtClean="0"/>
              <a:t>     </a:t>
            </a:r>
            <a:r>
              <a:rPr lang="en-US" sz="2400" dirty="0" err="1" smtClean="0"/>
              <a:t>Sau</a:t>
            </a:r>
            <a:r>
              <a:rPr lang="en-US" sz="2400" dirty="0" smtClean="0"/>
              <a:t> </a:t>
            </a:r>
            <a:r>
              <a:rPr lang="en-US" sz="2400" dirty="0" err="1"/>
              <a:t>đó</a:t>
            </a:r>
            <a:r>
              <a:rPr lang="en-US" sz="2400" dirty="0"/>
              <a:t>, Tin-tin </a:t>
            </a:r>
            <a:r>
              <a:rPr lang="en-US" sz="2400" dirty="0" err="1"/>
              <a:t>và</a:t>
            </a:r>
            <a:r>
              <a:rPr lang="en-US" sz="2400" dirty="0"/>
              <a:t> </a:t>
            </a:r>
            <a:r>
              <a:rPr lang="en-US" sz="2400" dirty="0" err="1"/>
              <a:t>Mi</a:t>
            </a:r>
            <a:r>
              <a:rPr lang="en-US" sz="2400" dirty="0"/>
              <a:t>-tin </a:t>
            </a:r>
            <a:r>
              <a:rPr lang="en-US" sz="2400" dirty="0" err="1"/>
              <a:t>đến</a:t>
            </a:r>
            <a:r>
              <a:rPr lang="en-US" sz="2400" dirty="0"/>
              <a:t> </a:t>
            </a:r>
            <a:r>
              <a:rPr lang="en-US" sz="2400" dirty="0" err="1"/>
              <a:t>khu</a:t>
            </a:r>
            <a:r>
              <a:rPr lang="en-US" sz="2400" dirty="0"/>
              <a:t> </a:t>
            </a:r>
            <a:r>
              <a:rPr lang="en-US" sz="2400" dirty="0" err="1"/>
              <a:t>vườn</a:t>
            </a:r>
            <a:r>
              <a:rPr lang="en-US" sz="2400" dirty="0"/>
              <a:t> </a:t>
            </a:r>
            <a:r>
              <a:rPr lang="en-US" sz="2400" dirty="0" err="1"/>
              <a:t>kì</a:t>
            </a:r>
            <a:r>
              <a:rPr lang="en-US" sz="2400" dirty="0"/>
              <a:t> </a:t>
            </a:r>
            <a:r>
              <a:rPr lang="en-US" sz="2400" dirty="0" err="1"/>
              <a:t>diệu</a:t>
            </a:r>
            <a:r>
              <a:rPr lang="en-US" sz="2400" dirty="0"/>
              <a:t>. </a:t>
            </a:r>
            <a:r>
              <a:rPr lang="en-US" sz="2400" dirty="0" err="1"/>
              <a:t>Một</a:t>
            </a:r>
            <a:r>
              <a:rPr lang="en-US" sz="2400" dirty="0"/>
              <a:t> </a:t>
            </a:r>
            <a:r>
              <a:rPr lang="en-US" sz="2400" dirty="0" err="1"/>
              <a:t>em</a:t>
            </a:r>
            <a:r>
              <a:rPr lang="en-US" sz="2400" dirty="0"/>
              <a:t> </a:t>
            </a:r>
            <a:r>
              <a:rPr lang="en-US" sz="2400" dirty="0" err="1"/>
              <a:t>bé</a:t>
            </a:r>
            <a:r>
              <a:rPr lang="en-US" sz="2400" dirty="0"/>
              <a:t> </a:t>
            </a:r>
            <a:r>
              <a:rPr lang="en-US" sz="2400" dirty="0" err="1"/>
              <a:t>mang</a:t>
            </a:r>
            <a:r>
              <a:rPr lang="en-US" sz="2400" dirty="0"/>
              <a:t> </a:t>
            </a:r>
            <a:r>
              <a:rPr lang="en-US" sz="2400" dirty="0" err="1"/>
              <a:t>một</a:t>
            </a:r>
            <a:r>
              <a:rPr lang="en-US" sz="2400" dirty="0"/>
              <a:t> </a:t>
            </a:r>
            <a:r>
              <a:rPr lang="en-US" sz="2400" dirty="0" err="1"/>
              <a:t>chùm</a:t>
            </a:r>
            <a:r>
              <a:rPr lang="en-US" sz="2400" dirty="0"/>
              <a:t> </a:t>
            </a:r>
            <a:r>
              <a:rPr lang="en-US" sz="2400" dirty="0" err="1"/>
              <a:t>quả</a:t>
            </a:r>
            <a:r>
              <a:rPr lang="en-US" sz="2400" dirty="0"/>
              <a:t> </a:t>
            </a:r>
            <a:r>
              <a:rPr lang="en-US" sz="2400" dirty="0" err="1"/>
              <a:t>trên</a:t>
            </a:r>
            <a:r>
              <a:rPr lang="en-US" sz="2400" dirty="0"/>
              <a:t> </a:t>
            </a:r>
            <a:r>
              <a:rPr lang="en-US" sz="2400" dirty="0" err="1"/>
              <a:t>đầu</a:t>
            </a:r>
            <a:r>
              <a:rPr lang="en-US" sz="2400" dirty="0"/>
              <a:t> </a:t>
            </a:r>
            <a:r>
              <a:rPr lang="en-US" sz="2400" dirty="0" err="1"/>
              <a:t>gậy</a:t>
            </a:r>
            <a:r>
              <a:rPr lang="en-US" sz="2400" dirty="0"/>
              <a:t> </a:t>
            </a:r>
            <a:r>
              <a:rPr lang="en-US" sz="2400" dirty="0" err="1"/>
              <a:t>đi</a:t>
            </a:r>
            <a:r>
              <a:rPr lang="en-US" sz="2400" dirty="0"/>
              <a:t> </a:t>
            </a:r>
            <a:r>
              <a:rPr lang="en-US" sz="2400" dirty="0" err="1"/>
              <a:t>tới</a:t>
            </a:r>
            <a:r>
              <a:rPr lang="en-US" sz="2400" dirty="0"/>
              <a:t>, </a:t>
            </a:r>
            <a:r>
              <a:rPr lang="en-US" sz="2400" dirty="0" err="1"/>
              <a:t>không</a:t>
            </a:r>
            <a:r>
              <a:rPr lang="en-US" sz="2400" dirty="0"/>
              <a:t> </a:t>
            </a:r>
            <a:r>
              <a:rPr lang="en-US" sz="2400" dirty="0" err="1"/>
              <a:t>ngăn</a:t>
            </a:r>
            <a:r>
              <a:rPr lang="en-US" sz="2400" dirty="0"/>
              <a:t> </a:t>
            </a:r>
            <a:r>
              <a:rPr lang="en-US" sz="2400" dirty="0" err="1"/>
              <a:t>được</a:t>
            </a:r>
            <a:r>
              <a:rPr lang="en-US" sz="2400" dirty="0"/>
              <a:t> </a:t>
            </a:r>
            <a:r>
              <a:rPr lang="en-US" sz="2400" dirty="0" err="1"/>
              <a:t>sự</a:t>
            </a:r>
            <a:r>
              <a:rPr lang="en-US" sz="2400" dirty="0"/>
              <a:t> </a:t>
            </a:r>
            <a:r>
              <a:rPr lang="en-US" sz="2400" dirty="0" err="1"/>
              <a:t>ngưỡng</a:t>
            </a:r>
            <a:r>
              <a:rPr lang="en-US" sz="2400" dirty="0"/>
              <a:t> </a:t>
            </a:r>
            <a:r>
              <a:rPr lang="en-US" sz="2400" dirty="0" err="1"/>
              <a:t>mộ</a:t>
            </a:r>
            <a:r>
              <a:rPr lang="en-US" sz="2400" dirty="0"/>
              <a:t>, Tin-tin </a:t>
            </a:r>
            <a:r>
              <a:rPr lang="en-US" sz="2400" dirty="0" err="1"/>
              <a:t>trầm</a:t>
            </a:r>
            <a:r>
              <a:rPr lang="en-US" sz="2400" dirty="0"/>
              <a:t> </a:t>
            </a:r>
            <a:r>
              <a:rPr lang="en-US" sz="2400" dirty="0" err="1"/>
              <a:t>trồ</a:t>
            </a:r>
            <a:r>
              <a:rPr lang="en-US" sz="2400" dirty="0"/>
              <a:t>: ‘‘</a:t>
            </a:r>
            <a:r>
              <a:rPr lang="en-US" sz="2400" dirty="0" err="1"/>
              <a:t>Chùm</a:t>
            </a:r>
            <a:r>
              <a:rPr lang="en-US" sz="2400" dirty="0"/>
              <a:t> </a:t>
            </a:r>
            <a:r>
              <a:rPr lang="en-US" sz="2400" dirty="0" err="1"/>
              <a:t>lê</a:t>
            </a:r>
            <a:r>
              <a:rPr lang="en-US" sz="2400" dirty="0"/>
              <a:t> </a:t>
            </a:r>
            <a:r>
              <a:rPr lang="en-US" sz="2400" dirty="0" err="1"/>
              <a:t>đẹp</a:t>
            </a:r>
            <a:r>
              <a:rPr lang="en-US" sz="2400" dirty="0"/>
              <a:t> </a:t>
            </a:r>
            <a:r>
              <a:rPr lang="en-US" sz="2400" dirty="0" err="1"/>
              <a:t>quá</a:t>
            </a:r>
            <a:r>
              <a:rPr lang="en-US" sz="2400" dirty="0"/>
              <a:t>". </a:t>
            </a:r>
            <a:r>
              <a:rPr lang="en-US" sz="2400" dirty="0" err="1"/>
              <a:t>Em</a:t>
            </a:r>
            <a:r>
              <a:rPr lang="en-US" sz="2400" dirty="0"/>
              <a:t> </a:t>
            </a:r>
            <a:r>
              <a:rPr lang="en-US" sz="2400" dirty="0" err="1"/>
              <a:t>bé</a:t>
            </a:r>
            <a:r>
              <a:rPr lang="en-US" sz="2400" dirty="0"/>
              <a:t> </a:t>
            </a:r>
            <a:r>
              <a:rPr lang="en-US" sz="2400" dirty="0" err="1"/>
              <a:t>mỉm</a:t>
            </a:r>
            <a:r>
              <a:rPr lang="en-US" sz="2400" dirty="0"/>
              <a:t> </a:t>
            </a:r>
            <a:r>
              <a:rPr lang="en-US" sz="2400" dirty="0" err="1"/>
              <a:t>cười</a:t>
            </a:r>
            <a:r>
              <a:rPr lang="en-US" sz="2400" dirty="0"/>
              <a:t> </a:t>
            </a:r>
            <a:r>
              <a:rPr lang="en-US" sz="2400" dirty="0" err="1"/>
              <a:t>nhìn</a:t>
            </a:r>
            <a:r>
              <a:rPr lang="en-US" sz="2400" dirty="0"/>
              <a:t> Tin-tin </a:t>
            </a:r>
            <a:r>
              <a:rPr lang="en-US" sz="2400" dirty="0" err="1"/>
              <a:t>và</a:t>
            </a:r>
            <a:r>
              <a:rPr lang="en-US" sz="2400" dirty="0"/>
              <a:t> </a:t>
            </a:r>
            <a:r>
              <a:rPr lang="en-US" sz="2400" dirty="0" err="1"/>
              <a:t>nói</a:t>
            </a:r>
            <a:r>
              <a:rPr lang="en-US" sz="2400" dirty="0"/>
              <a:t> </a:t>
            </a:r>
            <a:r>
              <a:rPr lang="en-US" sz="2400" dirty="0" err="1"/>
              <a:t>đó</a:t>
            </a:r>
            <a:r>
              <a:rPr lang="en-US" sz="2400" dirty="0"/>
              <a:t> </a:t>
            </a:r>
            <a:r>
              <a:rPr lang="en-US" sz="2400" dirty="0" err="1"/>
              <a:t>không</a:t>
            </a:r>
            <a:r>
              <a:rPr lang="en-US" sz="2400" dirty="0"/>
              <a:t> </a:t>
            </a:r>
            <a:r>
              <a:rPr lang="en-US" sz="2400" dirty="0" err="1"/>
              <a:t>phải</a:t>
            </a:r>
            <a:r>
              <a:rPr lang="en-US" sz="2400" dirty="0"/>
              <a:t> </a:t>
            </a:r>
            <a:r>
              <a:rPr lang="en-US" sz="2400" dirty="0" err="1"/>
              <a:t>là</a:t>
            </a:r>
            <a:r>
              <a:rPr lang="en-US" sz="2400" dirty="0"/>
              <a:t> </a:t>
            </a:r>
            <a:r>
              <a:rPr lang="en-US" sz="2400" dirty="0" err="1"/>
              <a:t>lê</a:t>
            </a:r>
            <a:r>
              <a:rPr lang="en-US" sz="2400" dirty="0"/>
              <a:t> </a:t>
            </a:r>
            <a:r>
              <a:rPr lang="en-US" sz="2400" dirty="0" err="1"/>
              <a:t>mà</a:t>
            </a:r>
            <a:r>
              <a:rPr lang="en-US" sz="2400" dirty="0"/>
              <a:t> </a:t>
            </a:r>
            <a:r>
              <a:rPr lang="en-US" sz="2400" dirty="0" err="1"/>
              <a:t>là</a:t>
            </a:r>
            <a:r>
              <a:rPr lang="en-US" sz="2400" dirty="0"/>
              <a:t> </a:t>
            </a:r>
            <a:r>
              <a:rPr lang="en-US" sz="2400" dirty="0" err="1"/>
              <a:t>nho</a:t>
            </a:r>
            <a:r>
              <a:rPr lang="en-US" sz="2400" dirty="0"/>
              <a:t>, </a:t>
            </a:r>
            <a:r>
              <a:rPr lang="en-US" sz="2400" dirty="0" err="1"/>
              <a:t>chính</a:t>
            </a:r>
            <a:r>
              <a:rPr lang="en-US" sz="2400" dirty="0"/>
              <a:t> </a:t>
            </a:r>
            <a:r>
              <a:rPr lang="en-US" sz="2400" dirty="0" err="1"/>
              <a:t>em</a:t>
            </a:r>
            <a:r>
              <a:rPr lang="en-US" sz="2400" dirty="0"/>
              <a:t> </a:t>
            </a:r>
            <a:r>
              <a:rPr lang="en-US" sz="2400" dirty="0" err="1"/>
              <a:t>đã</a:t>
            </a:r>
            <a:r>
              <a:rPr lang="en-US" sz="2400" dirty="0"/>
              <a:t> </a:t>
            </a:r>
            <a:r>
              <a:rPr lang="en-US" sz="2400" dirty="0" err="1"/>
              <a:t>tìm</a:t>
            </a:r>
            <a:r>
              <a:rPr lang="en-US" sz="2400" dirty="0"/>
              <a:t> </a:t>
            </a:r>
            <a:r>
              <a:rPr lang="en-US" sz="2400" dirty="0" err="1"/>
              <a:t>ra</a:t>
            </a:r>
            <a:r>
              <a:rPr lang="en-US" sz="2400" dirty="0"/>
              <a:t> </a:t>
            </a:r>
            <a:r>
              <a:rPr lang="en-US" sz="2400" dirty="0" err="1"/>
              <a:t>cách</a:t>
            </a:r>
            <a:r>
              <a:rPr lang="en-US" sz="2400" dirty="0"/>
              <a:t> </a:t>
            </a:r>
            <a:r>
              <a:rPr lang="en-US" sz="2400" dirty="0" err="1"/>
              <a:t>trồng</a:t>
            </a:r>
            <a:r>
              <a:rPr lang="en-US" sz="2400" dirty="0"/>
              <a:t> </a:t>
            </a:r>
            <a:r>
              <a:rPr lang="en-US" sz="2400" dirty="0" err="1"/>
              <a:t>và</a:t>
            </a:r>
            <a:r>
              <a:rPr lang="en-US" sz="2400" dirty="0"/>
              <a:t> </a:t>
            </a:r>
            <a:r>
              <a:rPr lang="en-US" sz="2400" dirty="0" err="1"/>
              <a:t>chăm</a:t>
            </a:r>
            <a:r>
              <a:rPr lang="en-US" sz="2400" dirty="0"/>
              <a:t> </a:t>
            </a:r>
            <a:r>
              <a:rPr lang="en-US" sz="2400" dirty="0" err="1"/>
              <a:t>bón</a:t>
            </a:r>
            <a:r>
              <a:rPr lang="en-US" sz="2400" dirty="0"/>
              <a:t> </a:t>
            </a:r>
            <a:r>
              <a:rPr lang="en-US" sz="2400" dirty="0" err="1"/>
              <a:t>chúng</a:t>
            </a:r>
            <a:r>
              <a:rPr lang="en-US" sz="2400" dirty="0"/>
              <a:t>. </a:t>
            </a:r>
            <a:r>
              <a:rPr lang="en-US" sz="2400" dirty="0" err="1"/>
              <a:t>Em</a:t>
            </a:r>
            <a:r>
              <a:rPr lang="en-US" sz="2400" dirty="0"/>
              <a:t> </a:t>
            </a:r>
            <a:r>
              <a:rPr lang="en-US" sz="2400" dirty="0" err="1"/>
              <a:t>bé</a:t>
            </a:r>
            <a:r>
              <a:rPr lang="en-US" sz="2400" dirty="0"/>
              <a:t> </a:t>
            </a:r>
            <a:r>
              <a:rPr lang="en-US" sz="2400" dirty="0" err="1"/>
              <a:t>thứ</a:t>
            </a:r>
            <a:r>
              <a:rPr lang="en-US" sz="2400" dirty="0"/>
              <a:t> </a:t>
            </a:r>
            <a:r>
              <a:rPr lang="en-US" sz="2400" dirty="0" err="1"/>
              <a:t>hai</a:t>
            </a:r>
            <a:r>
              <a:rPr lang="en-US" sz="2400" dirty="0"/>
              <a:t> </a:t>
            </a:r>
            <a:r>
              <a:rPr lang="en-US" sz="2400" dirty="0" err="1"/>
              <a:t>tiến</a:t>
            </a:r>
            <a:r>
              <a:rPr lang="en-US" sz="2400" dirty="0"/>
              <a:t> </a:t>
            </a:r>
            <a:r>
              <a:rPr lang="en-US" sz="2400" dirty="0" err="1"/>
              <a:t>tới</a:t>
            </a:r>
            <a:r>
              <a:rPr lang="en-US" sz="2400" dirty="0"/>
              <a:t>. </a:t>
            </a:r>
            <a:r>
              <a:rPr lang="en-US" sz="2400" dirty="0" err="1"/>
              <a:t>Tay</a:t>
            </a:r>
            <a:r>
              <a:rPr lang="en-US" sz="2400" dirty="0"/>
              <a:t> </a:t>
            </a:r>
            <a:r>
              <a:rPr lang="en-US" sz="2400" dirty="0" err="1"/>
              <a:t>bê</a:t>
            </a:r>
            <a:r>
              <a:rPr lang="en-US" sz="2400" dirty="0"/>
              <a:t> </a:t>
            </a:r>
            <a:r>
              <a:rPr lang="en-US" sz="2400" dirty="0" err="1"/>
              <a:t>một</a:t>
            </a:r>
            <a:r>
              <a:rPr lang="en-US" sz="2400" dirty="0"/>
              <a:t> </a:t>
            </a:r>
            <a:r>
              <a:rPr lang="en-US" sz="2400" dirty="0" err="1"/>
              <a:t>sọt</a:t>
            </a:r>
            <a:r>
              <a:rPr lang="en-US" sz="2400" dirty="0"/>
              <a:t> </a:t>
            </a:r>
            <a:r>
              <a:rPr lang="en-US" sz="2400" dirty="0" err="1"/>
              <a:t>quả</a:t>
            </a:r>
            <a:r>
              <a:rPr lang="en-US" sz="2400" dirty="0"/>
              <a:t> to </a:t>
            </a:r>
            <a:r>
              <a:rPr lang="en-US" sz="2400" dirty="0" err="1"/>
              <a:t>như</a:t>
            </a:r>
            <a:r>
              <a:rPr lang="en-US" sz="2400" dirty="0"/>
              <a:t> </a:t>
            </a:r>
            <a:r>
              <a:rPr lang="en-US" sz="2400" dirty="0" err="1"/>
              <a:t>quả</a:t>
            </a:r>
            <a:r>
              <a:rPr lang="en-US" sz="2400" dirty="0"/>
              <a:t> </a:t>
            </a:r>
            <a:r>
              <a:rPr lang="en-US" sz="2400" dirty="0" err="1"/>
              <a:t>dưa</a:t>
            </a:r>
            <a:r>
              <a:rPr lang="en-US" sz="2400" dirty="0"/>
              <a:t>. </a:t>
            </a:r>
            <a:r>
              <a:rPr lang="en-US" sz="2400" dirty="0" err="1"/>
              <a:t>Mi</a:t>
            </a:r>
            <a:r>
              <a:rPr lang="en-US" sz="2400" dirty="0"/>
              <a:t>-tin </a:t>
            </a:r>
            <a:r>
              <a:rPr lang="en-US" sz="2400" dirty="0" err="1"/>
              <a:t>tưởng</a:t>
            </a:r>
            <a:r>
              <a:rPr lang="en-US" sz="2400" dirty="0"/>
              <a:t> </a:t>
            </a:r>
            <a:r>
              <a:rPr lang="en-US" sz="2400" dirty="0" err="1"/>
              <a:t>đó</a:t>
            </a:r>
            <a:r>
              <a:rPr lang="en-US" sz="2400" dirty="0"/>
              <a:t> </a:t>
            </a:r>
            <a:r>
              <a:rPr lang="en-US" sz="2400" dirty="0" err="1"/>
              <a:t>là</a:t>
            </a:r>
            <a:r>
              <a:rPr lang="en-US" sz="2400" dirty="0"/>
              <a:t> </a:t>
            </a:r>
            <a:r>
              <a:rPr lang="en-US" sz="2400" dirty="0" err="1"/>
              <a:t>dưa</a:t>
            </a:r>
            <a:r>
              <a:rPr lang="en-US" sz="2400" dirty="0"/>
              <a:t> </a:t>
            </a:r>
            <a:r>
              <a:rPr lang="en-US" sz="2400" dirty="0" err="1"/>
              <a:t>và</a:t>
            </a:r>
            <a:r>
              <a:rPr lang="en-US" sz="2400" dirty="0"/>
              <a:t> </a:t>
            </a:r>
            <a:r>
              <a:rPr lang="en-US" sz="2400" dirty="0" err="1"/>
              <a:t>hỏi</a:t>
            </a:r>
            <a:r>
              <a:rPr lang="en-US" sz="2400" dirty="0"/>
              <a:t> "</a:t>
            </a:r>
            <a:r>
              <a:rPr lang="en-US" sz="2400" dirty="0" err="1"/>
              <a:t>Dưa</a:t>
            </a:r>
            <a:r>
              <a:rPr lang="en-US" sz="2400" dirty="0"/>
              <a:t> </a:t>
            </a:r>
            <a:r>
              <a:rPr lang="en-US" sz="2400" dirty="0" err="1"/>
              <a:t>đỏ</a:t>
            </a:r>
            <a:r>
              <a:rPr lang="en-US" sz="2400" dirty="0"/>
              <a:t>, </a:t>
            </a:r>
            <a:r>
              <a:rPr lang="en-US" sz="2400" dirty="0" err="1"/>
              <a:t>phải</a:t>
            </a:r>
            <a:r>
              <a:rPr lang="en-US" sz="2400" dirty="0"/>
              <a:t> </a:t>
            </a:r>
            <a:r>
              <a:rPr lang="en-US" sz="2400" dirty="0" err="1"/>
              <a:t>không</a:t>
            </a:r>
            <a:r>
              <a:rPr lang="en-US" sz="2400" dirty="0"/>
              <a:t> </a:t>
            </a:r>
            <a:r>
              <a:rPr lang="en-US" sz="2400" dirty="0" err="1"/>
              <a:t>cậu</a:t>
            </a:r>
            <a:r>
              <a:rPr lang="en-US" sz="2400" dirty="0"/>
              <a:t> ?”. </a:t>
            </a:r>
            <a:r>
              <a:rPr lang="en-US" sz="2400" dirty="0" err="1"/>
              <a:t>Em</a:t>
            </a:r>
            <a:r>
              <a:rPr lang="en-US" sz="2400" dirty="0"/>
              <a:t> </a:t>
            </a:r>
            <a:r>
              <a:rPr lang="en-US" sz="2400" dirty="0" err="1"/>
              <a:t>bé</a:t>
            </a:r>
            <a:r>
              <a:rPr lang="en-US" sz="2400" dirty="0"/>
              <a:t> </a:t>
            </a:r>
            <a:r>
              <a:rPr lang="en-US" sz="2400" dirty="0" err="1"/>
              <a:t>nói</a:t>
            </a:r>
            <a:r>
              <a:rPr lang="en-US" sz="2400" dirty="0"/>
              <a:t> </a:t>
            </a:r>
            <a:r>
              <a:rPr lang="en-US" sz="2400" dirty="0" err="1"/>
              <a:t>không</a:t>
            </a:r>
            <a:r>
              <a:rPr lang="en-US" sz="2400" dirty="0"/>
              <a:t> </a:t>
            </a:r>
            <a:r>
              <a:rPr lang="en-US" sz="2400" dirty="0" err="1"/>
              <a:t>phải</a:t>
            </a:r>
            <a:r>
              <a:rPr lang="en-US" sz="2400" dirty="0"/>
              <a:t> </a:t>
            </a:r>
            <a:r>
              <a:rPr lang="en-US" sz="2400" dirty="0" err="1"/>
              <a:t>là</a:t>
            </a:r>
            <a:r>
              <a:rPr lang="en-US" sz="2400" dirty="0"/>
              <a:t> </a:t>
            </a:r>
            <a:r>
              <a:rPr lang="en-US" sz="2400" dirty="0" err="1"/>
              <a:t>dưa</a:t>
            </a:r>
            <a:r>
              <a:rPr lang="en-US" sz="2400" dirty="0"/>
              <a:t> </a:t>
            </a:r>
            <a:r>
              <a:rPr lang="en-US" sz="2400" dirty="0" err="1"/>
              <a:t>đỏ</a:t>
            </a:r>
            <a:r>
              <a:rPr lang="en-US" sz="2400" dirty="0"/>
              <a:t> </a:t>
            </a:r>
            <a:r>
              <a:rPr lang="en-US" sz="2400" dirty="0" err="1"/>
              <a:t>mà</a:t>
            </a:r>
            <a:r>
              <a:rPr lang="en-US" sz="2400" dirty="0"/>
              <a:t> </a:t>
            </a:r>
            <a:r>
              <a:rPr lang="en-US" sz="2400" dirty="0" err="1"/>
              <a:t>là</a:t>
            </a:r>
            <a:r>
              <a:rPr lang="en-US" sz="2400" dirty="0"/>
              <a:t> </a:t>
            </a:r>
            <a:r>
              <a:rPr lang="en-US" sz="2400" dirty="0" err="1"/>
              <a:t>táo</a:t>
            </a:r>
            <a:r>
              <a:rPr lang="en-US" sz="2400" dirty="0"/>
              <a:t>, </a:t>
            </a:r>
            <a:r>
              <a:rPr lang="en-US" sz="2400" dirty="0" err="1"/>
              <a:t>và</a:t>
            </a:r>
            <a:r>
              <a:rPr lang="en-US" sz="2400" dirty="0"/>
              <a:t> </a:t>
            </a:r>
            <a:r>
              <a:rPr lang="en-US" sz="2400" dirty="0" err="1"/>
              <a:t>thậm</a:t>
            </a:r>
            <a:r>
              <a:rPr lang="en-US" sz="2400" dirty="0"/>
              <a:t> </a:t>
            </a:r>
            <a:r>
              <a:rPr lang="en-US" sz="2400" dirty="0" err="1"/>
              <a:t>chí</a:t>
            </a:r>
            <a:r>
              <a:rPr lang="en-US" sz="2400" dirty="0"/>
              <a:t> </a:t>
            </a:r>
            <a:r>
              <a:rPr lang="en-US" sz="2400" dirty="0" err="1"/>
              <a:t>những</a:t>
            </a:r>
            <a:r>
              <a:rPr lang="en-US" sz="2400" dirty="0"/>
              <a:t> </a:t>
            </a:r>
            <a:r>
              <a:rPr lang="en-US" sz="2400" dirty="0" err="1"/>
              <a:t>trái</a:t>
            </a:r>
            <a:r>
              <a:rPr lang="en-US" sz="2400" dirty="0"/>
              <a:t> </a:t>
            </a:r>
            <a:r>
              <a:rPr lang="en-US" sz="2400" dirty="0" err="1"/>
              <a:t>táo</a:t>
            </a:r>
            <a:r>
              <a:rPr lang="en-US" sz="2400" dirty="0"/>
              <a:t> </a:t>
            </a:r>
            <a:r>
              <a:rPr lang="en-US" sz="2400" dirty="0" err="1"/>
              <a:t>đó</a:t>
            </a:r>
            <a:r>
              <a:rPr lang="en-US" sz="2400" dirty="0"/>
              <a:t> </a:t>
            </a:r>
            <a:r>
              <a:rPr lang="en-US" sz="2400" dirty="0" err="1"/>
              <a:t>cũng</a:t>
            </a:r>
            <a:r>
              <a:rPr lang="en-US" sz="2400" dirty="0"/>
              <a:t> </a:t>
            </a:r>
            <a:r>
              <a:rPr lang="en-US" sz="2400" dirty="0" err="1"/>
              <a:t>không</a:t>
            </a:r>
            <a:r>
              <a:rPr lang="en-US" sz="2400" dirty="0"/>
              <a:t> </a:t>
            </a:r>
            <a:r>
              <a:rPr lang="en-US" sz="2400" dirty="0" err="1"/>
              <a:t>phải</a:t>
            </a:r>
            <a:r>
              <a:rPr lang="en-US" sz="2400" dirty="0"/>
              <a:t> </a:t>
            </a:r>
            <a:r>
              <a:rPr lang="en-US" sz="2400" dirty="0" err="1"/>
              <a:t>là</a:t>
            </a:r>
            <a:r>
              <a:rPr lang="en-US" sz="2400" dirty="0"/>
              <a:t> </a:t>
            </a:r>
            <a:r>
              <a:rPr lang="en-US" sz="2400" dirty="0" err="1"/>
              <a:t>những</a:t>
            </a:r>
            <a:r>
              <a:rPr lang="en-US" sz="2400" dirty="0"/>
              <a:t> </a:t>
            </a:r>
            <a:r>
              <a:rPr lang="en-US" sz="2400" dirty="0" err="1"/>
              <a:t>trái</a:t>
            </a:r>
            <a:r>
              <a:rPr lang="en-US" sz="2400" dirty="0"/>
              <a:t> to </a:t>
            </a:r>
            <a:r>
              <a:rPr lang="en-US" sz="2400" dirty="0" err="1"/>
              <a:t>nhất</a:t>
            </a:r>
            <a:r>
              <a:rPr lang="en-US" sz="2400" dirty="0"/>
              <a:t> </a:t>
            </a:r>
            <a:r>
              <a:rPr lang="en-US" sz="2400" dirty="0" err="1"/>
              <a:t>nữa</a:t>
            </a:r>
            <a:r>
              <a:rPr lang="en-US" sz="2400" dirty="0"/>
              <a:t>. Tin-tin </a:t>
            </a:r>
            <a:r>
              <a:rPr lang="en-US" sz="2400" dirty="0" err="1"/>
              <a:t>chưa</a:t>
            </a:r>
            <a:r>
              <a:rPr lang="en-US" sz="2400" dirty="0"/>
              <a:t> </a:t>
            </a:r>
            <a:r>
              <a:rPr lang="en-US" sz="2400" dirty="0" err="1"/>
              <a:t>hết</a:t>
            </a:r>
            <a:r>
              <a:rPr lang="en-US" sz="2400" dirty="0"/>
              <a:t> </a:t>
            </a:r>
            <a:r>
              <a:rPr lang="en-US" sz="2400" dirty="0" err="1"/>
              <a:t>ngạc</a:t>
            </a:r>
            <a:r>
              <a:rPr lang="en-US" sz="2400" dirty="0"/>
              <a:t> </a:t>
            </a:r>
            <a:r>
              <a:rPr lang="en-US" sz="2400" dirty="0" err="1"/>
              <a:t>nhiên</a:t>
            </a:r>
            <a:r>
              <a:rPr lang="en-US" sz="2400" dirty="0"/>
              <a:t>, </a:t>
            </a:r>
            <a:r>
              <a:rPr lang="en-US" sz="2400" dirty="0" err="1"/>
              <a:t>thì</a:t>
            </a:r>
            <a:r>
              <a:rPr lang="en-US" sz="2400" dirty="0"/>
              <a:t> </a:t>
            </a:r>
            <a:r>
              <a:rPr lang="en-US" sz="2400" dirty="0" err="1"/>
              <a:t>lúc</a:t>
            </a:r>
            <a:r>
              <a:rPr lang="en-US" sz="2400" dirty="0"/>
              <a:t> </a:t>
            </a:r>
            <a:r>
              <a:rPr lang="en-US" sz="2400" dirty="0" err="1"/>
              <a:t>đó</a:t>
            </a:r>
            <a:r>
              <a:rPr lang="en-US" sz="2400" dirty="0"/>
              <a:t> </a:t>
            </a:r>
            <a:r>
              <a:rPr lang="en-US" sz="2400" dirty="0" err="1"/>
              <a:t>một</a:t>
            </a:r>
            <a:r>
              <a:rPr lang="en-US" sz="2400" dirty="0"/>
              <a:t> </a:t>
            </a:r>
            <a:r>
              <a:rPr lang="en-US" sz="2400" dirty="0" err="1"/>
              <a:t>em</a:t>
            </a:r>
            <a:r>
              <a:rPr lang="en-US" sz="2400" dirty="0"/>
              <a:t> </a:t>
            </a:r>
            <a:r>
              <a:rPr lang="en-US" sz="2400" dirty="0" err="1"/>
              <a:t>bé</a:t>
            </a:r>
            <a:r>
              <a:rPr lang="en-US" sz="2400" dirty="0"/>
              <a:t> </a:t>
            </a:r>
            <a:r>
              <a:rPr lang="en-US" sz="2400" dirty="0" err="1"/>
              <a:t>đẩy</a:t>
            </a:r>
            <a:r>
              <a:rPr lang="en-US" sz="2400" dirty="0"/>
              <a:t> </a:t>
            </a:r>
            <a:r>
              <a:rPr lang="en-US" sz="2400" dirty="0" err="1"/>
              <a:t>một</a:t>
            </a:r>
            <a:r>
              <a:rPr lang="en-US" sz="2400" dirty="0"/>
              <a:t> </a:t>
            </a:r>
            <a:r>
              <a:rPr lang="en-US" sz="2400" dirty="0" err="1"/>
              <a:t>xe</a:t>
            </a:r>
            <a:r>
              <a:rPr lang="en-US" sz="2400" dirty="0"/>
              <a:t> </a:t>
            </a:r>
            <a:r>
              <a:rPr lang="en-US" sz="2400" dirty="0" err="1"/>
              <a:t>đầy</a:t>
            </a:r>
            <a:r>
              <a:rPr lang="en-US" sz="2400" dirty="0"/>
              <a:t> </a:t>
            </a:r>
            <a:r>
              <a:rPr lang="en-US" sz="2400" dirty="0" err="1"/>
              <a:t>những</a:t>
            </a:r>
            <a:r>
              <a:rPr lang="en-US" sz="2400" dirty="0"/>
              <a:t> </a:t>
            </a:r>
            <a:r>
              <a:rPr lang="en-US" sz="2400" dirty="0" err="1"/>
              <a:t>quả</a:t>
            </a:r>
            <a:r>
              <a:rPr lang="en-US" sz="2400" dirty="0"/>
              <a:t> </a:t>
            </a:r>
            <a:r>
              <a:rPr lang="en-US" sz="2400" dirty="0" err="1"/>
              <a:t>đi</a:t>
            </a:r>
            <a:r>
              <a:rPr lang="en-US" sz="2400" dirty="0"/>
              <a:t> </a:t>
            </a:r>
            <a:r>
              <a:rPr lang="en-US" sz="2400" dirty="0" err="1"/>
              <a:t>tới</a:t>
            </a:r>
            <a:r>
              <a:rPr lang="en-US" sz="2400" dirty="0"/>
              <a:t> </a:t>
            </a:r>
            <a:r>
              <a:rPr lang="en-US" sz="2400" dirty="0" err="1"/>
              <a:t>và</a:t>
            </a:r>
            <a:r>
              <a:rPr lang="en-US" sz="2400" dirty="0"/>
              <a:t> </a:t>
            </a:r>
            <a:r>
              <a:rPr lang="en-US" sz="2400" dirty="0" err="1"/>
              <a:t>khoe</a:t>
            </a:r>
            <a:r>
              <a:rPr lang="en-US" sz="2400" dirty="0"/>
              <a:t> </a:t>
            </a:r>
            <a:r>
              <a:rPr lang="en-US" sz="2400" dirty="0" err="1"/>
              <a:t>sản</a:t>
            </a:r>
            <a:r>
              <a:rPr lang="en-US" sz="2400" dirty="0"/>
              <a:t> </a:t>
            </a:r>
            <a:r>
              <a:rPr lang="en-US" sz="2400" dirty="0" err="1"/>
              <a:t>phẩm</a:t>
            </a:r>
            <a:r>
              <a:rPr lang="en-US" sz="2400" dirty="0"/>
              <a:t> </a:t>
            </a:r>
            <a:r>
              <a:rPr lang="en-US" sz="2400" dirty="0" err="1"/>
              <a:t>của</a:t>
            </a:r>
            <a:r>
              <a:rPr lang="en-US" sz="2400" dirty="0"/>
              <a:t> </a:t>
            </a:r>
            <a:r>
              <a:rPr lang="en-US" sz="2400" dirty="0" err="1"/>
              <a:t>mình</a:t>
            </a:r>
            <a:r>
              <a:rPr lang="en-US" sz="2400" dirty="0"/>
              <a:t>. Tin-tin </a:t>
            </a:r>
            <a:r>
              <a:rPr lang="en-US" sz="2400" dirty="0" err="1"/>
              <a:t>nói</a:t>
            </a:r>
            <a:r>
              <a:rPr lang="en-US" sz="2400" dirty="0"/>
              <a:t> </a:t>
            </a:r>
            <a:r>
              <a:rPr lang="en-US" sz="2400" dirty="0" err="1"/>
              <a:t>rằng</a:t>
            </a:r>
            <a:r>
              <a:rPr lang="en-US" sz="2400" dirty="0"/>
              <a:t> </a:t>
            </a:r>
            <a:r>
              <a:rPr lang="en-US" sz="2400" dirty="0" err="1"/>
              <a:t>mình</a:t>
            </a:r>
            <a:r>
              <a:rPr lang="en-US" sz="2400" dirty="0"/>
              <a:t> </a:t>
            </a:r>
            <a:r>
              <a:rPr lang="en-US" sz="2400" dirty="0" err="1"/>
              <a:t>chưa</a:t>
            </a:r>
            <a:r>
              <a:rPr lang="en-US" sz="2400" dirty="0"/>
              <a:t> </a:t>
            </a:r>
            <a:r>
              <a:rPr lang="en-US" sz="2400" dirty="0" err="1"/>
              <a:t>bao</a:t>
            </a:r>
            <a:r>
              <a:rPr lang="en-US" sz="2400" dirty="0"/>
              <a:t> </a:t>
            </a:r>
            <a:r>
              <a:rPr lang="en-US" sz="2400" dirty="0" err="1"/>
              <a:t>giờ</a:t>
            </a:r>
            <a:r>
              <a:rPr lang="en-US" sz="2400" dirty="0"/>
              <a:t> </a:t>
            </a:r>
            <a:r>
              <a:rPr lang="en-US" sz="2400" dirty="0" err="1"/>
              <a:t>thấy</a:t>
            </a:r>
            <a:r>
              <a:rPr lang="en-US" sz="2400" dirty="0"/>
              <a:t> </a:t>
            </a:r>
            <a:r>
              <a:rPr lang="en-US" sz="2400" dirty="0" err="1"/>
              <a:t>những</a:t>
            </a:r>
            <a:r>
              <a:rPr lang="en-US" sz="2400" dirty="0"/>
              <a:t> </a:t>
            </a:r>
            <a:r>
              <a:rPr lang="en-US" sz="2400" dirty="0" err="1"/>
              <a:t>bí</a:t>
            </a:r>
            <a:r>
              <a:rPr lang="en-US" sz="2400" dirty="0"/>
              <a:t> </a:t>
            </a:r>
            <a:r>
              <a:rPr lang="en-US" sz="2400" dirty="0" err="1"/>
              <a:t>đỏ</a:t>
            </a:r>
            <a:r>
              <a:rPr lang="en-US" sz="2400" dirty="0"/>
              <a:t> </a:t>
            </a:r>
            <a:r>
              <a:rPr lang="en-US" sz="2400" dirty="0" err="1"/>
              <a:t>lạ</a:t>
            </a:r>
            <a:r>
              <a:rPr lang="en-US" sz="2400" dirty="0"/>
              <a:t> </a:t>
            </a:r>
            <a:r>
              <a:rPr lang="en-US" sz="2400" dirty="0" err="1"/>
              <a:t>như</a:t>
            </a:r>
            <a:r>
              <a:rPr lang="en-US" sz="2400" dirty="0"/>
              <a:t> </a:t>
            </a:r>
            <a:r>
              <a:rPr lang="en-US" sz="2400" dirty="0" err="1"/>
              <a:t>thế</a:t>
            </a:r>
            <a:r>
              <a:rPr lang="en-US" sz="2400" dirty="0"/>
              <a:t>. </a:t>
            </a:r>
            <a:r>
              <a:rPr lang="en-US" sz="2400" dirty="0" err="1"/>
              <a:t>Em</a:t>
            </a:r>
            <a:r>
              <a:rPr lang="en-US" sz="2400" dirty="0"/>
              <a:t> </a:t>
            </a:r>
            <a:r>
              <a:rPr lang="en-US" sz="2400" dirty="0" err="1"/>
              <a:t>nói</a:t>
            </a:r>
            <a:r>
              <a:rPr lang="en-US" sz="2400" dirty="0"/>
              <a:t> </a:t>
            </a:r>
            <a:r>
              <a:rPr lang="en-US" sz="2400" dirty="0" err="1"/>
              <a:t>đó</a:t>
            </a:r>
            <a:r>
              <a:rPr lang="en-US" sz="2400" dirty="0"/>
              <a:t> </a:t>
            </a:r>
            <a:r>
              <a:rPr lang="en-US" sz="2400" dirty="0" err="1"/>
              <a:t>không</a:t>
            </a:r>
            <a:r>
              <a:rPr lang="en-US" sz="2400" dirty="0"/>
              <a:t> </a:t>
            </a:r>
            <a:r>
              <a:rPr lang="en-US" sz="2400" dirty="0" err="1"/>
              <a:t>phải</a:t>
            </a:r>
            <a:r>
              <a:rPr lang="en-US" sz="2400" dirty="0"/>
              <a:t> </a:t>
            </a:r>
            <a:r>
              <a:rPr lang="en-US" sz="2400" dirty="0" err="1"/>
              <a:t>bí</a:t>
            </a:r>
            <a:r>
              <a:rPr lang="en-US" sz="2400" dirty="0"/>
              <a:t> </a:t>
            </a:r>
            <a:r>
              <a:rPr lang="en-US" sz="2400" dirty="0" err="1"/>
              <a:t>đỏ</a:t>
            </a:r>
            <a:r>
              <a:rPr lang="en-US" sz="2400" dirty="0"/>
              <a:t> </a:t>
            </a:r>
            <a:r>
              <a:rPr lang="en-US" sz="2400" dirty="0" err="1"/>
              <a:t>mà</a:t>
            </a:r>
            <a:r>
              <a:rPr lang="en-US" sz="2400" dirty="0"/>
              <a:t> </a:t>
            </a:r>
            <a:r>
              <a:rPr lang="en-US" sz="2400" dirty="0" err="1"/>
              <a:t>nó</a:t>
            </a:r>
            <a:r>
              <a:rPr lang="en-US" sz="2400" dirty="0"/>
              <a:t> </a:t>
            </a:r>
            <a:r>
              <a:rPr lang="en-US" sz="2400" dirty="0" err="1"/>
              <a:t>là</a:t>
            </a:r>
            <a:r>
              <a:rPr lang="en-US" sz="2400" dirty="0"/>
              <a:t> </a:t>
            </a:r>
            <a:r>
              <a:rPr lang="en-US" sz="2400" dirty="0" err="1"/>
              <a:t>dưa</a:t>
            </a:r>
            <a:r>
              <a:rPr lang="en-US" sz="2400" dirty="0"/>
              <a:t>. </a:t>
            </a:r>
            <a:r>
              <a:rPr lang="en-US" sz="2400" dirty="0" err="1"/>
              <a:t>Khi</a:t>
            </a:r>
            <a:r>
              <a:rPr lang="en-US" sz="2400" dirty="0"/>
              <a:t> </a:t>
            </a:r>
            <a:r>
              <a:rPr lang="en-US" sz="2400" dirty="0" err="1"/>
              <a:t>ra</a:t>
            </a:r>
            <a:r>
              <a:rPr lang="en-US" sz="2400" dirty="0"/>
              <a:t> </a:t>
            </a:r>
            <a:r>
              <a:rPr lang="en-US" sz="2400" dirty="0" err="1"/>
              <a:t>đời</a:t>
            </a:r>
            <a:r>
              <a:rPr lang="en-US" sz="2400" dirty="0"/>
              <a:t>, </a:t>
            </a:r>
            <a:r>
              <a:rPr lang="en-US" sz="2400" dirty="0" err="1"/>
              <a:t>em</a:t>
            </a:r>
            <a:r>
              <a:rPr lang="en-US" sz="2400" dirty="0"/>
              <a:t> </a:t>
            </a:r>
            <a:r>
              <a:rPr lang="en-US" sz="2400" dirty="0" err="1"/>
              <a:t>sẽ</a:t>
            </a:r>
            <a:r>
              <a:rPr lang="en-US" sz="2400" dirty="0"/>
              <a:t> </a:t>
            </a:r>
            <a:r>
              <a:rPr lang="en-US" sz="2400" dirty="0" err="1"/>
              <a:t>trồng</a:t>
            </a:r>
            <a:r>
              <a:rPr lang="en-US" sz="2400" dirty="0"/>
              <a:t> </a:t>
            </a:r>
            <a:r>
              <a:rPr lang="en-US" sz="2400" dirty="0" err="1"/>
              <a:t>những</a:t>
            </a:r>
            <a:r>
              <a:rPr lang="en-US" sz="2400" dirty="0"/>
              <a:t> </a:t>
            </a:r>
            <a:r>
              <a:rPr lang="en-US" sz="2400" dirty="0" err="1"/>
              <a:t>quả</a:t>
            </a:r>
            <a:r>
              <a:rPr lang="en-US" sz="2400" dirty="0"/>
              <a:t> </a:t>
            </a:r>
            <a:r>
              <a:rPr lang="en-US" sz="2400" dirty="0" err="1"/>
              <a:t>dưa</a:t>
            </a:r>
            <a:r>
              <a:rPr lang="en-US" sz="2400" dirty="0"/>
              <a:t> to </a:t>
            </a:r>
            <a:r>
              <a:rPr lang="en-US" sz="2400" dirty="0" err="1"/>
              <a:t>như</a:t>
            </a:r>
            <a:r>
              <a:rPr lang="en-US" sz="2400" dirty="0"/>
              <a:t> </a:t>
            </a:r>
            <a:r>
              <a:rPr lang="en-US" sz="2400" dirty="0" err="1"/>
              <a:t>thế</a:t>
            </a:r>
            <a:r>
              <a:rPr lang="en-US" sz="2400" dirty="0"/>
              <a:t> !</a:t>
            </a:r>
          </a:p>
        </p:txBody>
      </p:sp>
    </p:spTree>
    <p:extLst>
      <p:ext uri="{BB962C8B-B14F-4D97-AF65-F5344CB8AC3E}">
        <p14:creationId xmlns:p14="http://schemas.microsoft.com/office/powerpoint/2010/main" val="1960597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70" name="Rectangle 14"/>
          <p:cNvSpPr>
            <a:spLocks noChangeArrowheads="1"/>
          </p:cNvSpPr>
          <p:nvPr/>
        </p:nvSpPr>
        <p:spPr bwMode="auto">
          <a:xfrm>
            <a:off x="152400" y="133350"/>
            <a:ext cx="4354077" cy="523220"/>
          </a:xfrm>
          <a:prstGeom prst="rect">
            <a:avLst/>
          </a:prstGeom>
          <a:solidFill>
            <a:srgbClr val="99FF99"/>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p>
            <a:r>
              <a:rPr lang="en-US" sz="2800" b="1" dirty="0" err="1"/>
              <a:t>Trong</a:t>
            </a:r>
            <a:r>
              <a:rPr lang="en-US" sz="2800" b="1" dirty="0"/>
              <a:t> </a:t>
            </a:r>
            <a:r>
              <a:rPr lang="en-US" sz="2800" b="1" dirty="0" err="1"/>
              <a:t>công</a:t>
            </a:r>
            <a:r>
              <a:rPr lang="en-US" sz="2800" b="1" dirty="0"/>
              <a:t> </a:t>
            </a:r>
            <a:r>
              <a:rPr lang="en-US" sz="2800" b="1" dirty="0" err="1"/>
              <a:t>xưởng</a:t>
            </a:r>
            <a:r>
              <a:rPr lang="en-US" sz="2800" b="1" dirty="0"/>
              <a:t> </a:t>
            </a:r>
            <a:r>
              <a:rPr lang="en-US" sz="2800" b="1" dirty="0" err="1"/>
              <a:t>xanh</a:t>
            </a:r>
            <a:endParaRPr lang="en-US" sz="2800" b="1" dirty="0"/>
          </a:p>
        </p:txBody>
      </p:sp>
      <p:sp>
        <p:nvSpPr>
          <p:cNvPr id="121871" name="Rectangle 15"/>
          <p:cNvSpPr>
            <a:spLocks noChangeArrowheads="1"/>
          </p:cNvSpPr>
          <p:nvPr/>
        </p:nvSpPr>
        <p:spPr bwMode="auto">
          <a:xfrm>
            <a:off x="4648200" y="133350"/>
            <a:ext cx="4213013" cy="523220"/>
          </a:xfrm>
          <a:prstGeom prst="rect">
            <a:avLst/>
          </a:prstGeom>
          <a:solidFill>
            <a:srgbClr val="FFFF66"/>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p>
            <a:r>
              <a:rPr lang="en-US" sz="2800" b="1" dirty="0" err="1"/>
              <a:t>Trong</a:t>
            </a:r>
            <a:r>
              <a:rPr lang="en-US" sz="2800" b="1" dirty="0"/>
              <a:t> </a:t>
            </a:r>
            <a:r>
              <a:rPr lang="en-US" sz="2800" b="1" dirty="0" err="1"/>
              <a:t>khu</a:t>
            </a:r>
            <a:r>
              <a:rPr lang="en-US" sz="2800" b="1" dirty="0"/>
              <a:t> </a:t>
            </a:r>
            <a:r>
              <a:rPr lang="en-US" sz="2800" b="1" dirty="0" err="1"/>
              <a:t>vườn</a:t>
            </a:r>
            <a:r>
              <a:rPr lang="en-US" sz="2800" b="1" dirty="0"/>
              <a:t> </a:t>
            </a:r>
            <a:r>
              <a:rPr lang="en-US" sz="2800" b="1" dirty="0" err="1"/>
              <a:t>kì</a:t>
            </a:r>
            <a:r>
              <a:rPr lang="en-US" sz="2800" b="1" dirty="0"/>
              <a:t> </a:t>
            </a:r>
            <a:r>
              <a:rPr lang="en-US" sz="2800" b="1" dirty="0" err="1"/>
              <a:t>diệu</a:t>
            </a:r>
            <a:endParaRPr lang="en-US" sz="2800" b="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4490" t="28470" r="28571" b="22526"/>
          <a:stretch/>
        </p:blipFill>
        <p:spPr>
          <a:xfrm>
            <a:off x="488197" y="852586"/>
            <a:ext cx="3779003" cy="221811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501" t="27912" r="28987" b="28710"/>
          <a:stretch/>
        </p:blipFill>
        <p:spPr>
          <a:xfrm>
            <a:off x="4648199" y="855306"/>
            <a:ext cx="4161557" cy="2230017"/>
          </a:xfrm>
          <a:prstGeom prst="rect">
            <a:avLst/>
          </a:prstGeom>
        </p:spPr>
      </p:pic>
      <p:sp>
        <p:nvSpPr>
          <p:cNvPr id="4" name="TextBox 3"/>
          <p:cNvSpPr txBox="1"/>
          <p:nvPr/>
        </p:nvSpPr>
        <p:spPr>
          <a:xfrm>
            <a:off x="107197" y="3299758"/>
            <a:ext cx="8960603" cy="1938992"/>
          </a:xfrm>
          <a:prstGeom prst="rect">
            <a:avLst/>
          </a:prstGeom>
          <a:noFill/>
        </p:spPr>
        <p:txBody>
          <a:bodyPr wrap="square" rtlCol="0">
            <a:spAutoFit/>
          </a:bodyPr>
          <a:lstStyle/>
          <a:p>
            <a:pPr algn="just"/>
            <a:r>
              <a:rPr lang="en-US" sz="2400" b="1" i="1" dirty="0" err="1" smtClean="0">
                <a:solidFill>
                  <a:schemeClr val="tx1"/>
                </a:solidFill>
              </a:rPr>
              <a:t>Kể</a:t>
            </a:r>
            <a:r>
              <a:rPr lang="en-US" sz="2400" b="1" i="1" dirty="0" smtClean="0">
                <a:solidFill>
                  <a:schemeClr val="tx1"/>
                </a:solidFill>
              </a:rPr>
              <a:t> </a:t>
            </a:r>
            <a:r>
              <a:rPr lang="en-US" sz="2400" b="1" i="1" dirty="0" err="1" smtClean="0">
                <a:solidFill>
                  <a:schemeClr val="tx1"/>
                </a:solidFill>
              </a:rPr>
              <a:t>theo</a:t>
            </a:r>
            <a:r>
              <a:rPr lang="en-US" sz="2400" b="1" i="1" dirty="0" smtClean="0">
                <a:solidFill>
                  <a:schemeClr val="tx1"/>
                </a:solidFill>
              </a:rPr>
              <a:t> </a:t>
            </a:r>
            <a:r>
              <a:rPr lang="en-US" sz="2400" b="1" i="1" dirty="0" err="1" smtClean="0">
                <a:solidFill>
                  <a:schemeClr val="tx1"/>
                </a:solidFill>
              </a:rPr>
              <a:t>trình</a:t>
            </a:r>
            <a:r>
              <a:rPr lang="en-US" sz="2400" b="1" i="1" dirty="0" smtClean="0">
                <a:solidFill>
                  <a:schemeClr val="tx1"/>
                </a:solidFill>
              </a:rPr>
              <a:t> </a:t>
            </a:r>
            <a:r>
              <a:rPr lang="en-US" sz="2400" b="1" i="1" dirty="0" err="1" smtClean="0">
                <a:solidFill>
                  <a:schemeClr val="tx1"/>
                </a:solidFill>
              </a:rPr>
              <a:t>tự</a:t>
            </a:r>
            <a:r>
              <a:rPr lang="en-US" sz="2400" b="1" i="1" dirty="0" smtClean="0">
                <a:solidFill>
                  <a:schemeClr val="tx1"/>
                </a:solidFill>
              </a:rPr>
              <a:t> </a:t>
            </a:r>
            <a:r>
              <a:rPr lang="en-US" sz="2400" b="1" i="1" dirty="0" err="1" smtClean="0">
                <a:solidFill>
                  <a:schemeClr val="tx1"/>
                </a:solidFill>
              </a:rPr>
              <a:t>thời</a:t>
            </a:r>
            <a:r>
              <a:rPr lang="en-US" sz="2400" b="1" i="1" dirty="0" smtClean="0">
                <a:solidFill>
                  <a:schemeClr val="tx1"/>
                </a:solidFill>
              </a:rPr>
              <a:t> </a:t>
            </a:r>
            <a:r>
              <a:rPr lang="en-US" sz="2400" b="1" i="1" dirty="0" err="1" smtClean="0">
                <a:solidFill>
                  <a:schemeClr val="tx1"/>
                </a:solidFill>
              </a:rPr>
              <a:t>gian</a:t>
            </a:r>
            <a:r>
              <a:rPr lang="en-US" sz="2400" b="1" i="1" dirty="0" smtClean="0">
                <a:solidFill>
                  <a:schemeClr val="tx1"/>
                </a:solidFill>
              </a:rPr>
              <a:t>: </a:t>
            </a:r>
          </a:p>
          <a:p>
            <a:pPr algn="just"/>
            <a:r>
              <a:rPr lang="en-US" sz="2400" dirty="0" err="1" smtClean="0">
                <a:solidFill>
                  <a:schemeClr val="accent1">
                    <a:lumMod val="75000"/>
                  </a:schemeClr>
                </a:solidFill>
              </a:rPr>
              <a:t>Sự</a:t>
            </a:r>
            <a:r>
              <a:rPr lang="en-US" sz="2400" dirty="0" smtClean="0">
                <a:solidFill>
                  <a:schemeClr val="accent1">
                    <a:lumMod val="75000"/>
                  </a:schemeClr>
                </a:solidFill>
              </a:rPr>
              <a:t> </a:t>
            </a:r>
            <a:r>
              <a:rPr lang="en-US" sz="2400" dirty="0" err="1" smtClean="0">
                <a:solidFill>
                  <a:schemeClr val="accent1">
                    <a:lumMod val="75000"/>
                  </a:schemeClr>
                </a:solidFill>
              </a:rPr>
              <a:t>việc</a:t>
            </a:r>
            <a:r>
              <a:rPr lang="en-US" sz="2400" dirty="0" smtClean="0">
                <a:solidFill>
                  <a:schemeClr val="accent1">
                    <a:lumMod val="75000"/>
                  </a:schemeClr>
                </a:solidFill>
              </a:rPr>
              <a:t> </a:t>
            </a:r>
            <a:r>
              <a:rPr lang="en-US" sz="2400" dirty="0" err="1" smtClean="0">
                <a:solidFill>
                  <a:schemeClr val="accent1">
                    <a:lumMod val="75000"/>
                  </a:schemeClr>
                </a:solidFill>
              </a:rPr>
              <a:t>nào</a:t>
            </a:r>
            <a:r>
              <a:rPr lang="en-US" sz="2400" dirty="0" smtClean="0">
                <a:solidFill>
                  <a:schemeClr val="accent1">
                    <a:lumMod val="75000"/>
                  </a:schemeClr>
                </a:solidFill>
              </a:rPr>
              <a:t> </a:t>
            </a:r>
            <a:r>
              <a:rPr lang="en-US" sz="2400" dirty="0" err="1" smtClean="0">
                <a:solidFill>
                  <a:schemeClr val="accent1">
                    <a:lumMod val="75000"/>
                  </a:schemeClr>
                </a:solidFill>
              </a:rPr>
              <a:t>diễn</a:t>
            </a:r>
            <a:r>
              <a:rPr lang="en-US" sz="2400" dirty="0" smtClean="0">
                <a:solidFill>
                  <a:schemeClr val="accent1">
                    <a:lumMod val="75000"/>
                  </a:schemeClr>
                </a:solidFill>
              </a:rPr>
              <a:t> </a:t>
            </a:r>
            <a:r>
              <a:rPr lang="en-US" sz="2400" dirty="0" err="1" smtClean="0">
                <a:solidFill>
                  <a:schemeClr val="accent1">
                    <a:lumMod val="75000"/>
                  </a:schemeClr>
                </a:solidFill>
              </a:rPr>
              <a:t>ra</a:t>
            </a:r>
            <a:r>
              <a:rPr lang="en-US" sz="2400" dirty="0" smtClean="0">
                <a:solidFill>
                  <a:schemeClr val="accent1">
                    <a:lumMod val="75000"/>
                  </a:schemeClr>
                </a:solidFill>
              </a:rPr>
              <a:t> </a:t>
            </a:r>
            <a:r>
              <a:rPr lang="en-US" sz="2400" dirty="0" err="1" smtClean="0">
                <a:solidFill>
                  <a:schemeClr val="accent1">
                    <a:lumMod val="75000"/>
                  </a:schemeClr>
                </a:solidFill>
              </a:rPr>
              <a:t>trước</a:t>
            </a:r>
            <a:r>
              <a:rPr lang="en-US" sz="2400" dirty="0" smtClean="0">
                <a:solidFill>
                  <a:schemeClr val="accent1">
                    <a:lumMod val="75000"/>
                  </a:schemeClr>
                </a:solidFill>
              </a:rPr>
              <a:t> </a:t>
            </a:r>
            <a:r>
              <a:rPr lang="en-US" sz="2400" dirty="0" err="1" smtClean="0">
                <a:solidFill>
                  <a:schemeClr val="accent1">
                    <a:lumMod val="75000"/>
                  </a:schemeClr>
                </a:solidFill>
              </a:rPr>
              <a:t>thì</a:t>
            </a:r>
            <a:r>
              <a:rPr lang="en-US" sz="2400" dirty="0" smtClean="0">
                <a:solidFill>
                  <a:schemeClr val="accent1">
                    <a:lumMod val="75000"/>
                  </a:schemeClr>
                </a:solidFill>
              </a:rPr>
              <a:t> </a:t>
            </a:r>
            <a:r>
              <a:rPr lang="en-US" sz="2400" dirty="0" err="1" smtClean="0">
                <a:solidFill>
                  <a:schemeClr val="accent1">
                    <a:lumMod val="75000"/>
                  </a:schemeClr>
                </a:solidFill>
              </a:rPr>
              <a:t>kể</a:t>
            </a:r>
            <a:r>
              <a:rPr lang="en-US" sz="2400" dirty="0" smtClean="0">
                <a:solidFill>
                  <a:schemeClr val="accent1">
                    <a:lumMod val="75000"/>
                  </a:schemeClr>
                </a:solidFill>
              </a:rPr>
              <a:t> </a:t>
            </a:r>
            <a:r>
              <a:rPr lang="en-US" sz="2400" dirty="0" err="1" smtClean="0">
                <a:solidFill>
                  <a:schemeClr val="accent1">
                    <a:lumMod val="75000"/>
                  </a:schemeClr>
                </a:solidFill>
              </a:rPr>
              <a:t>trước</a:t>
            </a:r>
            <a:r>
              <a:rPr lang="en-US" sz="2400" dirty="0" smtClean="0">
                <a:solidFill>
                  <a:schemeClr val="accent1">
                    <a:lumMod val="75000"/>
                  </a:schemeClr>
                </a:solidFill>
              </a:rPr>
              <a:t>, </a:t>
            </a:r>
            <a:r>
              <a:rPr lang="en-US" sz="2400" dirty="0" err="1" smtClean="0">
                <a:solidFill>
                  <a:schemeClr val="accent1">
                    <a:lumMod val="75000"/>
                  </a:schemeClr>
                </a:solidFill>
              </a:rPr>
              <a:t>sự</a:t>
            </a:r>
            <a:r>
              <a:rPr lang="en-US" sz="2400" dirty="0" smtClean="0">
                <a:solidFill>
                  <a:schemeClr val="accent1">
                    <a:lumMod val="75000"/>
                  </a:schemeClr>
                </a:solidFill>
              </a:rPr>
              <a:t> </a:t>
            </a:r>
            <a:r>
              <a:rPr lang="en-US" sz="2400" dirty="0" err="1" smtClean="0">
                <a:solidFill>
                  <a:schemeClr val="accent1">
                    <a:lumMod val="75000"/>
                  </a:schemeClr>
                </a:solidFill>
              </a:rPr>
              <a:t>việc</a:t>
            </a:r>
            <a:r>
              <a:rPr lang="en-US" sz="2400" dirty="0" smtClean="0">
                <a:solidFill>
                  <a:schemeClr val="accent1">
                    <a:lumMod val="75000"/>
                  </a:schemeClr>
                </a:solidFill>
              </a:rPr>
              <a:t> </a:t>
            </a:r>
            <a:r>
              <a:rPr lang="en-US" sz="2400" dirty="0" err="1" smtClean="0">
                <a:solidFill>
                  <a:schemeClr val="accent1">
                    <a:lumMod val="75000"/>
                  </a:schemeClr>
                </a:solidFill>
              </a:rPr>
              <a:t>nào</a:t>
            </a:r>
            <a:r>
              <a:rPr lang="en-US" sz="2400" dirty="0" smtClean="0">
                <a:solidFill>
                  <a:schemeClr val="accent1">
                    <a:lumMod val="75000"/>
                  </a:schemeClr>
                </a:solidFill>
              </a:rPr>
              <a:t> </a:t>
            </a:r>
            <a:r>
              <a:rPr lang="en-US" sz="2400" dirty="0" err="1" smtClean="0">
                <a:solidFill>
                  <a:schemeClr val="accent1">
                    <a:lumMod val="75000"/>
                  </a:schemeClr>
                </a:solidFill>
              </a:rPr>
              <a:t>diễn</a:t>
            </a:r>
            <a:r>
              <a:rPr lang="en-US" sz="2400" dirty="0" smtClean="0">
                <a:solidFill>
                  <a:schemeClr val="accent1">
                    <a:lumMod val="75000"/>
                  </a:schemeClr>
                </a:solidFill>
              </a:rPr>
              <a:t> </a:t>
            </a:r>
            <a:r>
              <a:rPr lang="en-US" sz="2400" dirty="0" err="1" smtClean="0">
                <a:solidFill>
                  <a:schemeClr val="accent1">
                    <a:lumMod val="75000"/>
                  </a:schemeClr>
                </a:solidFill>
              </a:rPr>
              <a:t>ra</a:t>
            </a:r>
            <a:r>
              <a:rPr lang="en-US" sz="2400" dirty="0" smtClean="0">
                <a:solidFill>
                  <a:schemeClr val="accent1">
                    <a:lumMod val="75000"/>
                  </a:schemeClr>
                </a:solidFill>
              </a:rPr>
              <a:t> </a:t>
            </a:r>
            <a:r>
              <a:rPr lang="en-US" sz="2400" dirty="0" err="1" smtClean="0">
                <a:solidFill>
                  <a:schemeClr val="accent1">
                    <a:lumMod val="75000"/>
                  </a:schemeClr>
                </a:solidFill>
              </a:rPr>
              <a:t>sau</a:t>
            </a:r>
            <a:r>
              <a:rPr lang="en-US" sz="2400" dirty="0" smtClean="0">
                <a:solidFill>
                  <a:schemeClr val="accent1">
                    <a:lumMod val="75000"/>
                  </a:schemeClr>
                </a:solidFill>
              </a:rPr>
              <a:t> </a:t>
            </a:r>
            <a:r>
              <a:rPr lang="en-US" sz="2400" dirty="0" err="1" smtClean="0">
                <a:solidFill>
                  <a:schemeClr val="accent1">
                    <a:lumMod val="75000"/>
                  </a:schemeClr>
                </a:solidFill>
              </a:rPr>
              <a:t>thì</a:t>
            </a:r>
            <a:r>
              <a:rPr lang="en-US" sz="2400" dirty="0" smtClean="0">
                <a:solidFill>
                  <a:schemeClr val="accent1">
                    <a:lumMod val="75000"/>
                  </a:schemeClr>
                </a:solidFill>
              </a:rPr>
              <a:t> </a:t>
            </a:r>
            <a:r>
              <a:rPr lang="en-US" sz="2400" dirty="0" err="1" smtClean="0">
                <a:solidFill>
                  <a:schemeClr val="accent1">
                    <a:lumMod val="75000"/>
                  </a:schemeClr>
                </a:solidFill>
              </a:rPr>
              <a:t>kể</a:t>
            </a:r>
            <a:r>
              <a:rPr lang="en-US" sz="2400" dirty="0" smtClean="0">
                <a:solidFill>
                  <a:schemeClr val="accent1">
                    <a:lumMod val="75000"/>
                  </a:schemeClr>
                </a:solidFill>
              </a:rPr>
              <a:t> </a:t>
            </a:r>
            <a:r>
              <a:rPr lang="en-US" sz="2400" dirty="0" err="1" smtClean="0">
                <a:solidFill>
                  <a:schemeClr val="accent1">
                    <a:lumMod val="75000"/>
                  </a:schemeClr>
                </a:solidFill>
              </a:rPr>
              <a:t>sau</a:t>
            </a:r>
            <a:r>
              <a:rPr lang="en-US" sz="2400" dirty="0" smtClean="0">
                <a:solidFill>
                  <a:schemeClr val="accent1">
                    <a:lumMod val="75000"/>
                  </a:schemeClr>
                </a:solidFill>
              </a:rPr>
              <a:t>. </a:t>
            </a:r>
            <a:r>
              <a:rPr lang="vi-VN" sz="2400" dirty="0">
                <a:solidFill>
                  <a:schemeClr val="accent1">
                    <a:lumMod val="75000"/>
                  </a:schemeClr>
                </a:solidFill>
              </a:rPr>
              <a:t>Từ ngữ nối các đoạn với nhau bằng những từ ngữ chỉ thời </a:t>
            </a:r>
            <a:r>
              <a:rPr lang="vi-VN" sz="2400" dirty="0" smtClean="0">
                <a:solidFill>
                  <a:schemeClr val="accent1">
                    <a:lumMod val="75000"/>
                  </a:schemeClr>
                </a:solidFill>
              </a:rPr>
              <a:t>gian</a:t>
            </a:r>
            <a:r>
              <a:rPr lang="en-US" sz="2400" dirty="0" smtClean="0">
                <a:solidFill>
                  <a:schemeClr val="accent1">
                    <a:lumMod val="75000"/>
                  </a:schemeClr>
                </a:solidFill>
              </a:rPr>
              <a:t> </a:t>
            </a:r>
            <a:r>
              <a:rPr lang="en-US" sz="2400" dirty="0" err="1" smtClean="0">
                <a:solidFill>
                  <a:schemeClr val="accent1">
                    <a:lumMod val="75000"/>
                  </a:schemeClr>
                </a:solidFill>
              </a:rPr>
              <a:t>tiếp</a:t>
            </a:r>
            <a:r>
              <a:rPr lang="en-US" sz="2400" dirty="0" smtClean="0">
                <a:solidFill>
                  <a:schemeClr val="accent1">
                    <a:lumMod val="75000"/>
                  </a:schemeClr>
                </a:solidFill>
              </a:rPr>
              <a:t> </a:t>
            </a:r>
            <a:r>
              <a:rPr lang="en-US" sz="2400" dirty="0" err="1" smtClean="0">
                <a:solidFill>
                  <a:schemeClr val="accent1">
                    <a:lumMod val="75000"/>
                  </a:schemeClr>
                </a:solidFill>
              </a:rPr>
              <a:t>nối</a:t>
            </a:r>
            <a:r>
              <a:rPr lang="vi-VN" sz="2400" dirty="0" smtClean="0">
                <a:solidFill>
                  <a:schemeClr val="accent1">
                    <a:lumMod val="75000"/>
                  </a:schemeClr>
                </a:solidFill>
              </a:rPr>
              <a:t>.</a:t>
            </a:r>
            <a:endParaRPr lang="vi-VN" sz="2400" dirty="0">
              <a:solidFill>
                <a:schemeClr val="accent1">
                  <a:lumMod val="75000"/>
                </a:schemeClr>
              </a:solidFill>
            </a:endParaRPr>
          </a:p>
          <a:p>
            <a:pPr algn="just"/>
            <a:endParaRPr lang="en-US" sz="2400" dirty="0"/>
          </a:p>
        </p:txBody>
      </p:sp>
    </p:spTree>
    <p:extLst>
      <p:ext uri="{BB962C8B-B14F-4D97-AF65-F5344CB8AC3E}">
        <p14:creationId xmlns:p14="http://schemas.microsoft.com/office/powerpoint/2010/main" val="193788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1870"/>
                                        </p:tgtEl>
                                        <p:attrNameLst>
                                          <p:attrName>style.visibility</p:attrName>
                                        </p:attrNameLst>
                                      </p:cBhvr>
                                      <p:to>
                                        <p:strVal val="visible"/>
                                      </p:to>
                                    </p:set>
                                    <p:animEffect transition="in" filter="wipe(down)">
                                      <p:cBhvr>
                                        <p:cTn id="7" dur="500"/>
                                        <p:tgtEl>
                                          <p:spTgt spid="121870"/>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1871"/>
                                        </p:tgtEl>
                                        <p:attrNameLst>
                                          <p:attrName>style.visibility</p:attrName>
                                        </p:attrNameLst>
                                      </p:cBhvr>
                                      <p:to>
                                        <p:strVal val="visible"/>
                                      </p:to>
                                    </p:set>
                                    <p:animEffect transition="in" filter="wipe(down)">
                                      <p:cBhvr>
                                        <p:cTn id="13" dur="500"/>
                                        <p:tgtEl>
                                          <p:spTgt spid="121871"/>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barn(inVertical)">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70" grpId="0" animBg="1"/>
      <p:bldP spid="1218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1"/>
          <p:cNvSpPr txBox="1">
            <a:spLocks noChangeArrowheads="1"/>
          </p:cNvSpPr>
          <p:nvPr/>
        </p:nvSpPr>
        <p:spPr bwMode="auto">
          <a:xfrm>
            <a:off x="1106926" y="1518456"/>
            <a:ext cx="7044146" cy="777136"/>
          </a:xfrm>
          <a:prstGeom prst="rect">
            <a:avLst/>
          </a:prstGeom>
          <a:solidFill>
            <a:srgbClr val="FFFF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80" tIns="34290" rIns="68580" bIns="34290">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defRPr/>
            </a:pPr>
            <a:r>
              <a:rPr lang="en-US" altLang="en-US" sz="2300" b="1" dirty="0"/>
              <a:t>1. </a:t>
            </a:r>
            <a:r>
              <a:rPr lang="en-US" altLang="en-US" sz="2300" b="1" dirty="0" err="1" smtClean="0"/>
              <a:t>Củng</a:t>
            </a:r>
            <a:r>
              <a:rPr lang="en-US" altLang="en-US" sz="2300" b="1" dirty="0" smtClean="0"/>
              <a:t> </a:t>
            </a:r>
            <a:r>
              <a:rPr lang="en-US" altLang="en-US" sz="2300" b="1" dirty="0" err="1" smtClean="0"/>
              <a:t>cố</a:t>
            </a:r>
            <a:r>
              <a:rPr lang="en-US" altLang="en-US" sz="2300" b="1" dirty="0" smtClean="0"/>
              <a:t> </a:t>
            </a:r>
            <a:r>
              <a:rPr lang="en-US" altLang="en-US" sz="2300" b="1" dirty="0" err="1" smtClean="0"/>
              <a:t>kĩ</a:t>
            </a:r>
            <a:r>
              <a:rPr lang="en-US" altLang="en-US" sz="2300" b="1" dirty="0" smtClean="0"/>
              <a:t> </a:t>
            </a:r>
            <a:r>
              <a:rPr lang="en-US" altLang="en-US" sz="2300" b="1" dirty="0" err="1" smtClean="0"/>
              <a:t>năng</a:t>
            </a:r>
            <a:r>
              <a:rPr lang="en-US" altLang="en-US" sz="2300" b="1" dirty="0" smtClean="0"/>
              <a:t> </a:t>
            </a:r>
            <a:r>
              <a:rPr lang="en-US" altLang="en-US" sz="2300" b="1" dirty="0" err="1" smtClean="0"/>
              <a:t>phát</a:t>
            </a:r>
            <a:r>
              <a:rPr lang="en-US" altLang="en-US" sz="2300" b="1" dirty="0" smtClean="0"/>
              <a:t> </a:t>
            </a:r>
            <a:r>
              <a:rPr lang="en-US" altLang="en-US" sz="2300" b="1" dirty="0" err="1" smtClean="0"/>
              <a:t>triển</a:t>
            </a:r>
            <a:r>
              <a:rPr lang="en-US" altLang="en-US" sz="2300" b="1" dirty="0" smtClean="0"/>
              <a:t> </a:t>
            </a:r>
            <a:r>
              <a:rPr lang="en-US" altLang="en-US" sz="2300" b="1" dirty="0" err="1" smtClean="0"/>
              <a:t>câu</a:t>
            </a:r>
            <a:r>
              <a:rPr lang="en-US" altLang="en-US" sz="2300" b="1" dirty="0" smtClean="0"/>
              <a:t> </a:t>
            </a:r>
            <a:r>
              <a:rPr lang="en-US" altLang="en-US" sz="2300" b="1" dirty="0" err="1"/>
              <a:t>chuyện</a:t>
            </a:r>
            <a:r>
              <a:rPr lang="en-US" altLang="en-US" sz="2300" b="1" dirty="0"/>
              <a:t> </a:t>
            </a:r>
            <a:r>
              <a:rPr lang="en-US" altLang="en-US" sz="2300" b="1" dirty="0" err="1"/>
              <a:t>theo</a:t>
            </a:r>
            <a:r>
              <a:rPr lang="en-US" altLang="en-US" sz="2300" b="1" dirty="0"/>
              <a:t> </a:t>
            </a:r>
            <a:r>
              <a:rPr lang="en-US" altLang="en-US" sz="2300" b="1" dirty="0" err="1"/>
              <a:t>trình</a:t>
            </a:r>
            <a:r>
              <a:rPr lang="en-US" altLang="en-US" sz="2300" b="1" dirty="0"/>
              <a:t> </a:t>
            </a:r>
            <a:r>
              <a:rPr lang="en-US" altLang="en-US" sz="2300" b="1" dirty="0" err="1"/>
              <a:t>tự</a:t>
            </a:r>
            <a:r>
              <a:rPr lang="en-US" altLang="en-US" sz="2300" b="1" dirty="0"/>
              <a:t> </a:t>
            </a:r>
            <a:r>
              <a:rPr lang="en-US" altLang="en-US" sz="2300" b="1" dirty="0" err="1"/>
              <a:t>thời</a:t>
            </a:r>
            <a:r>
              <a:rPr lang="en-US" altLang="en-US" sz="2300" b="1" dirty="0"/>
              <a:t> </a:t>
            </a:r>
            <a:r>
              <a:rPr lang="en-US" altLang="en-US" sz="2300" b="1" dirty="0" err="1"/>
              <a:t>gian</a:t>
            </a:r>
            <a:r>
              <a:rPr lang="en-US" altLang="en-US" sz="2300" b="1" dirty="0"/>
              <a:t>.</a:t>
            </a:r>
          </a:p>
        </p:txBody>
      </p:sp>
      <p:sp>
        <p:nvSpPr>
          <p:cNvPr id="28" name="Text Box 16"/>
          <p:cNvSpPr txBox="1">
            <a:spLocks noChangeArrowheads="1"/>
          </p:cNvSpPr>
          <p:nvPr/>
        </p:nvSpPr>
        <p:spPr bwMode="auto">
          <a:xfrm>
            <a:off x="1072071" y="2891275"/>
            <a:ext cx="7044146" cy="777136"/>
          </a:xfrm>
          <a:prstGeom prst="rect">
            <a:avLst/>
          </a:prstGeom>
          <a:solidFill>
            <a:srgbClr val="99FF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80" tIns="34290" rIns="68580" bIns="34290">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defRPr/>
            </a:pPr>
            <a:r>
              <a:rPr lang="en-US" altLang="en-US" sz="2300" b="1" dirty="0"/>
              <a:t>2. </a:t>
            </a:r>
            <a:r>
              <a:rPr lang="en-US" altLang="en-US" sz="2300" b="1" dirty="0" err="1" smtClean="0"/>
              <a:t>Nắm</a:t>
            </a:r>
            <a:r>
              <a:rPr lang="en-US" altLang="en-US" sz="2300" b="1" dirty="0" smtClean="0"/>
              <a:t> </a:t>
            </a:r>
            <a:r>
              <a:rPr lang="en-US" altLang="en-US" sz="2300" b="1" dirty="0" err="1" smtClean="0"/>
              <a:t>được</a:t>
            </a:r>
            <a:r>
              <a:rPr lang="en-US" altLang="en-US" sz="2300" b="1" dirty="0" smtClean="0"/>
              <a:t> </a:t>
            </a:r>
            <a:r>
              <a:rPr lang="en-US" altLang="en-US" sz="2300" b="1" dirty="0" err="1" smtClean="0"/>
              <a:t>cách</a:t>
            </a:r>
            <a:r>
              <a:rPr lang="en-US" altLang="en-US" sz="2300" b="1" dirty="0" smtClean="0"/>
              <a:t> </a:t>
            </a:r>
            <a:r>
              <a:rPr lang="en-US" altLang="en-US" sz="2300" b="1" dirty="0" err="1" smtClean="0"/>
              <a:t>phát</a:t>
            </a:r>
            <a:r>
              <a:rPr lang="en-US" altLang="en-US" sz="2300" b="1" dirty="0" smtClean="0"/>
              <a:t> </a:t>
            </a:r>
            <a:r>
              <a:rPr lang="en-US" altLang="en-US" sz="2300" b="1" dirty="0" err="1" smtClean="0"/>
              <a:t>triển</a:t>
            </a:r>
            <a:r>
              <a:rPr lang="en-US" altLang="en-US" sz="2300" b="1" dirty="0" smtClean="0"/>
              <a:t> </a:t>
            </a:r>
            <a:r>
              <a:rPr lang="en-US" altLang="en-US" sz="2300" b="1" dirty="0" err="1" smtClean="0"/>
              <a:t>câu</a:t>
            </a:r>
            <a:r>
              <a:rPr lang="en-US" altLang="en-US" sz="2300" b="1" dirty="0" smtClean="0"/>
              <a:t> </a:t>
            </a:r>
            <a:r>
              <a:rPr lang="en-US" altLang="en-US" sz="2300" b="1" dirty="0" err="1" smtClean="0"/>
              <a:t>chuyện</a:t>
            </a:r>
            <a:r>
              <a:rPr lang="en-US" altLang="en-US" sz="2300" b="1" dirty="0" smtClean="0"/>
              <a:t> </a:t>
            </a:r>
            <a:r>
              <a:rPr lang="en-US" altLang="en-US" sz="2300" b="1" dirty="0" err="1" smtClean="0"/>
              <a:t>theo</a:t>
            </a:r>
            <a:r>
              <a:rPr lang="en-US" altLang="en-US" sz="2300" b="1" dirty="0" smtClean="0"/>
              <a:t> </a:t>
            </a:r>
            <a:r>
              <a:rPr lang="en-US" altLang="en-US" sz="2300" b="1" dirty="0" err="1" smtClean="0"/>
              <a:t>trình</a:t>
            </a:r>
            <a:r>
              <a:rPr lang="en-US" altLang="en-US" sz="2300" b="1" dirty="0" smtClean="0"/>
              <a:t> </a:t>
            </a:r>
            <a:r>
              <a:rPr lang="en-US" altLang="en-US" sz="2300" b="1" dirty="0" err="1" smtClean="0"/>
              <a:t>tự</a:t>
            </a:r>
            <a:r>
              <a:rPr lang="en-US" altLang="en-US" sz="2300" b="1" dirty="0" smtClean="0"/>
              <a:t> </a:t>
            </a:r>
            <a:r>
              <a:rPr lang="en-US" altLang="en-US" sz="2300" b="1" dirty="0" err="1" smtClean="0"/>
              <a:t>không</a:t>
            </a:r>
            <a:r>
              <a:rPr lang="en-US" altLang="en-US" sz="2300" b="1" dirty="0" smtClean="0"/>
              <a:t> </a:t>
            </a:r>
            <a:r>
              <a:rPr lang="en-US" altLang="en-US" sz="2300" b="1" dirty="0" err="1" smtClean="0"/>
              <a:t>gian</a:t>
            </a:r>
            <a:r>
              <a:rPr lang="en-US" altLang="en-US" sz="2300" b="1" dirty="0" smtClean="0"/>
              <a:t>.</a:t>
            </a:r>
            <a:endParaRPr lang="en-US" altLang="en-US" sz="2300" b="1" dirty="0"/>
          </a:p>
        </p:txBody>
      </p:sp>
      <p:sp>
        <p:nvSpPr>
          <p:cNvPr id="5" name="Rounded Rectangle 1"/>
          <p:cNvSpPr/>
          <p:nvPr/>
        </p:nvSpPr>
        <p:spPr>
          <a:xfrm>
            <a:off x="2445374" y="368666"/>
            <a:ext cx="3957887" cy="800100"/>
          </a:xfrm>
          <a:prstGeom prst="roundRect">
            <a:avLst/>
          </a:prstGeom>
          <a:solidFill>
            <a:schemeClr val="accent1">
              <a:lumMod val="40000"/>
              <a:lumOff val="60000"/>
            </a:schemeClr>
          </a:solidFill>
          <a:ln w="38100">
            <a:solidFill>
              <a:schemeClr val="tx1">
                <a:lumMod val="95000"/>
                <a:lumOff val="5000"/>
              </a:schemeClr>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sz="2100" b="1">
                <a:solidFill>
                  <a:srgbClr val="002060"/>
                </a:solidFill>
                <a:cs typeface="Times New Roman" panose="02020603050405020304" pitchFamily="18" charset="0"/>
              </a:rPr>
              <a:t>YÊU CẦU CẦN ĐẠT</a:t>
            </a:r>
          </a:p>
        </p:txBody>
      </p:sp>
      <p:sp>
        <p:nvSpPr>
          <p:cNvPr id="6" name="Text Box 11"/>
          <p:cNvSpPr txBox="1">
            <a:spLocks noChangeArrowheads="1"/>
          </p:cNvSpPr>
          <p:nvPr/>
        </p:nvSpPr>
        <p:spPr bwMode="auto">
          <a:xfrm>
            <a:off x="1057401" y="4019550"/>
            <a:ext cx="7044146" cy="777136"/>
          </a:xfrm>
          <a:prstGeom prst="rect">
            <a:avLst/>
          </a:prstGeom>
          <a:solidFill>
            <a:srgbClr val="FFFF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80" tIns="34290" rIns="68580" bIns="34290">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defRPr/>
            </a:pPr>
            <a:r>
              <a:rPr lang="en-US" altLang="en-US" sz="2300" b="1" dirty="0" smtClean="0"/>
              <a:t>3. </a:t>
            </a:r>
            <a:r>
              <a:rPr lang="en-US" altLang="en-US" sz="2300" b="1" dirty="0" err="1" smtClean="0"/>
              <a:t>Phân</a:t>
            </a:r>
            <a:r>
              <a:rPr lang="en-US" altLang="en-US" sz="2300" b="1" dirty="0" smtClean="0"/>
              <a:t> </a:t>
            </a:r>
            <a:r>
              <a:rPr lang="en-US" altLang="en-US" sz="2300" b="1" dirty="0" err="1" smtClean="0"/>
              <a:t>biệt</a:t>
            </a:r>
            <a:r>
              <a:rPr lang="en-US" altLang="en-US" sz="2300" b="1" dirty="0" smtClean="0"/>
              <a:t> </a:t>
            </a:r>
            <a:r>
              <a:rPr lang="en-US" altLang="en-US" sz="2300" b="1" dirty="0" err="1" smtClean="0"/>
              <a:t>được</a:t>
            </a:r>
            <a:r>
              <a:rPr lang="en-US" altLang="en-US" sz="2300" b="1" dirty="0" smtClean="0"/>
              <a:t> </a:t>
            </a:r>
            <a:r>
              <a:rPr lang="en-US" altLang="en-US" sz="2300" b="1" dirty="0" err="1" smtClean="0"/>
              <a:t>hai</a:t>
            </a:r>
            <a:r>
              <a:rPr lang="en-US" altLang="en-US" sz="2300" b="1" dirty="0" smtClean="0"/>
              <a:t> </a:t>
            </a:r>
            <a:r>
              <a:rPr lang="en-US" altLang="en-US" sz="2300" b="1" dirty="0" err="1" smtClean="0"/>
              <a:t>cách</a:t>
            </a:r>
            <a:r>
              <a:rPr lang="en-US" altLang="en-US" sz="2300" b="1" dirty="0" smtClean="0"/>
              <a:t> </a:t>
            </a:r>
            <a:r>
              <a:rPr lang="en-US" altLang="en-US" sz="2300" b="1" dirty="0" err="1" smtClean="0"/>
              <a:t>phát</a:t>
            </a:r>
            <a:r>
              <a:rPr lang="en-US" altLang="en-US" sz="2300" b="1" dirty="0" smtClean="0"/>
              <a:t> </a:t>
            </a:r>
            <a:r>
              <a:rPr lang="en-US" altLang="en-US" sz="2300" b="1" dirty="0" err="1" smtClean="0"/>
              <a:t>triển</a:t>
            </a:r>
            <a:r>
              <a:rPr lang="en-US" altLang="en-US" sz="2300" b="1" dirty="0" smtClean="0"/>
              <a:t> </a:t>
            </a:r>
            <a:r>
              <a:rPr lang="en-US" altLang="en-US" sz="2300" b="1" dirty="0" err="1" smtClean="0"/>
              <a:t>câu</a:t>
            </a:r>
            <a:r>
              <a:rPr lang="en-US" altLang="en-US" sz="2300" b="1" dirty="0" smtClean="0"/>
              <a:t> </a:t>
            </a:r>
            <a:r>
              <a:rPr lang="en-US" altLang="en-US" sz="2300" b="1" dirty="0" err="1" smtClean="0"/>
              <a:t>chuyện</a:t>
            </a:r>
            <a:r>
              <a:rPr lang="en-US" altLang="en-US" sz="2300" b="1" dirty="0" smtClean="0"/>
              <a:t> </a:t>
            </a:r>
            <a:r>
              <a:rPr lang="en-US" altLang="en-US" sz="2300" b="1" dirty="0" err="1" smtClean="0"/>
              <a:t>theo</a:t>
            </a:r>
            <a:r>
              <a:rPr lang="en-US" altLang="en-US" sz="2300" b="1" dirty="0" smtClean="0"/>
              <a:t> </a:t>
            </a:r>
            <a:r>
              <a:rPr lang="en-US" altLang="en-US" sz="2300" b="1" dirty="0" err="1" smtClean="0"/>
              <a:t>trình</a:t>
            </a:r>
            <a:r>
              <a:rPr lang="en-US" altLang="en-US" sz="2300" b="1" dirty="0" smtClean="0"/>
              <a:t> </a:t>
            </a:r>
            <a:r>
              <a:rPr lang="en-US" altLang="en-US" sz="2300" b="1" dirty="0" err="1" smtClean="0"/>
              <a:t>tự</a:t>
            </a:r>
            <a:r>
              <a:rPr lang="en-US" altLang="en-US" sz="2300" b="1" dirty="0" smtClean="0"/>
              <a:t> </a:t>
            </a:r>
            <a:r>
              <a:rPr lang="en-US" altLang="en-US" sz="2300" b="1" dirty="0" err="1" smtClean="0"/>
              <a:t>thời</a:t>
            </a:r>
            <a:r>
              <a:rPr lang="en-US" altLang="en-US" sz="2300" b="1" dirty="0" smtClean="0"/>
              <a:t> </a:t>
            </a:r>
            <a:r>
              <a:rPr lang="en-US" altLang="en-US" sz="2300" b="1" dirty="0" err="1" smtClean="0"/>
              <a:t>gian</a:t>
            </a:r>
            <a:r>
              <a:rPr lang="en-US" altLang="en-US" sz="2300" b="1" dirty="0" smtClean="0"/>
              <a:t> </a:t>
            </a:r>
            <a:r>
              <a:rPr lang="en-US" altLang="en-US" sz="2300" b="1" dirty="0" err="1" smtClean="0"/>
              <a:t>và</a:t>
            </a:r>
            <a:r>
              <a:rPr lang="en-US" altLang="en-US" sz="2300" b="1" dirty="0" smtClean="0"/>
              <a:t> </a:t>
            </a:r>
            <a:r>
              <a:rPr lang="en-US" altLang="en-US" sz="2300" b="1" dirty="0" err="1" smtClean="0"/>
              <a:t>không</a:t>
            </a:r>
            <a:r>
              <a:rPr lang="en-US" altLang="en-US" sz="2300" b="1" dirty="0" smtClean="0"/>
              <a:t> </a:t>
            </a:r>
            <a:r>
              <a:rPr lang="en-US" altLang="en-US" sz="2300" b="1" dirty="0" err="1" smtClean="0"/>
              <a:t>gian</a:t>
            </a:r>
            <a:r>
              <a:rPr lang="en-US" altLang="en-US" sz="2300" b="1" dirty="0" smtClean="0"/>
              <a:t>.</a:t>
            </a:r>
            <a:endParaRPr lang="en-US" altLang="en-US" sz="2300" b="1" dirty="0"/>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9874" y="1502856"/>
            <a:ext cx="727052" cy="727052"/>
          </a:xfrm>
          <a:prstGeom prst="rect">
            <a:avLst/>
          </a:prstGeom>
        </p:spPr>
      </p:pic>
    </p:spTree>
    <p:extLst>
      <p:ext uri="{BB962C8B-B14F-4D97-AF65-F5344CB8AC3E}">
        <p14:creationId xmlns:p14="http://schemas.microsoft.com/office/powerpoint/2010/main" val="333750481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ox(in)">
                                      <p:cBhvr>
                                        <p:cTn id="12" dur="5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4"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50" name="Google Shape;1050;p35"/>
          <p:cNvSpPr txBox="1">
            <a:spLocks noGrp="1"/>
          </p:cNvSpPr>
          <p:nvPr>
            <p:ph type="subTitle" idx="4294967295"/>
          </p:nvPr>
        </p:nvSpPr>
        <p:spPr>
          <a:xfrm>
            <a:off x="3186418" y="243368"/>
            <a:ext cx="2468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4800" dirty="0" smtClean="0">
                <a:solidFill>
                  <a:schemeClr val="tx1"/>
                </a:solidFill>
              </a:rPr>
              <a:t>Bài 2:</a:t>
            </a:r>
            <a:endParaRPr sz="4800" dirty="0">
              <a:solidFill>
                <a:schemeClr val="tx1"/>
              </a:solidFill>
            </a:endParaRPr>
          </a:p>
        </p:txBody>
      </p:sp>
      <p:sp>
        <p:nvSpPr>
          <p:cNvPr id="1051" name="Google Shape;1051;p35"/>
          <p:cNvSpPr/>
          <p:nvPr/>
        </p:nvSpPr>
        <p:spPr>
          <a:xfrm>
            <a:off x="3303368" y="1123950"/>
            <a:ext cx="2234199" cy="43000"/>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2" name="Google Shape;1052;p35"/>
          <p:cNvSpPr/>
          <p:nvPr/>
        </p:nvSpPr>
        <p:spPr>
          <a:xfrm>
            <a:off x="3303368" y="242750"/>
            <a:ext cx="2234199" cy="43000"/>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3" name="Group 2"/>
          <p:cNvGrpSpPr/>
          <p:nvPr/>
        </p:nvGrpSpPr>
        <p:grpSpPr>
          <a:xfrm>
            <a:off x="1143000" y="1352550"/>
            <a:ext cx="7010400" cy="3682446"/>
            <a:chOff x="1676400" y="1352550"/>
            <a:chExt cx="5943600" cy="3565901"/>
          </a:xfrm>
        </p:grpSpPr>
        <p:grpSp>
          <p:nvGrpSpPr>
            <p:cNvPr id="1030" name="Google Shape;1030;p35"/>
            <p:cNvGrpSpPr/>
            <p:nvPr/>
          </p:nvGrpSpPr>
          <p:grpSpPr>
            <a:xfrm>
              <a:off x="1676400" y="1352550"/>
              <a:ext cx="5943600" cy="3565901"/>
              <a:chOff x="238100" y="603575"/>
              <a:chExt cx="7144650" cy="4507825"/>
            </a:xfrm>
          </p:grpSpPr>
          <p:sp>
            <p:nvSpPr>
              <p:cNvPr id="1032" name="Google Shape;1032;p35"/>
              <p:cNvSpPr/>
              <p:nvPr/>
            </p:nvSpPr>
            <p:spPr>
              <a:xfrm>
                <a:off x="238100" y="603575"/>
                <a:ext cx="7144650" cy="4507825"/>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5"/>
              <p:cNvSpPr/>
              <p:nvPr/>
            </p:nvSpPr>
            <p:spPr>
              <a:xfrm>
                <a:off x="283750" y="4284400"/>
                <a:ext cx="7068150" cy="214175"/>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5"/>
              <p:cNvSpPr/>
              <p:nvPr/>
            </p:nvSpPr>
            <p:spPr>
              <a:xfrm>
                <a:off x="1030425" y="4338525"/>
                <a:ext cx="124700" cy="632250"/>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5"/>
              <p:cNvSpPr/>
              <p:nvPr/>
            </p:nvSpPr>
            <p:spPr>
              <a:xfrm>
                <a:off x="567000" y="4480475"/>
                <a:ext cx="314075" cy="294800"/>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5"/>
              <p:cNvSpPr/>
              <p:nvPr/>
            </p:nvSpPr>
            <p:spPr>
              <a:xfrm>
                <a:off x="1781050" y="4375575"/>
                <a:ext cx="117100" cy="637100"/>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5"/>
              <p:cNvSpPr/>
              <p:nvPr/>
            </p:nvSpPr>
            <p:spPr>
              <a:xfrm>
                <a:off x="1252775" y="4493275"/>
                <a:ext cx="184450" cy="339175"/>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5"/>
              <p:cNvSpPr/>
              <p:nvPr/>
            </p:nvSpPr>
            <p:spPr>
              <a:xfrm>
                <a:off x="1451225" y="4505075"/>
                <a:ext cx="184375" cy="337375"/>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5"/>
              <p:cNvSpPr/>
              <p:nvPr/>
            </p:nvSpPr>
            <p:spPr>
              <a:xfrm>
                <a:off x="6438550" y="4374275"/>
                <a:ext cx="117850" cy="656450"/>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5"/>
              <p:cNvSpPr/>
              <p:nvPr/>
            </p:nvSpPr>
            <p:spPr>
              <a:xfrm>
                <a:off x="5508325" y="4425050"/>
                <a:ext cx="150225" cy="667725"/>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5"/>
              <p:cNvSpPr/>
              <p:nvPr/>
            </p:nvSpPr>
            <p:spPr>
              <a:xfrm>
                <a:off x="6991600" y="4424000"/>
                <a:ext cx="188650" cy="149975"/>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5"/>
              <p:cNvSpPr/>
              <p:nvPr/>
            </p:nvSpPr>
            <p:spPr>
              <a:xfrm>
                <a:off x="6597875" y="4463975"/>
                <a:ext cx="209750" cy="182225"/>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5"/>
              <p:cNvSpPr/>
              <p:nvPr/>
            </p:nvSpPr>
            <p:spPr>
              <a:xfrm>
                <a:off x="6978525" y="4696425"/>
                <a:ext cx="195475" cy="174150"/>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5"/>
              <p:cNvSpPr/>
              <p:nvPr/>
            </p:nvSpPr>
            <p:spPr>
              <a:xfrm>
                <a:off x="6595625" y="4774175"/>
                <a:ext cx="229675" cy="151875"/>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5"/>
              <p:cNvSpPr/>
              <p:nvPr/>
            </p:nvSpPr>
            <p:spPr>
              <a:xfrm>
                <a:off x="5761950" y="4564800"/>
                <a:ext cx="353400" cy="375925"/>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5"/>
              <p:cNvSpPr/>
              <p:nvPr/>
            </p:nvSpPr>
            <p:spPr>
              <a:xfrm>
                <a:off x="6058275" y="4538425"/>
                <a:ext cx="206450" cy="144950"/>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5"/>
              <p:cNvSpPr/>
              <p:nvPr/>
            </p:nvSpPr>
            <p:spPr>
              <a:xfrm>
                <a:off x="6060775" y="4706700"/>
                <a:ext cx="241350" cy="47200"/>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5"/>
              <p:cNvSpPr/>
              <p:nvPr/>
            </p:nvSpPr>
            <p:spPr>
              <a:xfrm>
                <a:off x="6079250" y="4805450"/>
                <a:ext cx="247650" cy="151375"/>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778073" y="1428750"/>
              <a:ext cx="5740255" cy="3010162"/>
            </a:xfrm>
            <a:prstGeom prst="rect">
              <a:avLst/>
            </a:prstGeom>
          </p:spPr>
          <p:txBody>
            <a:bodyPr wrap="square">
              <a:spAutoFit/>
            </a:bodyPr>
            <a:lstStyle/>
            <a:p>
              <a:pPr algn="just"/>
              <a:r>
                <a:rPr lang="en-US" sz="2800" dirty="0" err="1">
                  <a:solidFill>
                    <a:schemeClr val="accent2">
                      <a:lumMod val="50000"/>
                    </a:schemeClr>
                  </a:solidFill>
                </a:rPr>
                <a:t>Giả</a:t>
              </a:r>
              <a:r>
                <a:rPr lang="en-US" sz="2800" dirty="0">
                  <a:solidFill>
                    <a:schemeClr val="accent2">
                      <a:lumMod val="50000"/>
                    </a:schemeClr>
                  </a:solidFill>
                </a:rPr>
                <a:t> </a:t>
              </a:r>
              <a:r>
                <a:rPr lang="en-US" sz="2800" dirty="0" err="1">
                  <a:solidFill>
                    <a:schemeClr val="accent2">
                      <a:lumMod val="50000"/>
                    </a:schemeClr>
                  </a:solidFill>
                </a:rPr>
                <a:t>sử</a:t>
              </a:r>
              <a:r>
                <a:rPr lang="en-US" sz="2800" dirty="0">
                  <a:solidFill>
                    <a:schemeClr val="accent2">
                      <a:lumMod val="50000"/>
                    </a:schemeClr>
                  </a:solidFill>
                </a:rPr>
                <a:t> </a:t>
              </a:r>
              <a:r>
                <a:rPr lang="en-US" sz="2800" dirty="0" err="1">
                  <a:solidFill>
                    <a:schemeClr val="accent2">
                      <a:lumMod val="50000"/>
                    </a:schemeClr>
                  </a:solidFill>
                </a:rPr>
                <a:t>các</a:t>
              </a:r>
              <a:r>
                <a:rPr lang="en-US" sz="2800" dirty="0">
                  <a:solidFill>
                    <a:schemeClr val="accent2">
                      <a:lumMod val="50000"/>
                    </a:schemeClr>
                  </a:solidFill>
                </a:rPr>
                <a:t> </a:t>
              </a:r>
              <a:r>
                <a:rPr lang="en-US" sz="2800" dirty="0" err="1">
                  <a:solidFill>
                    <a:schemeClr val="accent2">
                      <a:lumMod val="50000"/>
                    </a:schemeClr>
                  </a:solidFill>
                </a:rPr>
                <a:t>nhân</a:t>
              </a:r>
              <a:r>
                <a:rPr lang="en-US" sz="2800" dirty="0">
                  <a:solidFill>
                    <a:schemeClr val="accent2">
                      <a:lumMod val="50000"/>
                    </a:schemeClr>
                  </a:solidFill>
                </a:rPr>
                <a:t> </a:t>
              </a:r>
              <a:r>
                <a:rPr lang="en-US" sz="2800" dirty="0" err="1">
                  <a:solidFill>
                    <a:schemeClr val="accent2">
                      <a:lumMod val="50000"/>
                    </a:schemeClr>
                  </a:solidFill>
                </a:rPr>
                <a:t>vật</a:t>
              </a:r>
              <a:r>
                <a:rPr lang="en-US" sz="2800" dirty="0">
                  <a:solidFill>
                    <a:schemeClr val="accent2">
                      <a:lumMod val="50000"/>
                    </a:schemeClr>
                  </a:solidFill>
                </a:rPr>
                <a:t> tin – tin </a:t>
              </a:r>
              <a:r>
                <a:rPr lang="en-US" sz="2800" dirty="0" err="1">
                  <a:solidFill>
                    <a:schemeClr val="accent2">
                      <a:lumMod val="50000"/>
                    </a:schemeClr>
                  </a:solidFill>
                </a:rPr>
                <a:t>và</a:t>
              </a:r>
              <a:r>
                <a:rPr lang="en-US" sz="2800" dirty="0">
                  <a:solidFill>
                    <a:schemeClr val="accent2">
                      <a:lumMod val="50000"/>
                    </a:schemeClr>
                  </a:solidFill>
                </a:rPr>
                <a:t> </a:t>
              </a:r>
              <a:r>
                <a:rPr lang="en-US" sz="2800" dirty="0" err="1">
                  <a:solidFill>
                    <a:schemeClr val="accent2">
                      <a:lumMod val="50000"/>
                    </a:schemeClr>
                  </a:solidFill>
                </a:rPr>
                <a:t>Mi</a:t>
              </a:r>
              <a:r>
                <a:rPr lang="en-US" sz="2800" dirty="0">
                  <a:solidFill>
                    <a:schemeClr val="accent2">
                      <a:lumMod val="50000"/>
                    </a:schemeClr>
                  </a:solidFill>
                </a:rPr>
                <a:t> tin </a:t>
              </a:r>
              <a:r>
                <a:rPr lang="en-US" sz="2800" dirty="0" err="1">
                  <a:solidFill>
                    <a:schemeClr val="accent2">
                      <a:lumMod val="50000"/>
                    </a:schemeClr>
                  </a:solidFill>
                </a:rPr>
                <a:t>trong</a:t>
              </a:r>
              <a:r>
                <a:rPr lang="en-US" sz="2800" dirty="0">
                  <a:solidFill>
                    <a:schemeClr val="accent2">
                      <a:lumMod val="50000"/>
                    </a:schemeClr>
                  </a:solidFill>
                </a:rPr>
                <a:t> </a:t>
              </a:r>
              <a:r>
                <a:rPr lang="en-US" sz="2800" dirty="0" err="1">
                  <a:solidFill>
                    <a:schemeClr val="accent2">
                      <a:lumMod val="50000"/>
                    </a:schemeClr>
                  </a:solidFill>
                </a:rPr>
                <a:t>câu</a:t>
              </a:r>
              <a:r>
                <a:rPr lang="en-US" sz="2800" dirty="0">
                  <a:solidFill>
                    <a:schemeClr val="accent2">
                      <a:lumMod val="50000"/>
                    </a:schemeClr>
                  </a:solidFill>
                </a:rPr>
                <a:t> </a:t>
              </a:r>
              <a:r>
                <a:rPr lang="en-US" sz="2800" dirty="0" err="1">
                  <a:solidFill>
                    <a:schemeClr val="accent2">
                      <a:lumMod val="50000"/>
                    </a:schemeClr>
                  </a:solidFill>
                </a:rPr>
                <a:t>chuyện</a:t>
              </a:r>
              <a:r>
                <a:rPr lang="en-US" sz="2800" dirty="0">
                  <a:solidFill>
                    <a:schemeClr val="accent2">
                      <a:lumMod val="50000"/>
                    </a:schemeClr>
                  </a:solidFill>
                </a:rPr>
                <a:t> </a:t>
              </a:r>
              <a:r>
                <a:rPr lang="en-US" sz="2800" i="1" dirty="0">
                  <a:solidFill>
                    <a:schemeClr val="accent6">
                      <a:lumMod val="75000"/>
                    </a:schemeClr>
                  </a:solidFill>
                </a:rPr>
                <a:t>Ở </a:t>
              </a:r>
              <a:r>
                <a:rPr lang="en-US" sz="2800" i="1" dirty="0" err="1">
                  <a:solidFill>
                    <a:schemeClr val="accent6">
                      <a:lumMod val="75000"/>
                    </a:schemeClr>
                  </a:solidFill>
                </a:rPr>
                <a:t>Vương</a:t>
              </a:r>
              <a:r>
                <a:rPr lang="en-US" sz="2800" i="1" dirty="0">
                  <a:solidFill>
                    <a:schemeClr val="accent6">
                      <a:lumMod val="75000"/>
                    </a:schemeClr>
                  </a:solidFill>
                </a:rPr>
                <a:t> </a:t>
              </a:r>
              <a:r>
                <a:rPr lang="en-US" sz="2800" i="1" dirty="0" err="1">
                  <a:solidFill>
                    <a:schemeClr val="accent6">
                      <a:lumMod val="75000"/>
                    </a:schemeClr>
                  </a:solidFill>
                </a:rPr>
                <a:t>quốcTương</a:t>
              </a:r>
              <a:r>
                <a:rPr lang="en-US" sz="2800" i="1" dirty="0">
                  <a:solidFill>
                    <a:schemeClr val="accent6">
                      <a:lumMod val="75000"/>
                    </a:schemeClr>
                  </a:solidFill>
                </a:rPr>
                <a:t> Lai</a:t>
              </a:r>
              <a:r>
                <a:rPr lang="en-US" sz="2800" dirty="0">
                  <a:solidFill>
                    <a:schemeClr val="accent2">
                      <a:lumMod val="50000"/>
                    </a:schemeClr>
                  </a:solidFill>
                </a:rPr>
                <a:t> </a:t>
              </a:r>
              <a:r>
                <a:rPr lang="en-US" sz="2800" b="1" dirty="0" err="1">
                  <a:solidFill>
                    <a:schemeClr val="accent1">
                      <a:lumMod val="90000"/>
                    </a:schemeClr>
                  </a:solidFill>
                </a:rPr>
                <a:t>không</a:t>
              </a:r>
              <a:r>
                <a:rPr lang="en-US" sz="2800" b="1" dirty="0">
                  <a:solidFill>
                    <a:schemeClr val="accent1">
                      <a:lumMod val="90000"/>
                    </a:schemeClr>
                  </a:solidFill>
                </a:rPr>
                <a:t> </a:t>
              </a:r>
              <a:r>
                <a:rPr lang="en-US" sz="2800" b="1" dirty="0" err="1">
                  <a:solidFill>
                    <a:schemeClr val="accent1">
                      <a:lumMod val="90000"/>
                    </a:schemeClr>
                  </a:solidFill>
                </a:rPr>
                <a:t>cùng</a:t>
              </a:r>
              <a:r>
                <a:rPr lang="en-US" sz="2800" b="1" dirty="0">
                  <a:solidFill>
                    <a:schemeClr val="accent1">
                      <a:lumMod val="90000"/>
                    </a:schemeClr>
                  </a:solidFill>
                </a:rPr>
                <a:t> </a:t>
              </a:r>
              <a:r>
                <a:rPr lang="en-US" sz="2800" b="1" dirty="0" err="1">
                  <a:solidFill>
                    <a:schemeClr val="accent1">
                      <a:lumMod val="90000"/>
                    </a:schemeClr>
                  </a:solidFill>
                </a:rPr>
                <a:t>nhau</a:t>
              </a:r>
              <a:r>
                <a:rPr lang="en-US" sz="2800" dirty="0">
                  <a:solidFill>
                    <a:schemeClr val="accent1">
                      <a:lumMod val="90000"/>
                    </a:schemeClr>
                  </a:solidFill>
                </a:rPr>
                <a:t> </a:t>
              </a:r>
              <a:r>
                <a:rPr lang="en-US" sz="2800" dirty="0" err="1">
                  <a:solidFill>
                    <a:schemeClr val="accent2">
                      <a:lumMod val="50000"/>
                    </a:schemeClr>
                  </a:solidFill>
                </a:rPr>
                <a:t>lần</a:t>
              </a:r>
              <a:r>
                <a:rPr lang="en-US" sz="2800" dirty="0">
                  <a:solidFill>
                    <a:schemeClr val="accent2">
                      <a:lumMod val="50000"/>
                    </a:schemeClr>
                  </a:solidFill>
                </a:rPr>
                <a:t> </a:t>
              </a:r>
              <a:r>
                <a:rPr lang="en-US" sz="2800" dirty="0" err="1">
                  <a:solidFill>
                    <a:schemeClr val="accent2">
                      <a:lumMod val="50000"/>
                    </a:schemeClr>
                  </a:solidFill>
                </a:rPr>
                <a:t>lượt</a:t>
              </a:r>
              <a:r>
                <a:rPr lang="en-US" sz="2800" dirty="0">
                  <a:solidFill>
                    <a:schemeClr val="accent2">
                      <a:lumMod val="50000"/>
                    </a:schemeClr>
                  </a:solidFill>
                </a:rPr>
                <a:t> </a:t>
              </a:r>
              <a:r>
                <a:rPr lang="en-US" sz="2800" dirty="0" err="1">
                  <a:solidFill>
                    <a:schemeClr val="accent2">
                      <a:lumMod val="50000"/>
                    </a:schemeClr>
                  </a:solidFill>
                </a:rPr>
                <a:t>đi</a:t>
              </a:r>
              <a:r>
                <a:rPr lang="en-US" sz="2800" dirty="0">
                  <a:solidFill>
                    <a:schemeClr val="accent2">
                      <a:lumMod val="50000"/>
                    </a:schemeClr>
                  </a:solidFill>
                </a:rPr>
                <a:t> </a:t>
              </a:r>
              <a:r>
                <a:rPr lang="en-US" sz="2800" dirty="0" err="1">
                  <a:solidFill>
                    <a:schemeClr val="accent2">
                      <a:lumMod val="50000"/>
                    </a:schemeClr>
                  </a:solidFill>
                </a:rPr>
                <a:t>thăm</a:t>
              </a:r>
              <a:r>
                <a:rPr lang="en-US" sz="2800" dirty="0">
                  <a:solidFill>
                    <a:schemeClr val="accent2">
                      <a:lumMod val="50000"/>
                    </a:schemeClr>
                  </a:solidFill>
                </a:rPr>
                <a:t> </a:t>
              </a:r>
              <a:r>
                <a:rPr lang="en-US" sz="2800" dirty="0" err="1">
                  <a:solidFill>
                    <a:schemeClr val="accent2">
                      <a:lumMod val="50000"/>
                    </a:schemeClr>
                  </a:solidFill>
                </a:rPr>
                <a:t>công</a:t>
              </a:r>
              <a:r>
                <a:rPr lang="en-US" sz="2800" dirty="0">
                  <a:solidFill>
                    <a:schemeClr val="accent2">
                      <a:lumMod val="50000"/>
                    </a:schemeClr>
                  </a:solidFill>
                </a:rPr>
                <a:t> </a:t>
              </a:r>
              <a:r>
                <a:rPr lang="en-US" sz="2800" dirty="0" err="1">
                  <a:solidFill>
                    <a:schemeClr val="accent2">
                      <a:lumMod val="50000"/>
                    </a:schemeClr>
                  </a:solidFill>
                </a:rPr>
                <a:t>xưởng</a:t>
              </a:r>
              <a:r>
                <a:rPr lang="en-US" sz="2800" dirty="0">
                  <a:solidFill>
                    <a:schemeClr val="accent2">
                      <a:lumMod val="50000"/>
                    </a:schemeClr>
                  </a:solidFill>
                </a:rPr>
                <a:t> </a:t>
              </a:r>
              <a:r>
                <a:rPr lang="en-US" sz="2800" dirty="0" err="1">
                  <a:solidFill>
                    <a:schemeClr val="accent2">
                      <a:lumMod val="50000"/>
                    </a:schemeClr>
                  </a:solidFill>
                </a:rPr>
                <a:t>xanh</a:t>
              </a:r>
              <a:r>
                <a:rPr lang="en-US" sz="2800" dirty="0">
                  <a:solidFill>
                    <a:schemeClr val="accent2">
                      <a:lumMod val="50000"/>
                    </a:schemeClr>
                  </a:solidFill>
                </a:rPr>
                <a:t> </a:t>
              </a:r>
              <a:r>
                <a:rPr lang="en-US" sz="2800" dirty="0" err="1">
                  <a:solidFill>
                    <a:schemeClr val="accent2">
                      <a:lumMod val="50000"/>
                    </a:schemeClr>
                  </a:solidFill>
                </a:rPr>
                <a:t>và</a:t>
              </a:r>
              <a:r>
                <a:rPr lang="en-US" sz="2800" dirty="0">
                  <a:solidFill>
                    <a:schemeClr val="accent2">
                      <a:lumMod val="50000"/>
                    </a:schemeClr>
                  </a:solidFill>
                </a:rPr>
                <a:t> </a:t>
              </a:r>
              <a:r>
                <a:rPr lang="en-US" sz="2800" dirty="0" err="1">
                  <a:solidFill>
                    <a:schemeClr val="accent2">
                      <a:lumMod val="50000"/>
                    </a:schemeClr>
                  </a:solidFill>
                </a:rPr>
                <a:t>khu</a:t>
              </a:r>
              <a:r>
                <a:rPr lang="en-US" sz="2800" dirty="0">
                  <a:solidFill>
                    <a:schemeClr val="accent2">
                      <a:lumMod val="50000"/>
                    </a:schemeClr>
                  </a:solidFill>
                </a:rPr>
                <a:t> </a:t>
              </a:r>
              <a:r>
                <a:rPr lang="en-US" sz="2800" dirty="0" err="1">
                  <a:solidFill>
                    <a:schemeClr val="accent2">
                      <a:lumMod val="50000"/>
                    </a:schemeClr>
                  </a:solidFill>
                </a:rPr>
                <a:t>vườn</a:t>
              </a:r>
              <a:r>
                <a:rPr lang="en-US" sz="2800" dirty="0">
                  <a:solidFill>
                    <a:schemeClr val="accent2">
                      <a:lumMod val="50000"/>
                    </a:schemeClr>
                  </a:solidFill>
                </a:rPr>
                <a:t> </a:t>
              </a:r>
              <a:r>
                <a:rPr lang="en-US" sz="2800" dirty="0" err="1">
                  <a:solidFill>
                    <a:schemeClr val="accent2">
                      <a:lumMod val="50000"/>
                    </a:schemeClr>
                  </a:solidFill>
                </a:rPr>
                <a:t>kì</a:t>
              </a:r>
              <a:r>
                <a:rPr lang="en-US" sz="2800" dirty="0">
                  <a:solidFill>
                    <a:schemeClr val="accent2">
                      <a:lumMod val="50000"/>
                    </a:schemeClr>
                  </a:solidFill>
                </a:rPr>
                <a:t> </a:t>
              </a:r>
              <a:r>
                <a:rPr lang="en-US" sz="2800" dirty="0" err="1">
                  <a:solidFill>
                    <a:schemeClr val="accent2">
                      <a:lumMod val="50000"/>
                    </a:schemeClr>
                  </a:solidFill>
                </a:rPr>
                <a:t>diệu</a:t>
              </a:r>
              <a:r>
                <a:rPr lang="en-US" sz="2800" dirty="0">
                  <a:solidFill>
                    <a:schemeClr val="accent2">
                      <a:lumMod val="50000"/>
                    </a:schemeClr>
                  </a:solidFill>
                </a:rPr>
                <a:t> </a:t>
              </a:r>
              <a:r>
                <a:rPr lang="en-US" sz="2800" dirty="0" err="1">
                  <a:solidFill>
                    <a:schemeClr val="accent2">
                      <a:lumMod val="50000"/>
                    </a:schemeClr>
                  </a:solidFill>
                </a:rPr>
                <a:t>cùng</a:t>
              </a:r>
              <a:r>
                <a:rPr lang="en-US" sz="2800" dirty="0">
                  <a:solidFill>
                    <a:schemeClr val="accent2">
                      <a:lumMod val="50000"/>
                    </a:schemeClr>
                  </a:solidFill>
                </a:rPr>
                <a:t> </a:t>
              </a:r>
              <a:r>
                <a:rPr lang="en-US" sz="2800" dirty="0" err="1">
                  <a:solidFill>
                    <a:schemeClr val="accent2">
                      <a:lumMod val="50000"/>
                    </a:schemeClr>
                  </a:solidFill>
                </a:rPr>
                <a:t>một</a:t>
              </a:r>
              <a:r>
                <a:rPr lang="en-US" sz="2800" dirty="0">
                  <a:solidFill>
                    <a:schemeClr val="accent2">
                      <a:lumMod val="50000"/>
                    </a:schemeClr>
                  </a:solidFill>
                </a:rPr>
                <a:t> </a:t>
              </a:r>
              <a:r>
                <a:rPr lang="en-US" sz="2800" dirty="0" err="1">
                  <a:solidFill>
                    <a:schemeClr val="accent2">
                      <a:lumMod val="50000"/>
                    </a:schemeClr>
                  </a:solidFill>
                </a:rPr>
                <a:t>lúc</a:t>
              </a:r>
              <a:r>
                <a:rPr lang="en-US" sz="2800" dirty="0">
                  <a:solidFill>
                    <a:schemeClr val="accent2">
                      <a:lumMod val="50000"/>
                    </a:schemeClr>
                  </a:solidFill>
                </a:rPr>
                <a:t>, </a:t>
              </a:r>
              <a:r>
                <a:rPr lang="en-US" sz="2800" b="1" dirty="0" err="1">
                  <a:solidFill>
                    <a:schemeClr val="accent1">
                      <a:lumMod val="90000"/>
                    </a:schemeClr>
                  </a:solidFill>
                </a:rPr>
                <a:t>mỗi</a:t>
              </a:r>
              <a:r>
                <a:rPr lang="en-US" sz="2800" b="1" dirty="0">
                  <a:solidFill>
                    <a:schemeClr val="accent1">
                      <a:lumMod val="90000"/>
                    </a:schemeClr>
                  </a:solidFill>
                </a:rPr>
                <a:t> </a:t>
              </a:r>
              <a:r>
                <a:rPr lang="en-US" sz="2800" b="1" dirty="0" err="1">
                  <a:solidFill>
                    <a:schemeClr val="accent1">
                      <a:lumMod val="90000"/>
                    </a:schemeClr>
                  </a:solidFill>
                </a:rPr>
                <a:t>người</a:t>
              </a:r>
              <a:r>
                <a:rPr lang="en-US" sz="2800" b="1" dirty="0">
                  <a:solidFill>
                    <a:schemeClr val="accent1">
                      <a:lumMod val="90000"/>
                    </a:schemeClr>
                  </a:solidFill>
                </a:rPr>
                <a:t> </a:t>
              </a:r>
              <a:r>
                <a:rPr lang="en-US" sz="2800" b="1" dirty="0" err="1">
                  <a:solidFill>
                    <a:schemeClr val="accent1">
                      <a:lumMod val="90000"/>
                    </a:schemeClr>
                  </a:solidFill>
                </a:rPr>
                <a:t>tới</a:t>
              </a:r>
              <a:r>
                <a:rPr lang="en-US" sz="2800" b="1" dirty="0">
                  <a:solidFill>
                    <a:schemeClr val="accent1">
                      <a:lumMod val="90000"/>
                    </a:schemeClr>
                  </a:solidFill>
                </a:rPr>
                <a:t> </a:t>
              </a:r>
              <a:r>
                <a:rPr lang="en-US" sz="2800" b="1" dirty="0" err="1">
                  <a:solidFill>
                    <a:schemeClr val="accent1">
                      <a:lumMod val="90000"/>
                    </a:schemeClr>
                  </a:solidFill>
                </a:rPr>
                <a:t>thăm</a:t>
              </a:r>
              <a:r>
                <a:rPr lang="en-US" sz="2800" b="1" dirty="0">
                  <a:solidFill>
                    <a:schemeClr val="accent1">
                      <a:lumMod val="90000"/>
                    </a:schemeClr>
                  </a:solidFill>
                </a:rPr>
                <a:t> </a:t>
              </a:r>
              <a:r>
                <a:rPr lang="en-US" sz="2800" b="1" dirty="0" err="1">
                  <a:solidFill>
                    <a:schemeClr val="accent1">
                      <a:lumMod val="90000"/>
                    </a:schemeClr>
                  </a:solidFill>
                </a:rPr>
                <a:t>một</a:t>
              </a:r>
              <a:r>
                <a:rPr lang="en-US" sz="2800" b="1" dirty="0">
                  <a:solidFill>
                    <a:schemeClr val="accent1">
                      <a:lumMod val="90000"/>
                    </a:schemeClr>
                  </a:solidFill>
                </a:rPr>
                <a:t> </a:t>
              </a:r>
              <a:r>
                <a:rPr lang="en-US" sz="2800" b="1" dirty="0" err="1">
                  <a:solidFill>
                    <a:schemeClr val="accent1">
                      <a:lumMod val="90000"/>
                    </a:schemeClr>
                  </a:solidFill>
                </a:rPr>
                <a:t>nơi</a:t>
              </a:r>
              <a:r>
                <a:rPr lang="en-US" sz="2800" dirty="0">
                  <a:solidFill>
                    <a:schemeClr val="accent2">
                      <a:lumMod val="50000"/>
                    </a:schemeClr>
                  </a:solidFill>
                </a:rPr>
                <a:t>. </a:t>
              </a:r>
              <a:r>
                <a:rPr lang="en-US" sz="2800" dirty="0" err="1">
                  <a:solidFill>
                    <a:schemeClr val="accent2">
                      <a:lumMod val="50000"/>
                    </a:schemeClr>
                  </a:solidFill>
                </a:rPr>
                <a:t>Em</a:t>
              </a:r>
              <a:r>
                <a:rPr lang="en-US" sz="2800" dirty="0">
                  <a:solidFill>
                    <a:schemeClr val="accent2">
                      <a:lumMod val="50000"/>
                    </a:schemeClr>
                  </a:solidFill>
                </a:rPr>
                <a:t> </a:t>
              </a:r>
              <a:r>
                <a:rPr lang="en-US" sz="2800" dirty="0" err="1">
                  <a:solidFill>
                    <a:schemeClr val="accent2">
                      <a:lumMod val="50000"/>
                    </a:schemeClr>
                  </a:solidFill>
                </a:rPr>
                <a:t>hãy</a:t>
              </a:r>
              <a:r>
                <a:rPr lang="en-US" sz="2800" dirty="0">
                  <a:solidFill>
                    <a:schemeClr val="accent2">
                      <a:lumMod val="50000"/>
                    </a:schemeClr>
                  </a:solidFill>
                </a:rPr>
                <a:t> </a:t>
              </a:r>
              <a:r>
                <a:rPr lang="en-US" sz="2800" dirty="0" err="1">
                  <a:solidFill>
                    <a:schemeClr val="accent2">
                      <a:lumMod val="50000"/>
                    </a:schemeClr>
                  </a:solidFill>
                </a:rPr>
                <a:t>kể</a:t>
              </a:r>
              <a:r>
                <a:rPr lang="en-US" sz="2800" dirty="0">
                  <a:solidFill>
                    <a:schemeClr val="accent2">
                      <a:lumMod val="50000"/>
                    </a:schemeClr>
                  </a:solidFill>
                </a:rPr>
                <a:t> </a:t>
              </a:r>
              <a:r>
                <a:rPr lang="en-US" sz="2800" dirty="0" err="1">
                  <a:solidFill>
                    <a:schemeClr val="accent2">
                      <a:lumMod val="50000"/>
                    </a:schemeClr>
                  </a:solidFill>
                </a:rPr>
                <a:t>lại</a:t>
              </a:r>
              <a:r>
                <a:rPr lang="en-US" sz="2800" dirty="0">
                  <a:solidFill>
                    <a:schemeClr val="accent2">
                      <a:lumMod val="50000"/>
                    </a:schemeClr>
                  </a:solidFill>
                </a:rPr>
                <a:t> </a:t>
              </a:r>
              <a:r>
                <a:rPr lang="en-US" sz="2800" dirty="0" err="1">
                  <a:solidFill>
                    <a:schemeClr val="accent2">
                      <a:lumMod val="50000"/>
                    </a:schemeClr>
                  </a:solidFill>
                </a:rPr>
                <a:t>câu</a:t>
              </a:r>
              <a:r>
                <a:rPr lang="en-US" sz="2800" dirty="0">
                  <a:solidFill>
                    <a:schemeClr val="accent2">
                      <a:lumMod val="50000"/>
                    </a:schemeClr>
                  </a:solidFill>
                </a:rPr>
                <a:t> </a:t>
              </a:r>
              <a:r>
                <a:rPr lang="en-US" sz="2800" dirty="0" err="1">
                  <a:solidFill>
                    <a:schemeClr val="accent2">
                      <a:lumMod val="50000"/>
                    </a:schemeClr>
                  </a:solidFill>
                </a:rPr>
                <a:t>chuyện</a:t>
              </a:r>
              <a:r>
                <a:rPr lang="en-US" sz="2800" dirty="0">
                  <a:solidFill>
                    <a:schemeClr val="accent2">
                      <a:lumMod val="50000"/>
                    </a:schemeClr>
                  </a:solidFill>
                </a:rPr>
                <a:t> </a:t>
              </a:r>
              <a:r>
                <a:rPr lang="en-US" sz="2800" dirty="0" err="1">
                  <a:solidFill>
                    <a:schemeClr val="accent2">
                      <a:lumMod val="50000"/>
                    </a:schemeClr>
                  </a:solidFill>
                </a:rPr>
                <a:t>theo</a:t>
              </a:r>
              <a:r>
                <a:rPr lang="en-US" sz="2800" dirty="0">
                  <a:solidFill>
                    <a:schemeClr val="accent2">
                      <a:lumMod val="50000"/>
                    </a:schemeClr>
                  </a:solidFill>
                </a:rPr>
                <a:t> </a:t>
              </a:r>
              <a:r>
                <a:rPr lang="en-US" sz="2800" dirty="0" err="1">
                  <a:solidFill>
                    <a:schemeClr val="accent2">
                      <a:lumMod val="50000"/>
                    </a:schemeClr>
                  </a:solidFill>
                </a:rPr>
                <a:t>hướng</a:t>
              </a:r>
              <a:r>
                <a:rPr lang="en-US" sz="2800" dirty="0">
                  <a:solidFill>
                    <a:schemeClr val="accent2">
                      <a:lumMod val="50000"/>
                    </a:schemeClr>
                  </a:solidFill>
                </a:rPr>
                <a:t> </a:t>
              </a:r>
              <a:r>
                <a:rPr lang="en-US" sz="2800" dirty="0" err="1">
                  <a:solidFill>
                    <a:schemeClr val="accent2">
                      <a:lumMod val="50000"/>
                    </a:schemeClr>
                  </a:solidFill>
                </a:rPr>
                <a:t>đó</a:t>
              </a:r>
              <a:r>
                <a:rPr lang="en-US" sz="2800" dirty="0">
                  <a:solidFill>
                    <a:schemeClr val="accent2">
                      <a:lumMod val="50000"/>
                    </a:schemeClr>
                  </a:solidFill>
                </a:rPr>
                <a:t>.</a:t>
              </a:r>
            </a:p>
          </p:txBody>
        </p:sp>
      </p:grpSp>
    </p:spTree>
    <p:extLst>
      <p:ext uri="{BB962C8B-B14F-4D97-AF65-F5344CB8AC3E}">
        <p14:creationId xmlns:p14="http://schemas.microsoft.com/office/powerpoint/2010/main" val="2343040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grpSp>
        <p:nvGrpSpPr>
          <p:cNvPr id="631" name="Google Shape;631;p26"/>
          <p:cNvGrpSpPr/>
          <p:nvPr/>
        </p:nvGrpSpPr>
        <p:grpSpPr>
          <a:xfrm>
            <a:off x="5422739" y="1662753"/>
            <a:ext cx="3158186" cy="3171383"/>
            <a:chOff x="1339725" y="238075"/>
            <a:chExt cx="2758000" cy="2769525"/>
          </a:xfrm>
        </p:grpSpPr>
        <p:sp>
          <p:nvSpPr>
            <p:cNvPr id="632" name="Google Shape;632;p26"/>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6"/>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6"/>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6"/>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6"/>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6"/>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6"/>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6"/>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6"/>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6"/>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6"/>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6"/>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6"/>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6"/>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6"/>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4" name="Google Shape;704;p26"/>
          <p:cNvSpPr txBox="1">
            <a:spLocks noGrp="1"/>
          </p:cNvSpPr>
          <p:nvPr>
            <p:ph type="ctrTitle"/>
          </p:nvPr>
        </p:nvSpPr>
        <p:spPr>
          <a:xfrm>
            <a:off x="76200" y="388550"/>
            <a:ext cx="9067800" cy="1573600"/>
          </a:xfrm>
          <a:prstGeom prst="rect">
            <a:avLst/>
          </a:prstGeom>
        </p:spPr>
        <p:txBody>
          <a:bodyPr spcFirstLastPara="1" wrap="square" lIns="91425" tIns="91425" rIns="91425" bIns="91425" anchor="b" anchorCtr="0">
            <a:noAutofit/>
          </a:bodyPr>
          <a:lstStyle/>
          <a:p>
            <a:pPr lvl="0"/>
            <a:r>
              <a:rPr lang="en" b="1" dirty="0" smtClean="0">
                <a:solidFill>
                  <a:schemeClr val="accent1">
                    <a:lumMod val="75000"/>
                  </a:schemeClr>
                </a:solidFill>
                <a:latin typeface="Calibri" pitchFamily="34" charset="0"/>
                <a:cs typeface="Calibri" pitchFamily="34" charset="0"/>
              </a:rPr>
              <a:t>Hướng dẫn</a:t>
            </a:r>
            <a:r>
              <a:rPr lang="en" dirty="0" smtClean="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tưởng</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tượng</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hai</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bạn</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Mi</a:t>
            </a:r>
            <a:r>
              <a:rPr lang="en-US" dirty="0">
                <a:solidFill>
                  <a:schemeClr val="tx1"/>
                </a:solidFill>
                <a:latin typeface="Calibri" pitchFamily="34" charset="0"/>
                <a:cs typeface="Calibri" pitchFamily="34" charset="0"/>
              </a:rPr>
              <a:t>-tin </a:t>
            </a:r>
            <a:r>
              <a:rPr lang="en-US" dirty="0" err="1">
                <a:solidFill>
                  <a:schemeClr val="tx1"/>
                </a:solidFill>
                <a:latin typeface="Calibri" pitchFamily="34" charset="0"/>
                <a:cs typeface="Calibri" pitchFamily="34" charset="0"/>
              </a:rPr>
              <a:t>và</a:t>
            </a:r>
            <a:r>
              <a:rPr lang="en-US" dirty="0">
                <a:solidFill>
                  <a:schemeClr val="tx1"/>
                </a:solidFill>
                <a:latin typeface="Calibri" pitchFamily="34" charset="0"/>
                <a:cs typeface="Calibri" pitchFamily="34" charset="0"/>
              </a:rPr>
              <a:t> Tin-tin  </a:t>
            </a:r>
            <a:r>
              <a:rPr lang="en-US" b="1" i="1" dirty="0" err="1">
                <a:solidFill>
                  <a:schemeClr val="tx1"/>
                </a:solidFill>
                <a:latin typeface="Calibri" pitchFamily="34" charset="0"/>
                <a:cs typeface="Calibri" pitchFamily="34" charset="0"/>
              </a:rPr>
              <a:t>không</a:t>
            </a:r>
            <a:r>
              <a:rPr lang="en-US" b="1" i="1" dirty="0">
                <a:solidFill>
                  <a:schemeClr val="tx1"/>
                </a:solidFill>
                <a:latin typeface="Calibri" pitchFamily="34" charset="0"/>
                <a:cs typeface="Calibri" pitchFamily="34" charset="0"/>
              </a:rPr>
              <a:t> </a:t>
            </a:r>
            <a:r>
              <a:rPr lang="en-US" b="1" i="1" dirty="0" err="1">
                <a:solidFill>
                  <a:schemeClr val="tx1"/>
                </a:solidFill>
                <a:latin typeface="Calibri" pitchFamily="34" charset="0"/>
                <a:cs typeface="Calibri" pitchFamily="34" charset="0"/>
              </a:rPr>
              <a:t>đi</a:t>
            </a:r>
            <a:r>
              <a:rPr lang="en-US" b="1" i="1" dirty="0">
                <a:solidFill>
                  <a:schemeClr val="tx1"/>
                </a:solidFill>
                <a:latin typeface="Calibri" pitchFamily="34" charset="0"/>
                <a:cs typeface="Calibri" pitchFamily="34" charset="0"/>
              </a:rPr>
              <a:t> </a:t>
            </a:r>
            <a:r>
              <a:rPr lang="en-US" b="1" i="1" dirty="0" err="1">
                <a:solidFill>
                  <a:schemeClr val="tx1"/>
                </a:solidFill>
                <a:latin typeface="Calibri" pitchFamily="34" charset="0"/>
                <a:cs typeface="Calibri" pitchFamily="34" charset="0"/>
              </a:rPr>
              <a:t>cùng</a:t>
            </a:r>
            <a:r>
              <a:rPr lang="en-US" b="1" i="1" dirty="0">
                <a:solidFill>
                  <a:schemeClr val="tx1"/>
                </a:solidFill>
                <a:latin typeface="Calibri" pitchFamily="34" charset="0"/>
                <a:cs typeface="Calibri" pitchFamily="34" charset="0"/>
              </a:rPr>
              <a:t> </a:t>
            </a:r>
            <a:r>
              <a:rPr lang="en-US" b="1" i="1" dirty="0" err="1">
                <a:solidFill>
                  <a:schemeClr val="tx1"/>
                </a:solidFill>
                <a:latin typeface="Calibri" pitchFamily="34" charset="0"/>
                <a:cs typeface="Calibri" pitchFamily="34" charset="0"/>
              </a:rPr>
              <a:t>nhau</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Mi</a:t>
            </a:r>
            <a:r>
              <a:rPr lang="en-US" dirty="0">
                <a:solidFill>
                  <a:schemeClr val="tx1"/>
                </a:solidFill>
                <a:latin typeface="Calibri" pitchFamily="34" charset="0"/>
                <a:cs typeface="Calibri" pitchFamily="34" charset="0"/>
              </a:rPr>
              <a:t>-tin </a:t>
            </a:r>
            <a:r>
              <a:rPr lang="en-US" dirty="0" err="1">
                <a:solidFill>
                  <a:schemeClr val="tx1"/>
                </a:solidFill>
                <a:latin typeface="Calibri" pitchFamily="34" charset="0"/>
                <a:cs typeface="Calibri" pitchFamily="34" charset="0"/>
              </a:rPr>
              <a:t>thăm</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công</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xưởng</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xanh</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và</a:t>
            </a:r>
            <a:r>
              <a:rPr lang="en-US" dirty="0">
                <a:solidFill>
                  <a:schemeClr val="tx1"/>
                </a:solidFill>
                <a:latin typeface="Calibri" pitchFamily="34" charset="0"/>
                <a:cs typeface="Calibri" pitchFamily="34" charset="0"/>
              </a:rPr>
              <a:t> Tin-tin </a:t>
            </a:r>
            <a:r>
              <a:rPr lang="en-US" dirty="0" err="1">
                <a:solidFill>
                  <a:schemeClr val="tx1"/>
                </a:solidFill>
                <a:latin typeface="Calibri" pitchFamily="34" charset="0"/>
                <a:cs typeface="Calibri" pitchFamily="34" charset="0"/>
              </a:rPr>
              <a:t>thăm</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khu</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vườn</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kì</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diệu</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hoặc</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ngược</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lại</a:t>
            </a:r>
            <a:r>
              <a:rPr lang="en-US" dirty="0">
                <a:solidFill>
                  <a:schemeClr val="tx1"/>
                </a:solidFill>
                <a:latin typeface="Calibri" pitchFamily="34" charset="0"/>
                <a:cs typeface="Calibri" pitchFamily="34" charset="0"/>
              </a:rPr>
              <a:t> Tin-tin </a:t>
            </a:r>
            <a:r>
              <a:rPr lang="en-US" dirty="0" err="1">
                <a:solidFill>
                  <a:schemeClr val="tx1"/>
                </a:solidFill>
                <a:latin typeface="Calibri" pitchFamily="34" charset="0"/>
                <a:cs typeface="Calibri" pitchFamily="34" charset="0"/>
              </a:rPr>
              <a:t>đi</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thăm</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công</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xưởng</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xanh</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còn</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Mi</a:t>
            </a:r>
            <a:r>
              <a:rPr lang="en-US" dirty="0">
                <a:solidFill>
                  <a:schemeClr val="tx1"/>
                </a:solidFill>
                <a:latin typeface="Calibri" pitchFamily="34" charset="0"/>
                <a:cs typeface="Calibri" pitchFamily="34" charset="0"/>
              </a:rPr>
              <a:t>-tin </a:t>
            </a:r>
            <a:r>
              <a:rPr lang="en-US" dirty="0" err="1">
                <a:solidFill>
                  <a:schemeClr val="tx1"/>
                </a:solidFill>
                <a:latin typeface="Calibri" pitchFamily="34" charset="0"/>
                <a:cs typeface="Calibri" pitchFamily="34" charset="0"/>
              </a:rPr>
              <a:t>thăm</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khu</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vườn</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kì</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diệu</a:t>
            </a:r>
            <a:r>
              <a:rPr lang="en-US" dirty="0" smtClean="0">
                <a:solidFill>
                  <a:schemeClr val="tx1"/>
                </a:solidFill>
                <a:latin typeface="Calibri" pitchFamily="34" charset="0"/>
                <a:cs typeface="Calibri" pitchFamily="34" charset="0"/>
              </a:rPr>
              <a:t>. </a:t>
            </a:r>
            <a:r>
              <a:rPr lang="en-US" dirty="0" err="1" smtClean="0">
                <a:solidFill>
                  <a:schemeClr val="tx1"/>
                </a:solidFill>
                <a:latin typeface="Calibri" pitchFamily="34" charset="0"/>
                <a:cs typeface="Calibri" pitchFamily="34" charset="0"/>
              </a:rPr>
              <a:t>Hãy</a:t>
            </a:r>
            <a:r>
              <a:rPr lang="en-US" dirty="0" smtClean="0">
                <a:solidFill>
                  <a:schemeClr val="tx1"/>
                </a:solidFill>
                <a:latin typeface="Calibri" pitchFamily="34" charset="0"/>
                <a:cs typeface="Calibri" pitchFamily="34" charset="0"/>
              </a:rPr>
              <a:t> </a:t>
            </a:r>
            <a:r>
              <a:rPr lang="en-US" dirty="0" err="1" smtClean="0">
                <a:solidFill>
                  <a:schemeClr val="tx1"/>
                </a:solidFill>
                <a:latin typeface="Calibri" pitchFamily="34" charset="0"/>
                <a:cs typeface="Calibri" pitchFamily="34" charset="0"/>
              </a:rPr>
              <a:t>kể</a:t>
            </a:r>
            <a:r>
              <a:rPr lang="en-US" dirty="0" smtClean="0">
                <a:solidFill>
                  <a:schemeClr val="tx1"/>
                </a:solidFill>
                <a:latin typeface="Calibri" pitchFamily="34" charset="0"/>
                <a:cs typeface="Calibri" pitchFamily="34" charset="0"/>
              </a:rPr>
              <a:t> </a:t>
            </a:r>
            <a:r>
              <a:rPr lang="en-US" dirty="0" err="1" smtClean="0">
                <a:solidFill>
                  <a:schemeClr val="tx1"/>
                </a:solidFill>
                <a:latin typeface="Calibri" pitchFamily="34" charset="0"/>
                <a:cs typeface="Calibri" pitchFamily="34" charset="0"/>
              </a:rPr>
              <a:t>lại</a:t>
            </a:r>
            <a:r>
              <a:rPr lang="en-US" dirty="0" smtClean="0">
                <a:solidFill>
                  <a:schemeClr val="tx1"/>
                </a:solidFill>
                <a:latin typeface="Calibri" pitchFamily="34" charset="0"/>
                <a:cs typeface="Calibri" pitchFamily="34" charset="0"/>
              </a:rPr>
              <a:t> </a:t>
            </a:r>
            <a:r>
              <a:rPr lang="en-US" dirty="0" err="1" smtClean="0">
                <a:solidFill>
                  <a:schemeClr val="tx1"/>
                </a:solidFill>
                <a:latin typeface="Calibri" pitchFamily="34" charset="0"/>
                <a:cs typeface="Calibri" pitchFamily="34" charset="0"/>
              </a:rPr>
              <a:t>câu</a:t>
            </a:r>
            <a:r>
              <a:rPr lang="en-US" dirty="0" smtClean="0">
                <a:solidFill>
                  <a:schemeClr val="tx1"/>
                </a:solidFill>
                <a:latin typeface="Calibri" pitchFamily="34" charset="0"/>
                <a:cs typeface="Calibri" pitchFamily="34" charset="0"/>
              </a:rPr>
              <a:t> </a:t>
            </a:r>
            <a:r>
              <a:rPr lang="en-US" dirty="0" err="1" smtClean="0">
                <a:solidFill>
                  <a:schemeClr val="tx1"/>
                </a:solidFill>
                <a:latin typeface="Calibri" pitchFamily="34" charset="0"/>
                <a:cs typeface="Calibri" pitchFamily="34" charset="0"/>
              </a:rPr>
              <a:t>chuyện</a:t>
            </a:r>
            <a:r>
              <a:rPr lang="en-US" dirty="0" smtClean="0">
                <a:solidFill>
                  <a:schemeClr val="tx1"/>
                </a:solidFill>
                <a:latin typeface="Calibri" pitchFamily="34" charset="0"/>
                <a:cs typeface="Calibri" pitchFamily="34" charset="0"/>
              </a:rPr>
              <a:t> </a:t>
            </a:r>
            <a:r>
              <a:rPr lang="en-US" dirty="0" err="1" smtClean="0">
                <a:solidFill>
                  <a:schemeClr val="tx1"/>
                </a:solidFill>
                <a:latin typeface="Calibri" pitchFamily="34" charset="0"/>
                <a:cs typeface="Calibri" pitchFamily="34" charset="0"/>
              </a:rPr>
              <a:t>theo</a:t>
            </a:r>
            <a:r>
              <a:rPr lang="en-US" dirty="0" smtClean="0">
                <a:solidFill>
                  <a:schemeClr val="tx1"/>
                </a:solidFill>
                <a:latin typeface="Calibri" pitchFamily="34" charset="0"/>
                <a:cs typeface="Calibri" pitchFamily="34" charset="0"/>
              </a:rPr>
              <a:t> </a:t>
            </a:r>
            <a:r>
              <a:rPr lang="en-US" dirty="0" err="1" smtClean="0">
                <a:solidFill>
                  <a:schemeClr val="tx1"/>
                </a:solidFill>
                <a:latin typeface="Calibri" pitchFamily="34" charset="0"/>
                <a:cs typeface="Calibri" pitchFamily="34" charset="0"/>
              </a:rPr>
              <a:t>hướng</a:t>
            </a:r>
            <a:r>
              <a:rPr lang="en-US" dirty="0" smtClean="0">
                <a:solidFill>
                  <a:schemeClr val="tx1"/>
                </a:solidFill>
                <a:latin typeface="Calibri" pitchFamily="34" charset="0"/>
                <a:cs typeface="Calibri" pitchFamily="34" charset="0"/>
              </a:rPr>
              <a:t> </a:t>
            </a:r>
            <a:r>
              <a:rPr lang="en-US" dirty="0" err="1" smtClean="0">
                <a:solidFill>
                  <a:schemeClr val="tx1"/>
                </a:solidFill>
                <a:latin typeface="Calibri" pitchFamily="34" charset="0"/>
                <a:cs typeface="Calibri" pitchFamily="34" charset="0"/>
              </a:rPr>
              <a:t>đó</a:t>
            </a:r>
            <a:r>
              <a:rPr lang="en-US" dirty="0">
                <a:solidFill>
                  <a:schemeClr val="tx1"/>
                </a:solidFill>
                <a:latin typeface="Calibri" pitchFamily="34" charset="0"/>
                <a:cs typeface="Calibri" pitchFamily="34" charset="0"/>
              </a:rPr>
              <a:t>.</a:t>
            </a:r>
            <a:endParaRPr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090575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ác con vật dễ thương png | PNGEg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5954"/>
            <a:ext cx="2171700" cy="240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Diagonal Corner Rectangle 3"/>
          <p:cNvSpPr/>
          <p:nvPr/>
        </p:nvSpPr>
        <p:spPr>
          <a:xfrm>
            <a:off x="2228850" y="1988820"/>
            <a:ext cx="5623560" cy="3154680"/>
          </a:xfrm>
          <a:prstGeom prst="round2DiagRect">
            <a:avLst/>
          </a:prstGeom>
          <a:solidFill>
            <a:srgbClr val="FFC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b="1" dirty="0">
                <a:solidFill>
                  <a:schemeClr val="tx1"/>
                </a:solidFill>
                <a:latin typeface="Times New Roman" pitchFamily="18" charset="0"/>
                <a:cs typeface="Times New Roman" pitchFamily="18" charset="0"/>
              </a:rPr>
              <a:t>TIÊU CHÍ NHẬN XÉT:</a:t>
            </a:r>
          </a:p>
          <a:p>
            <a:pPr>
              <a:defRPr/>
            </a:pP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Bạn</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đã</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chuyển</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đúng</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văn</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bản</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kịch</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thành</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lời</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kể</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chuyện</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chưa</a:t>
            </a:r>
            <a:r>
              <a:rPr lang="en-US" sz="1800" b="1" dirty="0">
                <a:solidFill>
                  <a:schemeClr val="tx1"/>
                </a:solidFill>
                <a:latin typeface="Times New Roman" pitchFamily="18" charset="0"/>
                <a:cs typeface="Times New Roman" pitchFamily="18" charset="0"/>
              </a:rPr>
              <a:t>?</a:t>
            </a:r>
          </a:p>
          <a:p>
            <a:pPr>
              <a:defRPr/>
            </a:pP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Các</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sự</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việc</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sắp</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xếp</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có</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theo</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đúng</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trình</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tự</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đề</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bài</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yêu</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cầu</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không</a:t>
            </a:r>
            <a:r>
              <a:rPr lang="en-US" sz="1800" b="1" dirty="0">
                <a:solidFill>
                  <a:schemeClr val="tx1"/>
                </a:solidFill>
                <a:latin typeface="Times New Roman" pitchFamily="18" charset="0"/>
                <a:cs typeface="Times New Roman" pitchFamily="18" charset="0"/>
              </a:rPr>
              <a:t>?</a:t>
            </a:r>
          </a:p>
          <a:p>
            <a:pPr>
              <a:defRPr/>
            </a:pP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Cách</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kể</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chuyện</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có</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linh</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hoạt</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sáng</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tạo</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không</a:t>
            </a:r>
            <a:r>
              <a:rPr lang="en-US" sz="1800" b="1" dirty="0">
                <a:solidFill>
                  <a:schemeClr val="tx1"/>
                </a:solidFill>
                <a:latin typeface="Times New Roman" pitchFamily="18" charset="0"/>
                <a:cs typeface="Times New Roman" pitchFamily="18" charset="0"/>
              </a:rPr>
              <a:t>?</a:t>
            </a:r>
          </a:p>
          <a:p>
            <a:pPr>
              <a:defRPr/>
            </a:pP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Cách</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liên</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kết</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các</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câu</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các</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đoạn</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cách</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dùng</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từ</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ngữ</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đã</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hợp</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lí</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chưa</a:t>
            </a:r>
            <a:r>
              <a:rPr lang="en-US" sz="1800" b="1" dirty="0">
                <a:solidFill>
                  <a:schemeClr val="tx1"/>
                </a:solidFill>
                <a:latin typeface="Times New Roman" pitchFamily="18" charset="0"/>
                <a:cs typeface="Times New Roman" pitchFamily="18" charset="0"/>
              </a:rPr>
              <a:t>?</a:t>
            </a:r>
          </a:p>
          <a:p>
            <a:pPr>
              <a:defRPr/>
            </a:pP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Giọng</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kể</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chuyện</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đã</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tự</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nhiên</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hấp</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dẫn</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chưa</a:t>
            </a:r>
            <a:r>
              <a:rPr lang="en-US" sz="1800" b="1"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2615307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13" name="Google Shape;713;p27"/>
          <p:cNvSpPr/>
          <p:nvPr/>
        </p:nvSpPr>
        <p:spPr>
          <a:xfrm rot="5400000">
            <a:off x="3231160" y="26309"/>
            <a:ext cx="2719813" cy="5876268"/>
          </a:xfrm>
          <a:custGeom>
            <a:avLst/>
            <a:gdLst/>
            <a:ahLst/>
            <a:cxnLst/>
            <a:rect l="l" t="t" r="r" b="b"/>
            <a:pathLst>
              <a:path w="65863" h="92137" extrusionOk="0">
                <a:moveTo>
                  <a:pt x="32655" y="958"/>
                </a:moveTo>
                <a:cubicBezTo>
                  <a:pt x="32876" y="958"/>
                  <a:pt x="33088" y="1031"/>
                  <a:pt x="33295" y="1057"/>
                </a:cubicBezTo>
                <a:cubicBezTo>
                  <a:pt x="33541" y="1089"/>
                  <a:pt x="33787" y="1098"/>
                  <a:pt x="34032" y="1098"/>
                </a:cubicBezTo>
                <a:cubicBezTo>
                  <a:pt x="34416" y="1098"/>
                  <a:pt x="34798" y="1075"/>
                  <a:pt x="35181" y="1075"/>
                </a:cubicBezTo>
                <a:cubicBezTo>
                  <a:pt x="35282" y="1075"/>
                  <a:pt x="35382" y="1076"/>
                  <a:pt x="35483" y="1080"/>
                </a:cubicBezTo>
                <a:cubicBezTo>
                  <a:pt x="36600" y="1124"/>
                  <a:pt x="37718" y="1205"/>
                  <a:pt x="38846" y="1205"/>
                </a:cubicBezTo>
                <a:cubicBezTo>
                  <a:pt x="38948" y="1205"/>
                  <a:pt x="39051" y="1204"/>
                  <a:pt x="39154" y="1203"/>
                </a:cubicBezTo>
                <a:cubicBezTo>
                  <a:pt x="39316" y="1200"/>
                  <a:pt x="39478" y="1199"/>
                  <a:pt x="39640" y="1199"/>
                </a:cubicBezTo>
                <a:cubicBezTo>
                  <a:pt x="40163" y="1199"/>
                  <a:pt x="40690" y="1209"/>
                  <a:pt x="41214" y="1209"/>
                </a:cubicBezTo>
                <a:cubicBezTo>
                  <a:pt x="41389" y="1209"/>
                  <a:pt x="41563" y="1208"/>
                  <a:pt x="41737" y="1205"/>
                </a:cubicBezTo>
                <a:cubicBezTo>
                  <a:pt x="43184" y="1181"/>
                  <a:pt x="44631" y="1214"/>
                  <a:pt x="46082" y="1138"/>
                </a:cubicBezTo>
                <a:cubicBezTo>
                  <a:pt x="46292" y="1127"/>
                  <a:pt x="46515" y="1117"/>
                  <a:pt x="46745" y="1117"/>
                </a:cubicBezTo>
                <a:cubicBezTo>
                  <a:pt x="47157" y="1117"/>
                  <a:pt x="47590" y="1150"/>
                  <a:pt x="48013" y="1271"/>
                </a:cubicBezTo>
                <a:cubicBezTo>
                  <a:pt x="48120" y="1301"/>
                  <a:pt x="48239" y="1312"/>
                  <a:pt x="48364" y="1312"/>
                </a:cubicBezTo>
                <a:cubicBezTo>
                  <a:pt x="48626" y="1312"/>
                  <a:pt x="48920" y="1267"/>
                  <a:pt x="49209" y="1267"/>
                </a:cubicBezTo>
                <a:cubicBezTo>
                  <a:pt x="49338" y="1267"/>
                  <a:pt x="49467" y="1276"/>
                  <a:pt x="49591" y="1302"/>
                </a:cubicBezTo>
                <a:cubicBezTo>
                  <a:pt x="50530" y="1496"/>
                  <a:pt x="51515" y="1491"/>
                  <a:pt x="52473" y="1673"/>
                </a:cubicBezTo>
                <a:cubicBezTo>
                  <a:pt x="53312" y="1833"/>
                  <a:pt x="54174" y="2005"/>
                  <a:pt x="55071" y="2055"/>
                </a:cubicBezTo>
                <a:cubicBezTo>
                  <a:pt x="55996" y="2105"/>
                  <a:pt x="57003" y="2182"/>
                  <a:pt x="57756" y="2558"/>
                </a:cubicBezTo>
                <a:cubicBezTo>
                  <a:pt x="58384" y="2871"/>
                  <a:pt x="59141" y="3103"/>
                  <a:pt x="59576" y="3639"/>
                </a:cubicBezTo>
                <a:cubicBezTo>
                  <a:pt x="59971" y="4129"/>
                  <a:pt x="60415" y="4606"/>
                  <a:pt x="60854" y="5080"/>
                </a:cubicBezTo>
                <a:cubicBezTo>
                  <a:pt x="61245" y="5503"/>
                  <a:pt x="61151" y="6036"/>
                  <a:pt x="61508" y="6454"/>
                </a:cubicBezTo>
                <a:cubicBezTo>
                  <a:pt x="62068" y="7112"/>
                  <a:pt x="61698" y="7875"/>
                  <a:pt x="62034" y="8581"/>
                </a:cubicBezTo>
                <a:cubicBezTo>
                  <a:pt x="62249" y="9032"/>
                  <a:pt x="62370" y="9574"/>
                  <a:pt x="62414" y="10101"/>
                </a:cubicBezTo>
                <a:cubicBezTo>
                  <a:pt x="62453" y="10557"/>
                  <a:pt x="62056" y="11096"/>
                  <a:pt x="62658" y="11510"/>
                </a:cubicBezTo>
                <a:cubicBezTo>
                  <a:pt x="62117" y="11790"/>
                  <a:pt x="62966" y="12221"/>
                  <a:pt x="62447" y="12503"/>
                </a:cubicBezTo>
                <a:cubicBezTo>
                  <a:pt x="62680" y="12709"/>
                  <a:pt x="62670" y="13063"/>
                  <a:pt x="62640" y="13195"/>
                </a:cubicBezTo>
                <a:cubicBezTo>
                  <a:pt x="62518" y="13722"/>
                  <a:pt x="62847" y="14206"/>
                  <a:pt x="62772" y="14700"/>
                </a:cubicBezTo>
                <a:cubicBezTo>
                  <a:pt x="62725" y="15011"/>
                  <a:pt x="62536" y="15293"/>
                  <a:pt x="63002" y="15517"/>
                </a:cubicBezTo>
                <a:cubicBezTo>
                  <a:pt x="63039" y="15535"/>
                  <a:pt x="63042" y="15651"/>
                  <a:pt x="63001" y="15682"/>
                </a:cubicBezTo>
                <a:cubicBezTo>
                  <a:pt x="62350" y="16164"/>
                  <a:pt x="62915" y="16662"/>
                  <a:pt x="62973" y="17150"/>
                </a:cubicBezTo>
                <a:cubicBezTo>
                  <a:pt x="62993" y="17314"/>
                  <a:pt x="62866" y="17459"/>
                  <a:pt x="62916" y="17609"/>
                </a:cubicBezTo>
                <a:cubicBezTo>
                  <a:pt x="63066" y="18065"/>
                  <a:pt x="63249" y="18516"/>
                  <a:pt x="63059" y="18990"/>
                </a:cubicBezTo>
                <a:cubicBezTo>
                  <a:pt x="63053" y="19003"/>
                  <a:pt x="63049" y="19027"/>
                  <a:pt x="63060" y="19035"/>
                </a:cubicBezTo>
                <a:cubicBezTo>
                  <a:pt x="63657" y="19486"/>
                  <a:pt x="63122" y="19997"/>
                  <a:pt x="63210" y="20479"/>
                </a:cubicBezTo>
                <a:cubicBezTo>
                  <a:pt x="63304" y="20990"/>
                  <a:pt x="63261" y="21515"/>
                  <a:pt x="63354" y="22028"/>
                </a:cubicBezTo>
                <a:cubicBezTo>
                  <a:pt x="63476" y="22692"/>
                  <a:pt x="63329" y="23349"/>
                  <a:pt x="63335" y="24008"/>
                </a:cubicBezTo>
                <a:cubicBezTo>
                  <a:pt x="63336" y="24054"/>
                  <a:pt x="63309" y="24116"/>
                  <a:pt x="63341" y="24146"/>
                </a:cubicBezTo>
                <a:cubicBezTo>
                  <a:pt x="63453" y="24254"/>
                  <a:pt x="63661" y="24339"/>
                  <a:pt x="63690" y="24453"/>
                </a:cubicBezTo>
                <a:cubicBezTo>
                  <a:pt x="63706" y="24515"/>
                  <a:pt x="63665" y="24531"/>
                  <a:pt x="63606" y="24531"/>
                </a:cubicBezTo>
                <a:cubicBezTo>
                  <a:pt x="63543" y="24531"/>
                  <a:pt x="63458" y="24512"/>
                  <a:pt x="63403" y="24512"/>
                </a:cubicBezTo>
                <a:cubicBezTo>
                  <a:pt x="63355" y="24512"/>
                  <a:pt x="63329" y="24526"/>
                  <a:pt x="63358" y="24580"/>
                </a:cubicBezTo>
                <a:cubicBezTo>
                  <a:pt x="63503" y="24853"/>
                  <a:pt x="63283" y="25127"/>
                  <a:pt x="63451" y="25383"/>
                </a:cubicBezTo>
                <a:cubicBezTo>
                  <a:pt x="63486" y="25438"/>
                  <a:pt x="63592" y="25509"/>
                  <a:pt x="63572" y="25537"/>
                </a:cubicBezTo>
                <a:cubicBezTo>
                  <a:pt x="63042" y="26277"/>
                  <a:pt x="63784" y="27642"/>
                  <a:pt x="63906" y="28448"/>
                </a:cubicBezTo>
                <a:cubicBezTo>
                  <a:pt x="64142" y="29996"/>
                  <a:pt x="63916" y="31704"/>
                  <a:pt x="63889" y="33267"/>
                </a:cubicBezTo>
                <a:lnTo>
                  <a:pt x="63800" y="38581"/>
                </a:lnTo>
                <a:cubicBezTo>
                  <a:pt x="63721" y="43326"/>
                  <a:pt x="63859" y="48070"/>
                  <a:pt x="64043" y="52811"/>
                </a:cubicBezTo>
                <a:cubicBezTo>
                  <a:pt x="64124" y="54881"/>
                  <a:pt x="64556" y="57249"/>
                  <a:pt x="64144" y="59284"/>
                </a:cubicBezTo>
                <a:cubicBezTo>
                  <a:pt x="63810" y="60940"/>
                  <a:pt x="63747" y="62392"/>
                  <a:pt x="64016" y="64094"/>
                </a:cubicBezTo>
                <a:cubicBezTo>
                  <a:pt x="64119" y="64740"/>
                  <a:pt x="64056" y="65376"/>
                  <a:pt x="64042" y="66017"/>
                </a:cubicBezTo>
                <a:cubicBezTo>
                  <a:pt x="64017" y="67125"/>
                  <a:pt x="63949" y="68232"/>
                  <a:pt x="64071" y="69340"/>
                </a:cubicBezTo>
                <a:cubicBezTo>
                  <a:pt x="64111" y="69698"/>
                  <a:pt x="64043" y="70083"/>
                  <a:pt x="64138" y="70430"/>
                </a:cubicBezTo>
                <a:cubicBezTo>
                  <a:pt x="64251" y="70844"/>
                  <a:pt x="64082" y="71272"/>
                  <a:pt x="64315" y="71666"/>
                </a:cubicBezTo>
                <a:cubicBezTo>
                  <a:pt x="64381" y="71777"/>
                  <a:pt x="64323" y="71840"/>
                  <a:pt x="64255" y="71918"/>
                </a:cubicBezTo>
                <a:cubicBezTo>
                  <a:pt x="64163" y="72028"/>
                  <a:pt x="63961" y="72144"/>
                  <a:pt x="64347" y="72192"/>
                </a:cubicBezTo>
                <a:cubicBezTo>
                  <a:pt x="64498" y="72210"/>
                  <a:pt x="64491" y="72385"/>
                  <a:pt x="64392" y="72420"/>
                </a:cubicBezTo>
                <a:cubicBezTo>
                  <a:pt x="63835" y="72622"/>
                  <a:pt x="64430" y="72904"/>
                  <a:pt x="64273" y="73126"/>
                </a:cubicBezTo>
                <a:cubicBezTo>
                  <a:pt x="64711" y="73201"/>
                  <a:pt x="64495" y="73539"/>
                  <a:pt x="64469" y="73605"/>
                </a:cubicBezTo>
                <a:cubicBezTo>
                  <a:pt x="64220" y="74268"/>
                  <a:pt x="64502" y="74929"/>
                  <a:pt x="64414" y="75582"/>
                </a:cubicBezTo>
                <a:cubicBezTo>
                  <a:pt x="64316" y="76315"/>
                  <a:pt x="64414" y="77044"/>
                  <a:pt x="64408" y="77773"/>
                </a:cubicBezTo>
                <a:cubicBezTo>
                  <a:pt x="64403" y="78602"/>
                  <a:pt x="64133" y="79435"/>
                  <a:pt x="64202" y="80257"/>
                </a:cubicBezTo>
                <a:cubicBezTo>
                  <a:pt x="64246" y="80787"/>
                  <a:pt x="63725" y="81316"/>
                  <a:pt x="64211" y="81834"/>
                </a:cubicBezTo>
                <a:cubicBezTo>
                  <a:pt x="63755" y="82253"/>
                  <a:pt x="64183" y="82741"/>
                  <a:pt x="63993" y="83199"/>
                </a:cubicBezTo>
                <a:cubicBezTo>
                  <a:pt x="63757" y="83765"/>
                  <a:pt x="63810" y="84375"/>
                  <a:pt x="63626" y="84961"/>
                </a:cubicBezTo>
                <a:cubicBezTo>
                  <a:pt x="63419" y="85621"/>
                  <a:pt x="63028" y="86225"/>
                  <a:pt x="62746" y="86857"/>
                </a:cubicBezTo>
                <a:cubicBezTo>
                  <a:pt x="62492" y="87421"/>
                  <a:pt x="61939" y="87757"/>
                  <a:pt x="61445" y="88140"/>
                </a:cubicBezTo>
                <a:cubicBezTo>
                  <a:pt x="61118" y="88395"/>
                  <a:pt x="60645" y="88593"/>
                  <a:pt x="60297" y="88825"/>
                </a:cubicBezTo>
                <a:cubicBezTo>
                  <a:pt x="59842" y="89129"/>
                  <a:pt x="59284" y="89243"/>
                  <a:pt x="58799" y="89468"/>
                </a:cubicBezTo>
                <a:cubicBezTo>
                  <a:pt x="58255" y="89719"/>
                  <a:pt x="57595" y="89907"/>
                  <a:pt x="56948" y="89907"/>
                </a:cubicBezTo>
                <a:cubicBezTo>
                  <a:pt x="56916" y="89907"/>
                  <a:pt x="56885" y="89907"/>
                  <a:pt x="56854" y="89906"/>
                </a:cubicBezTo>
                <a:cubicBezTo>
                  <a:pt x="56819" y="89905"/>
                  <a:pt x="56786" y="89905"/>
                  <a:pt x="56752" y="89905"/>
                </a:cubicBezTo>
                <a:cubicBezTo>
                  <a:pt x="56068" y="89905"/>
                  <a:pt x="55484" y="90111"/>
                  <a:pt x="54873" y="90232"/>
                </a:cubicBezTo>
                <a:cubicBezTo>
                  <a:pt x="54158" y="90375"/>
                  <a:pt x="53430" y="90423"/>
                  <a:pt x="52756" y="90530"/>
                </a:cubicBezTo>
                <a:cubicBezTo>
                  <a:pt x="52676" y="90515"/>
                  <a:pt x="52599" y="90509"/>
                  <a:pt x="52523" y="90509"/>
                </a:cubicBezTo>
                <a:cubicBezTo>
                  <a:pt x="52130" y="90509"/>
                  <a:pt x="51787" y="90679"/>
                  <a:pt x="51408" y="90679"/>
                </a:cubicBezTo>
                <a:cubicBezTo>
                  <a:pt x="51349" y="90679"/>
                  <a:pt x="51289" y="90675"/>
                  <a:pt x="51227" y="90666"/>
                </a:cubicBezTo>
                <a:cubicBezTo>
                  <a:pt x="51189" y="90660"/>
                  <a:pt x="51150" y="90657"/>
                  <a:pt x="51112" y="90657"/>
                </a:cubicBezTo>
                <a:cubicBezTo>
                  <a:pt x="50862" y="90657"/>
                  <a:pt x="50604" y="90767"/>
                  <a:pt x="50346" y="90767"/>
                </a:cubicBezTo>
                <a:cubicBezTo>
                  <a:pt x="50213" y="90767"/>
                  <a:pt x="50080" y="90738"/>
                  <a:pt x="49949" y="90650"/>
                </a:cubicBezTo>
                <a:cubicBezTo>
                  <a:pt x="49941" y="90645"/>
                  <a:pt x="49928" y="90643"/>
                  <a:pt x="49912" y="90643"/>
                </a:cubicBezTo>
                <a:cubicBezTo>
                  <a:pt x="49871" y="90643"/>
                  <a:pt x="49809" y="90657"/>
                  <a:pt x="49768" y="90671"/>
                </a:cubicBezTo>
                <a:cubicBezTo>
                  <a:pt x="49115" y="90882"/>
                  <a:pt x="48411" y="90854"/>
                  <a:pt x="47721" y="90904"/>
                </a:cubicBezTo>
                <a:cubicBezTo>
                  <a:pt x="46789" y="90971"/>
                  <a:pt x="45858" y="91038"/>
                  <a:pt x="44922" y="91038"/>
                </a:cubicBezTo>
                <a:cubicBezTo>
                  <a:pt x="44859" y="91038"/>
                  <a:pt x="44797" y="91038"/>
                  <a:pt x="44734" y="91037"/>
                </a:cubicBezTo>
                <a:cubicBezTo>
                  <a:pt x="43996" y="91028"/>
                  <a:pt x="43259" y="91010"/>
                  <a:pt x="42522" y="90981"/>
                </a:cubicBezTo>
                <a:cubicBezTo>
                  <a:pt x="42502" y="90980"/>
                  <a:pt x="42482" y="90980"/>
                  <a:pt x="42462" y="90980"/>
                </a:cubicBezTo>
                <a:cubicBezTo>
                  <a:pt x="42163" y="90980"/>
                  <a:pt x="41892" y="91070"/>
                  <a:pt x="41579" y="91070"/>
                </a:cubicBezTo>
                <a:cubicBezTo>
                  <a:pt x="41558" y="91070"/>
                  <a:pt x="41537" y="91070"/>
                  <a:pt x="41516" y="91069"/>
                </a:cubicBezTo>
                <a:cubicBezTo>
                  <a:pt x="40903" y="91043"/>
                  <a:pt x="40291" y="91021"/>
                  <a:pt x="39677" y="90982"/>
                </a:cubicBezTo>
                <a:cubicBezTo>
                  <a:pt x="39367" y="90964"/>
                  <a:pt x="39057" y="90955"/>
                  <a:pt x="38746" y="90955"/>
                </a:cubicBezTo>
                <a:cubicBezTo>
                  <a:pt x="38391" y="90955"/>
                  <a:pt x="38036" y="90967"/>
                  <a:pt x="37681" y="90991"/>
                </a:cubicBezTo>
                <a:cubicBezTo>
                  <a:pt x="37594" y="90996"/>
                  <a:pt x="37508" y="90998"/>
                  <a:pt x="37421" y="90998"/>
                </a:cubicBezTo>
                <a:cubicBezTo>
                  <a:pt x="36901" y="90998"/>
                  <a:pt x="36384" y="90916"/>
                  <a:pt x="35854" y="90916"/>
                </a:cubicBezTo>
                <a:cubicBezTo>
                  <a:pt x="35845" y="90916"/>
                  <a:pt x="35835" y="90916"/>
                  <a:pt x="35825" y="90916"/>
                </a:cubicBezTo>
                <a:cubicBezTo>
                  <a:pt x="35368" y="90919"/>
                  <a:pt x="34912" y="91001"/>
                  <a:pt x="34458" y="91001"/>
                </a:cubicBezTo>
                <a:cubicBezTo>
                  <a:pt x="34294" y="91001"/>
                  <a:pt x="34131" y="90990"/>
                  <a:pt x="33968" y="90961"/>
                </a:cubicBezTo>
                <a:cubicBezTo>
                  <a:pt x="33866" y="90943"/>
                  <a:pt x="33764" y="90936"/>
                  <a:pt x="33663" y="90936"/>
                </a:cubicBezTo>
                <a:cubicBezTo>
                  <a:pt x="33307" y="90936"/>
                  <a:pt x="32958" y="91024"/>
                  <a:pt x="32623" y="91024"/>
                </a:cubicBezTo>
                <a:cubicBezTo>
                  <a:pt x="32548" y="91024"/>
                  <a:pt x="32473" y="91020"/>
                  <a:pt x="32399" y="91009"/>
                </a:cubicBezTo>
                <a:cubicBezTo>
                  <a:pt x="31991" y="90948"/>
                  <a:pt x="31579" y="90937"/>
                  <a:pt x="31167" y="90937"/>
                </a:cubicBezTo>
                <a:cubicBezTo>
                  <a:pt x="30952" y="90937"/>
                  <a:pt x="30738" y="90940"/>
                  <a:pt x="30523" y="90940"/>
                </a:cubicBezTo>
                <a:cubicBezTo>
                  <a:pt x="30019" y="90940"/>
                  <a:pt x="29515" y="90925"/>
                  <a:pt x="29013" y="90821"/>
                </a:cubicBezTo>
                <a:cubicBezTo>
                  <a:pt x="28881" y="90794"/>
                  <a:pt x="28738" y="90784"/>
                  <a:pt x="28588" y="90784"/>
                </a:cubicBezTo>
                <a:cubicBezTo>
                  <a:pt x="28232" y="90784"/>
                  <a:pt x="27837" y="90838"/>
                  <a:pt x="27466" y="90838"/>
                </a:cubicBezTo>
                <a:cubicBezTo>
                  <a:pt x="27428" y="90838"/>
                  <a:pt x="27391" y="90838"/>
                  <a:pt x="27355" y="90837"/>
                </a:cubicBezTo>
                <a:cubicBezTo>
                  <a:pt x="27297" y="90835"/>
                  <a:pt x="27239" y="90834"/>
                  <a:pt x="27181" y="90834"/>
                </a:cubicBezTo>
                <a:cubicBezTo>
                  <a:pt x="26649" y="90834"/>
                  <a:pt x="26109" y="90902"/>
                  <a:pt x="25590" y="90902"/>
                </a:cubicBezTo>
                <a:cubicBezTo>
                  <a:pt x="25392" y="90902"/>
                  <a:pt x="25197" y="90892"/>
                  <a:pt x="25006" y="90865"/>
                </a:cubicBezTo>
                <a:cubicBezTo>
                  <a:pt x="24719" y="90824"/>
                  <a:pt x="24435" y="90809"/>
                  <a:pt x="24154" y="90809"/>
                </a:cubicBezTo>
                <a:cubicBezTo>
                  <a:pt x="23500" y="90809"/>
                  <a:pt x="22860" y="90887"/>
                  <a:pt x="22213" y="90887"/>
                </a:cubicBezTo>
                <a:cubicBezTo>
                  <a:pt x="22142" y="90887"/>
                  <a:pt x="22071" y="90886"/>
                  <a:pt x="21999" y="90884"/>
                </a:cubicBezTo>
                <a:cubicBezTo>
                  <a:pt x="21765" y="90878"/>
                  <a:pt x="21529" y="90835"/>
                  <a:pt x="21302" y="90789"/>
                </a:cubicBezTo>
                <a:cubicBezTo>
                  <a:pt x="21026" y="90731"/>
                  <a:pt x="20759" y="90681"/>
                  <a:pt x="20480" y="90681"/>
                </a:cubicBezTo>
                <a:cubicBezTo>
                  <a:pt x="20318" y="90681"/>
                  <a:pt x="20152" y="90698"/>
                  <a:pt x="19977" y="90740"/>
                </a:cubicBezTo>
                <a:cubicBezTo>
                  <a:pt x="19864" y="90768"/>
                  <a:pt x="19749" y="90779"/>
                  <a:pt x="19632" y="90779"/>
                </a:cubicBezTo>
                <a:cubicBezTo>
                  <a:pt x="19276" y="90779"/>
                  <a:pt x="18907" y="90677"/>
                  <a:pt x="18547" y="90657"/>
                </a:cubicBezTo>
                <a:cubicBezTo>
                  <a:pt x="17422" y="90596"/>
                  <a:pt x="16304" y="90463"/>
                  <a:pt x="15172" y="90412"/>
                </a:cubicBezTo>
                <a:cubicBezTo>
                  <a:pt x="14790" y="90395"/>
                  <a:pt x="14392" y="90307"/>
                  <a:pt x="14009" y="90252"/>
                </a:cubicBezTo>
                <a:cubicBezTo>
                  <a:pt x="13672" y="90202"/>
                  <a:pt x="13367" y="90187"/>
                  <a:pt x="13031" y="90176"/>
                </a:cubicBezTo>
                <a:cubicBezTo>
                  <a:pt x="13025" y="90176"/>
                  <a:pt x="13020" y="90176"/>
                  <a:pt x="13014" y="90176"/>
                </a:cubicBezTo>
                <a:cubicBezTo>
                  <a:pt x="12929" y="90176"/>
                  <a:pt x="12823" y="90194"/>
                  <a:pt x="12716" y="90194"/>
                </a:cubicBezTo>
                <a:cubicBezTo>
                  <a:pt x="12568" y="90194"/>
                  <a:pt x="12417" y="90160"/>
                  <a:pt x="12314" y="89998"/>
                </a:cubicBezTo>
                <a:cubicBezTo>
                  <a:pt x="12288" y="89956"/>
                  <a:pt x="12256" y="89940"/>
                  <a:pt x="12219" y="89940"/>
                </a:cubicBezTo>
                <a:cubicBezTo>
                  <a:pt x="12102" y="89940"/>
                  <a:pt x="11939" y="90105"/>
                  <a:pt x="11773" y="90105"/>
                </a:cubicBezTo>
                <a:cubicBezTo>
                  <a:pt x="11760" y="90105"/>
                  <a:pt x="11747" y="90104"/>
                  <a:pt x="11734" y="90102"/>
                </a:cubicBezTo>
                <a:cubicBezTo>
                  <a:pt x="11411" y="90047"/>
                  <a:pt x="11121" y="89937"/>
                  <a:pt x="10767" y="89935"/>
                </a:cubicBezTo>
                <a:cubicBezTo>
                  <a:pt x="9650" y="89929"/>
                  <a:pt x="8561" y="89702"/>
                  <a:pt x="7497" y="89524"/>
                </a:cubicBezTo>
                <a:cubicBezTo>
                  <a:pt x="6870" y="89419"/>
                  <a:pt x="6037" y="89333"/>
                  <a:pt x="5549" y="88860"/>
                </a:cubicBezTo>
                <a:cubicBezTo>
                  <a:pt x="5427" y="88741"/>
                  <a:pt x="5113" y="88733"/>
                  <a:pt x="4920" y="88640"/>
                </a:cubicBezTo>
                <a:cubicBezTo>
                  <a:pt x="3903" y="88148"/>
                  <a:pt x="3249" y="87423"/>
                  <a:pt x="2609" y="86705"/>
                </a:cubicBezTo>
                <a:cubicBezTo>
                  <a:pt x="1949" y="85966"/>
                  <a:pt x="1834" y="85088"/>
                  <a:pt x="1801" y="84254"/>
                </a:cubicBezTo>
                <a:cubicBezTo>
                  <a:pt x="1777" y="83655"/>
                  <a:pt x="1819" y="83027"/>
                  <a:pt x="1833" y="82421"/>
                </a:cubicBezTo>
                <a:cubicBezTo>
                  <a:pt x="1847" y="81905"/>
                  <a:pt x="1865" y="81379"/>
                  <a:pt x="1860" y="80859"/>
                </a:cubicBezTo>
                <a:cubicBezTo>
                  <a:pt x="1859" y="80638"/>
                  <a:pt x="1924" y="80426"/>
                  <a:pt x="1931" y="80207"/>
                </a:cubicBezTo>
                <a:cubicBezTo>
                  <a:pt x="1981" y="78749"/>
                  <a:pt x="1872" y="77282"/>
                  <a:pt x="2027" y="75836"/>
                </a:cubicBezTo>
                <a:cubicBezTo>
                  <a:pt x="2140" y="74784"/>
                  <a:pt x="2051" y="73736"/>
                  <a:pt x="2059" y="72695"/>
                </a:cubicBezTo>
                <a:cubicBezTo>
                  <a:pt x="2065" y="71754"/>
                  <a:pt x="2146" y="70790"/>
                  <a:pt x="1915" y="69831"/>
                </a:cubicBezTo>
                <a:cubicBezTo>
                  <a:pt x="1755" y="69166"/>
                  <a:pt x="1988" y="68455"/>
                  <a:pt x="1979" y="67764"/>
                </a:cubicBezTo>
                <a:cubicBezTo>
                  <a:pt x="1972" y="67294"/>
                  <a:pt x="1862" y="66825"/>
                  <a:pt x="1878" y="66348"/>
                </a:cubicBezTo>
                <a:cubicBezTo>
                  <a:pt x="1917" y="65189"/>
                  <a:pt x="2004" y="64028"/>
                  <a:pt x="1988" y="62872"/>
                </a:cubicBezTo>
                <a:cubicBezTo>
                  <a:pt x="1977" y="62051"/>
                  <a:pt x="2147" y="61240"/>
                  <a:pt x="2090" y="60416"/>
                </a:cubicBezTo>
                <a:cubicBezTo>
                  <a:pt x="2057" y="59949"/>
                  <a:pt x="2182" y="59458"/>
                  <a:pt x="2206" y="58979"/>
                </a:cubicBezTo>
                <a:cubicBezTo>
                  <a:pt x="2248" y="58086"/>
                  <a:pt x="2362" y="57195"/>
                  <a:pt x="2328" y="56295"/>
                </a:cubicBezTo>
                <a:cubicBezTo>
                  <a:pt x="2295" y="55389"/>
                  <a:pt x="2489" y="54480"/>
                  <a:pt x="2541" y="53571"/>
                </a:cubicBezTo>
                <a:cubicBezTo>
                  <a:pt x="2561" y="53231"/>
                  <a:pt x="2567" y="52876"/>
                  <a:pt x="2506" y="52546"/>
                </a:cubicBezTo>
                <a:cubicBezTo>
                  <a:pt x="2382" y="51873"/>
                  <a:pt x="2701" y="51214"/>
                  <a:pt x="2583" y="50569"/>
                </a:cubicBezTo>
                <a:cubicBezTo>
                  <a:pt x="2488" y="50056"/>
                  <a:pt x="2688" y="49554"/>
                  <a:pt x="2534" y="49061"/>
                </a:cubicBezTo>
                <a:cubicBezTo>
                  <a:pt x="2388" y="48592"/>
                  <a:pt x="2559" y="48134"/>
                  <a:pt x="2610" y="47682"/>
                </a:cubicBezTo>
                <a:cubicBezTo>
                  <a:pt x="2675" y="47121"/>
                  <a:pt x="2472" y="46573"/>
                  <a:pt x="2606" y="46017"/>
                </a:cubicBezTo>
                <a:cubicBezTo>
                  <a:pt x="2712" y="45584"/>
                  <a:pt x="2480" y="45129"/>
                  <a:pt x="2732" y="44700"/>
                </a:cubicBezTo>
                <a:cubicBezTo>
                  <a:pt x="2748" y="44673"/>
                  <a:pt x="2774" y="44643"/>
                  <a:pt x="2771" y="44616"/>
                </a:cubicBezTo>
                <a:cubicBezTo>
                  <a:pt x="2664" y="43393"/>
                  <a:pt x="2817" y="42163"/>
                  <a:pt x="2546" y="40942"/>
                </a:cubicBezTo>
                <a:cubicBezTo>
                  <a:pt x="2462" y="40564"/>
                  <a:pt x="2605" y="40163"/>
                  <a:pt x="2632" y="39771"/>
                </a:cubicBezTo>
                <a:cubicBezTo>
                  <a:pt x="2694" y="38867"/>
                  <a:pt x="2551" y="37969"/>
                  <a:pt x="2479" y="37068"/>
                </a:cubicBezTo>
                <a:cubicBezTo>
                  <a:pt x="2449" y="36694"/>
                  <a:pt x="2521" y="36289"/>
                  <a:pt x="2518" y="35905"/>
                </a:cubicBezTo>
                <a:cubicBezTo>
                  <a:pt x="2466" y="28064"/>
                  <a:pt x="2604" y="20188"/>
                  <a:pt x="2656" y="12334"/>
                </a:cubicBezTo>
                <a:cubicBezTo>
                  <a:pt x="2676" y="9586"/>
                  <a:pt x="3158" y="5621"/>
                  <a:pt x="5571" y="3826"/>
                </a:cubicBezTo>
                <a:cubicBezTo>
                  <a:pt x="6101" y="3430"/>
                  <a:pt x="6765" y="3094"/>
                  <a:pt x="7384" y="2911"/>
                </a:cubicBezTo>
                <a:cubicBezTo>
                  <a:pt x="8050" y="2715"/>
                  <a:pt x="8728" y="2386"/>
                  <a:pt x="9519" y="2386"/>
                </a:cubicBezTo>
                <a:cubicBezTo>
                  <a:pt x="9592" y="2386"/>
                  <a:pt x="9666" y="2389"/>
                  <a:pt x="9741" y="2395"/>
                </a:cubicBezTo>
                <a:cubicBezTo>
                  <a:pt x="9765" y="2396"/>
                  <a:pt x="9789" y="2397"/>
                  <a:pt x="9813" y="2397"/>
                </a:cubicBezTo>
                <a:cubicBezTo>
                  <a:pt x="10124" y="2397"/>
                  <a:pt x="10424" y="2246"/>
                  <a:pt x="10657" y="2166"/>
                </a:cubicBezTo>
                <a:cubicBezTo>
                  <a:pt x="11008" y="2047"/>
                  <a:pt x="11370" y="2027"/>
                  <a:pt x="11734" y="2027"/>
                </a:cubicBezTo>
                <a:cubicBezTo>
                  <a:pt x="11909" y="2027"/>
                  <a:pt x="12085" y="2032"/>
                  <a:pt x="12261" y="2032"/>
                </a:cubicBezTo>
                <a:cubicBezTo>
                  <a:pt x="12608" y="2032"/>
                  <a:pt x="12954" y="2014"/>
                  <a:pt x="13293" y="1910"/>
                </a:cubicBezTo>
                <a:cubicBezTo>
                  <a:pt x="13696" y="1786"/>
                  <a:pt x="14313" y="1828"/>
                  <a:pt x="14832" y="1797"/>
                </a:cubicBezTo>
                <a:cubicBezTo>
                  <a:pt x="14862" y="1796"/>
                  <a:pt x="14892" y="1795"/>
                  <a:pt x="14924" y="1795"/>
                </a:cubicBezTo>
                <a:cubicBezTo>
                  <a:pt x="14981" y="1795"/>
                  <a:pt x="15041" y="1797"/>
                  <a:pt x="15100" y="1797"/>
                </a:cubicBezTo>
                <a:cubicBezTo>
                  <a:pt x="15293" y="1797"/>
                  <a:pt x="15480" y="1776"/>
                  <a:pt x="15581" y="1596"/>
                </a:cubicBezTo>
                <a:cubicBezTo>
                  <a:pt x="15591" y="1577"/>
                  <a:pt x="15679" y="1560"/>
                  <a:pt x="15726" y="1560"/>
                </a:cubicBezTo>
                <a:cubicBezTo>
                  <a:pt x="15740" y="1560"/>
                  <a:pt x="15750" y="1562"/>
                  <a:pt x="15754" y="1565"/>
                </a:cubicBezTo>
                <a:cubicBezTo>
                  <a:pt x="15887" y="1692"/>
                  <a:pt x="16012" y="1736"/>
                  <a:pt x="16133" y="1736"/>
                </a:cubicBezTo>
                <a:cubicBezTo>
                  <a:pt x="16405" y="1736"/>
                  <a:pt x="16655" y="1511"/>
                  <a:pt x="16923" y="1498"/>
                </a:cubicBezTo>
                <a:cubicBezTo>
                  <a:pt x="17874" y="1453"/>
                  <a:pt x="18824" y="1476"/>
                  <a:pt x="19768" y="1463"/>
                </a:cubicBezTo>
                <a:cubicBezTo>
                  <a:pt x="19802" y="1462"/>
                  <a:pt x="19836" y="1462"/>
                  <a:pt x="19870" y="1462"/>
                </a:cubicBezTo>
                <a:cubicBezTo>
                  <a:pt x="20121" y="1462"/>
                  <a:pt x="20383" y="1474"/>
                  <a:pt x="20648" y="1474"/>
                </a:cubicBezTo>
                <a:cubicBezTo>
                  <a:pt x="21042" y="1474"/>
                  <a:pt x="21441" y="1447"/>
                  <a:pt x="21817" y="1313"/>
                </a:cubicBezTo>
                <a:cubicBezTo>
                  <a:pt x="21835" y="1306"/>
                  <a:pt x="21855" y="1303"/>
                  <a:pt x="21877" y="1303"/>
                </a:cubicBezTo>
                <a:cubicBezTo>
                  <a:pt x="22016" y="1303"/>
                  <a:pt x="22226" y="1415"/>
                  <a:pt x="22382" y="1415"/>
                </a:cubicBezTo>
                <a:cubicBezTo>
                  <a:pt x="22398" y="1415"/>
                  <a:pt x="22414" y="1414"/>
                  <a:pt x="22429" y="1411"/>
                </a:cubicBezTo>
                <a:cubicBezTo>
                  <a:pt x="23140" y="1280"/>
                  <a:pt x="23889" y="1325"/>
                  <a:pt x="24571" y="1217"/>
                </a:cubicBezTo>
                <a:cubicBezTo>
                  <a:pt x="25193" y="1120"/>
                  <a:pt x="25793" y="1057"/>
                  <a:pt x="26410" y="1057"/>
                </a:cubicBezTo>
                <a:cubicBezTo>
                  <a:pt x="26500" y="1057"/>
                  <a:pt x="26591" y="1058"/>
                  <a:pt x="26682" y="1061"/>
                </a:cubicBezTo>
                <a:cubicBezTo>
                  <a:pt x="27372" y="1081"/>
                  <a:pt x="28087" y="1173"/>
                  <a:pt x="28771" y="1173"/>
                </a:cubicBezTo>
                <a:cubicBezTo>
                  <a:pt x="29060" y="1173"/>
                  <a:pt x="29344" y="1157"/>
                  <a:pt x="29619" y="1111"/>
                </a:cubicBezTo>
                <a:cubicBezTo>
                  <a:pt x="29942" y="1057"/>
                  <a:pt x="30264" y="1044"/>
                  <a:pt x="30584" y="1044"/>
                </a:cubicBezTo>
                <a:cubicBezTo>
                  <a:pt x="30882" y="1044"/>
                  <a:pt x="31179" y="1055"/>
                  <a:pt x="31473" y="1055"/>
                </a:cubicBezTo>
                <a:cubicBezTo>
                  <a:pt x="31813" y="1055"/>
                  <a:pt x="32150" y="1040"/>
                  <a:pt x="32485" y="974"/>
                </a:cubicBezTo>
                <a:cubicBezTo>
                  <a:pt x="32542" y="963"/>
                  <a:pt x="32599" y="958"/>
                  <a:pt x="32655" y="958"/>
                </a:cubicBezTo>
                <a:close/>
                <a:moveTo>
                  <a:pt x="26311" y="0"/>
                </a:moveTo>
                <a:cubicBezTo>
                  <a:pt x="26126" y="0"/>
                  <a:pt x="25941" y="2"/>
                  <a:pt x="25756" y="5"/>
                </a:cubicBezTo>
                <a:cubicBezTo>
                  <a:pt x="25144" y="16"/>
                  <a:pt x="24554" y="79"/>
                  <a:pt x="23971" y="145"/>
                </a:cubicBezTo>
                <a:cubicBezTo>
                  <a:pt x="23151" y="236"/>
                  <a:pt x="22321" y="341"/>
                  <a:pt x="21503" y="341"/>
                </a:cubicBezTo>
                <a:cubicBezTo>
                  <a:pt x="21365" y="341"/>
                  <a:pt x="21229" y="338"/>
                  <a:pt x="21092" y="332"/>
                </a:cubicBezTo>
                <a:cubicBezTo>
                  <a:pt x="20741" y="315"/>
                  <a:pt x="20390" y="308"/>
                  <a:pt x="20040" y="308"/>
                </a:cubicBezTo>
                <a:cubicBezTo>
                  <a:pt x="18964" y="308"/>
                  <a:pt x="17895" y="374"/>
                  <a:pt x="16834" y="433"/>
                </a:cubicBezTo>
                <a:cubicBezTo>
                  <a:pt x="15614" y="500"/>
                  <a:pt x="14375" y="613"/>
                  <a:pt x="13160" y="802"/>
                </a:cubicBezTo>
                <a:cubicBezTo>
                  <a:pt x="11934" y="991"/>
                  <a:pt x="10679" y="1083"/>
                  <a:pt x="9437" y="1217"/>
                </a:cubicBezTo>
                <a:cubicBezTo>
                  <a:pt x="8824" y="1283"/>
                  <a:pt x="8308" y="1548"/>
                  <a:pt x="7750" y="1708"/>
                </a:cubicBezTo>
                <a:cubicBezTo>
                  <a:pt x="6983" y="1930"/>
                  <a:pt x="6194" y="2183"/>
                  <a:pt x="5519" y="2581"/>
                </a:cubicBezTo>
                <a:cubicBezTo>
                  <a:pt x="5062" y="2846"/>
                  <a:pt x="4649" y="3179"/>
                  <a:pt x="4292" y="3567"/>
                </a:cubicBezTo>
                <a:cubicBezTo>
                  <a:pt x="3846" y="4046"/>
                  <a:pt x="3310" y="4447"/>
                  <a:pt x="3035" y="5032"/>
                </a:cubicBezTo>
                <a:cubicBezTo>
                  <a:pt x="2752" y="5633"/>
                  <a:pt x="2403" y="6224"/>
                  <a:pt x="2137" y="6835"/>
                </a:cubicBezTo>
                <a:cubicBezTo>
                  <a:pt x="1927" y="7319"/>
                  <a:pt x="1529" y="7779"/>
                  <a:pt x="1458" y="8267"/>
                </a:cubicBezTo>
                <a:cubicBezTo>
                  <a:pt x="1146" y="10424"/>
                  <a:pt x="583" y="12307"/>
                  <a:pt x="807" y="14545"/>
                </a:cubicBezTo>
                <a:cubicBezTo>
                  <a:pt x="904" y="15511"/>
                  <a:pt x="1094" y="16467"/>
                  <a:pt x="1157" y="17435"/>
                </a:cubicBezTo>
                <a:cubicBezTo>
                  <a:pt x="1227" y="18547"/>
                  <a:pt x="1130" y="19660"/>
                  <a:pt x="1053" y="20772"/>
                </a:cubicBezTo>
                <a:cubicBezTo>
                  <a:pt x="835" y="23978"/>
                  <a:pt x="750" y="27269"/>
                  <a:pt x="870" y="30465"/>
                </a:cubicBezTo>
                <a:cubicBezTo>
                  <a:pt x="879" y="30699"/>
                  <a:pt x="888" y="30935"/>
                  <a:pt x="896" y="31169"/>
                </a:cubicBezTo>
                <a:cubicBezTo>
                  <a:pt x="1037" y="34971"/>
                  <a:pt x="1157" y="38774"/>
                  <a:pt x="1220" y="42579"/>
                </a:cubicBezTo>
                <a:cubicBezTo>
                  <a:pt x="1287" y="46793"/>
                  <a:pt x="1286" y="51007"/>
                  <a:pt x="1165" y="55219"/>
                </a:cubicBezTo>
                <a:cubicBezTo>
                  <a:pt x="1107" y="57370"/>
                  <a:pt x="1011" y="59519"/>
                  <a:pt x="883" y="61666"/>
                </a:cubicBezTo>
                <a:cubicBezTo>
                  <a:pt x="784" y="63295"/>
                  <a:pt x="0" y="66050"/>
                  <a:pt x="640" y="67564"/>
                </a:cubicBezTo>
                <a:cubicBezTo>
                  <a:pt x="652" y="67593"/>
                  <a:pt x="650" y="67627"/>
                  <a:pt x="633" y="67655"/>
                </a:cubicBezTo>
                <a:cubicBezTo>
                  <a:pt x="232" y="68291"/>
                  <a:pt x="729" y="68952"/>
                  <a:pt x="508" y="69620"/>
                </a:cubicBezTo>
                <a:cubicBezTo>
                  <a:pt x="380" y="70006"/>
                  <a:pt x="873" y="70464"/>
                  <a:pt x="537" y="70941"/>
                </a:cubicBezTo>
                <a:cubicBezTo>
                  <a:pt x="440" y="71078"/>
                  <a:pt x="399" y="71363"/>
                  <a:pt x="639" y="71579"/>
                </a:cubicBezTo>
                <a:cubicBezTo>
                  <a:pt x="816" y="71739"/>
                  <a:pt x="866" y="72036"/>
                  <a:pt x="735" y="72180"/>
                </a:cubicBezTo>
                <a:cubicBezTo>
                  <a:pt x="409" y="72539"/>
                  <a:pt x="782" y="72883"/>
                  <a:pt x="682" y="73241"/>
                </a:cubicBezTo>
                <a:cubicBezTo>
                  <a:pt x="629" y="73429"/>
                  <a:pt x="607" y="73708"/>
                  <a:pt x="715" y="73920"/>
                </a:cubicBezTo>
                <a:cubicBezTo>
                  <a:pt x="948" y="74376"/>
                  <a:pt x="741" y="74838"/>
                  <a:pt x="739" y="75287"/>
                </a:cubicBezTo>
                <a:cubicBezTo>
                  <a:pt x="737" y="75621"/>
                  <a:pt x="728" y="75979"/>
                  <a:pt x="675" y="76325"/>
                </a:cubicBezTo>
                <a:cubicBezTo>
                  <a:pt x="612" y="76747"/>
                  <a:pt x="716" y="77175"/>
                  <a:pt x="611" y="77602"/>
                </a:cubicBezTo>
                <a:cubicBezTo>
                  <a:pt x="520" y="77976"/>
                  <a:pt x="537" y="78359"/>
                  <a:pt x="548" y="78743"/>
                </a:cubicBezTo>
                <a:cubicBezTo>
                  <a:pt x="557" y="79052"/>
                  <a:pt x="820" y="79488"/>
                  <a:pt x="697" y="79599"/>
                </a:cubicBezTo>
                <a:cubicBezTo>
                  <a:pt x="180" y="80073"/>
                  <a:pt x="630" y="80578"/>
                  <a:pt x="465" y="81062"/>
                </a:cubicBezTo>
                <a:cubicBezTo>
                  <a:pt x="279" y="81613"/>
                  <a:pt x="533" y="82234"/>
                  <a:pt x="424" y="82834"/>
                </a:cubicBezTo>
                <a:cubicBezTo>
                  <a:pt x="384" y="83056"/>
                  <a:pt x="420" y="83327"/>
                  <a:pt x="424" y="83568"/>
                </a:cubicBezTo>
                <a:cubicBezTo>
                  <a:pt x="434" y="84061"/>
                  <a:pt x="620" y="84553"/>
                  <a:pt x="482" y="85046"/>
                </a:cubicBezTo>
                <a:cubicBezTo>
                  <a:pt x="393" y="85363"/>
                  <a:pt x="983" y="85648"/>
                  <a:pt x="553" y="85975"/>
                </a:cubicBezTo>
                <a:cubicBezTo>
                  <a:pt x="547" y="85980"/>
                  <a:pt x="563" y="86013"/>
                  <a:pt x="575" y="86015"/>
                </a:cubicBezTo>
                <a:cubicBezTo>
                  <a:pt x="1215" y="86146"/>
                  <a:pt x="813" y="86505"/>
                  <a:pt x="879" y="86758"/>
                </a:cubicBezTo>
                <a:cubicBezTo>
                  <a:pt x="892" y="86804"/>
                  <a:pt x="838" y="86842"/>
                  <a:pt x="923" y="86897"/>
                </a:cubicBezTo>
                <a:cubicBezTo>
                  <a:pt x="1657" y="87376"/>
                  <a:pt x="1801" y="88137"/>
                  <a:pt x="2689" y="88599"/>
                </a:cubicBezTo>
                <a:cubicBezTo>
                  <a:pt x="3293" y="88913"/>
                  <a:pt x="3730" y="89385"/>
                  <a:pt x="4443" y="89701"/>
                </a:cubicBezTo>
                <a:cubicBezTo>
                  <a:pt x="5278" y="90071"/>
                  <a:pt x="6017" y="90506"/>
                  <a:pt x="7036" y="90533"/>
                </a:cubicBezTo>
                <a:cubicBezTo>
                  <a:pt x="7421" y="90542"/>
                  <a:pt x="7697" y="90760"/>
                  <a:pt x="8086" y="90760"/>
                </a:cubicBezTo>
                <a:cubicBezTo>
                  <a:pt x="8091" y="90760"/>
                  <a:pt x="8096" y="90760"/>
                  <a:pt x="8102" y="90760"/>
                </a:cubicBezTo>
                <a:cubicBezTo>
                  <a:pt x="8140" y="90759"/>
                  <a:pt x="8179" y="90759"/>
                  <a:pt x="8217" y="90759"/>
                </a:cubicBezTo>
                <a:cubicBezTo>
                  <a:pt x="9211" y="90759"/>
                  <a:pt x="10184" y="90952"/>
                  <a:pt x="11140" y="91083"/>
                </a:cubicBezTo>
                <a:cubicBezTo>
                  <a:pt x="12296" y="91242"/>
                  <a:pt x="13475" y="91270"/>
                  <a:pt x="14629" y="91446"/>
                </a:cubicBezTo>
                <a:cubicBezTo>
                  <a:pt x="15002" y="91503"/>
                  <a:pt x="15459" y="91591"/>
                  <a:pt x="15927" y="91591"/>
                </a:cubicBezTo>
                <a:cubicBezTo>
                  <a:pt x="15987" y="91591"/>
                  <a:pt x="16048" y="91590"/>
                  <a:pt x="16109" y="91587"/>
                </a:cubicBezTo>
                <a:cubicBezTo>
                  <a:pt x="16300" y="91576"/>
                  <a:pt x="16531" y="91554"/>
                  <a:pt x="16762" y="91554"/>
                </a:cubicBezTo>
                <a:cubicBezTo>
                  <a:pt x="16985" y="91554"/>
                  <a:pt x="17206" y="91574"/>
                  <a:pt x="17389" y="91645"/>
                </a:cubicBezTo>
                <a:cubicBezTo>
                  <a:pt x="18001" y="91882"/>
                  <a:pt x="18664" y="91786"/>
                  <a:pt x="19282" y="91841"/>
                </a:cubicBezTo>
                <a:cubicBezTo>
                  <a:pt x="19940" y="91899"/>
                  <a:pt x="20615" y="91909"/>
                  <a:pt x="21290" y="91909"/>
                </a:cubicBezTo>
                <a:cubicBezTo>
                  <a:pt x="21549" y="91909"/>
                  <a:pt x="21807" y="91907"/>
                  <a:pt x="22064" y="91907"/>
                </a:cubicBezTo>
                <a:cubicBezTo>
                  <a:pt x="22083" y="91906"/>
                  <a:pt x="22102" y="91906"/>
                  <a:pt x="22122" y="91906"/>
                </a:cubicBezTo>
                <a:cubicBezTo>
                  <a:pt x="23159" y="91906"/>
                  <a:pt x="24199" y="91956"/>
                  <a:pt x="25238" y="91956"/>
                </a:cubicBezTo>
                <a:cubicBezTo>
                  <a:pt x="25534" y="91956"/>
                  <a:pt x="25829" y="91952"/>
                  <a:pt x="26125" y="91942"/>
                </a:cubicBezTo>
                <a:cubicBezTo>
                  <a:pt x="26361" y="91935"/>
                  <a:pt x="26597" y="91931"/>
                  <a:pt x="26833" y="91931"/>
                </a:cubicBezTo>
                <a:cubicBezTo>
                  <a:pt x="27459" y="91931"/>
                  <a:pt x="28084" y="91957"/>
                  <a:pt x="28708" y="92009"/>
                </a:cubicBezTo>
                <a:cubicBezTo>
                  <a:pt x="28795" y="92016"/>
                  <a:pt x="28880" y="92019"/>
                  <a:pt x="28965" y="92019"/>
                </a:cubicBezTo>
                <a:cubicBezTo>
                  <a:pt x="29306" y="92019"/>
                  <a:pt x="29632" y="91974"/>
                  <a:pt x="29957" y="91974"/>
                </a:cubicBezTo>
                <a:cubicBezTo>
                  <a:pt x="30021" y="91974"/>
                  <a:pt x="30085" y="91976"/>
                  <a:pt x="30149" y="91980"/>
                </a:cubicBezTo>
                <a:cubicBezTo>
                  <a:pt x="31349" y="92059"/>
                  <a:pt x="32551" y="92034"/>
                  <a:pt x="33751" y="92071"/>
                </a:cubicBezTo>
                <a:cubicBezTo>
                  <a:pt x="33966" y="92078"/>
                  <a:pt x="34181" y="92081"/>
                  <a:pt x="34396" y="92081"/>
                </a:cubicBezTo>
                <a:cubicBezTo>
                  <a:pt x="35189" y="92081"/>
                  <a:pt x="35982" y="92043"/>
                  <a:pt x="36778" y="92043"/>
                </a:cubicBezTo>
                <a:cubicBezTo>
                  <a:pt x="37003" y="92043"/>
                  <a:pt x="37229" y="92046"/>
                  <a:pt x="37455" y="92054"/>
                </a:cubicBezTo>
                <a:cubicBezTo>
                  <a:pt x="38476" y="92090"/>
                  <a:pt x="39501" y="92134"/>
                  <a:pt x="40519" y="92136"/>
                </a:cubicBezTo>
                <a:cubicBezTo>
                  <a:pt x="40562" y="92136"/>
                  <a:pt x="40604" y="92136"/>
                  <a:pt x="40646" y="92136"/>
                </a:cubicBezTo>
                <a:cubicBezTo>
                  <a:pt x="41870" y="92136"/>
                  <a:pt x="43102" y="92106"/>
                  <a:pt x="44322" y="92106"/>
                </a:cubicBezTo>
                <a:cubicBezTo>
                  <a:pt x="44441" y="92106"/>
                  <a:pt x="44559" y="92106"/>
                  <a:pt x="44678" y="92107"/>
                </a:cubicBezTo>
                <a:cubicBezTo>
                  <a:pt x="44730" y="92107"/>
                  <a:pt x="44782" y="92107"/>
                  <a:pt x="44834" y="92107"/>
                </a:cubicBezTo>
                <a:cubicBezTo>
                  <a:pt x="46801" y="92107"/>
                  <a:pt x="48734" y="91888"/>
                  <a:pt x="50687" y="91823"/>
                </a:cubicBezTo>
                <a:cubicBezTo>
                  <a:pt x="51662" y="91792"/>
                  <a:pt x="52651" y="91607"/>
                  <a:pt x="53627" y="91452"/>
                </a:cubicBezTo>
                <a:cubicBezTo>
                  <a:pt x="54431" y="91325"/>
                  <a:pt x="55270" y="91284"/>
                  <a:pt x="56063" y="91094"/>
                </a:cubicBezTo>
                <a:cubicBezTo>
                  <a:pt x="56951" y="90884"/>
                  <a:pt x="57922" y="90883"/>
                  <a:pt x="58750" y="90524"/>
                </a:cubicBezTo>
                <a:cubicBezTo>
                  <a:pt x="59220" y="90320"/>
                  <a:pt x="59759" y="90097"/>
                  <a:pt x="60203" y="89989"/>
                </a:cubicBezTo>
                <a:cubicBezTo>
                  <a:pt x="61157" y="89760"/>
                  <a:pt x="61624" y="89151"/>
                  <a:pt x="62433" y="88850"/>
                </a:cubicBezTo>
                <a:cubicBezTo>
                  <a:pt x="62703" y="88750"/>
                  <a:pt x="62825" y="88371"/>
                  <a:pt x="62883" y="88364"/>
                </a:cubicBezTo>
                <a:cubicBezTo>
                  <a:pt x="63631" y="88271"/>
                  <a:pt x="63607" y="87724"/>
                  <a:pt x="63856" y="87423"/>
                </a:cubicBezTo>
                <a:cubicBezTo>
                  <a:pt x="64651" y="86463"/>
                  <a:pt x="65066" y="85389"/>
                  <a:pt x="65162" y="84248"/>
                </a:cubicBezTo>
                <a:cubicBezTo>
                  <a:pt x="65242" y="83266"/>
                  <a:pt x="65580" y="82297"/>
                  <a:pt x="65420" y="81302"/>
                </a:cubicBezTo>
                <a:cubicBezTo>
                  <a:pt x="65416" y="81273"/>
                  <a:pt x="65390" y="81238"/>
                  <a:pt x="65405" y="81216"/>
                </a:cubicBezTo>
                <a:cubicBezTo>
                  <a:pt x="65787" y="80584"/>
                  <a:pt x="65519" y="79919"/>
                  <a:pt x="65601" y="79272"/>
                </a:cubicBezTo>
                <a:cubicBezTo>
                  <a:pt x="65715" y="78374"/>
                  <a:pt x="65748" y="77471"/>
                  <a:pt x="65833" y="76571"/>
                </a:cubicBezTo>
                <a:cubicBezTo>
                  <a:pt x="65863" y="76264"/>
                  <a:pt x="65566" y="76000"/>
                  <a:pt x="65644" y="75691"/>
                </a:cubicBezTo>
                <a:cubicBezTo>
                  <a:pt x="65832" y="74950"/>
                  <a:pt x="65827" y="74208"/>
                  <a:pt x="65743" y="73457"/>
                </a:cubicBezTo>
                <a:cubicBezTo>
                  <a:pt x="65634" y="72486"/>
                  <a:pt x="65616" y="71511"/>
                  <a:pt x="65560" y="70537"/>
                </a:cubicBezTo>
                <a:cubicBezTo>
                  <a:pt x="65502" y="69522"/>
                  <a:pt x="65361" y="68512"/>
                  <a:pt x="65386" y="67493"/>
                </a:cubicBezTo>
                <a:cubicBezTo>
                  <a:pt x="65402" y="66910"/>
                  <a:pt x="65345" y="66301"/>
                  <a:pt x="65446" y="65743"/>
                </a:cubicBezTo>
                <a:cubicBezTo>
                  <a:pt x="65617" y="64789"/>
                  <a:pt x="65293" y="63371"/>
                  <a:pt x="65301" y="62350"/>
                </a:cubicBezTo>
                <a:cubicBezTo>
                  <a:pt x="65311" y="60910"/>
                  <a:pt x="65314" y="59472"/>
                  <a:pt x="65313" y="58033"/>
                </a:cubicBezTo>
                <a:cubicBezTo>
                  <a:pt x="65311" y="55244"/>
                  <a:pt x="65292" y="52453"/>
                  <a:pt x="65279" y="49664"/>
                </a:cubicBezTo>
                <a:cubicBezTo>
                  <a:pt x="65251" y="44094"/>
                  <a:pt x="65241" y="38522"/>
                  <a:pt x="65416" y="32955"/>
                </a:cubicBezTo>
                <a:cubicBezTo>
                  <a:pt x="65445" y="32025"/>
                  <a:pt x="65173" y="31089"/>
                  <a:pt x="65242" y="30164"/>
                </a:cubicBezTo>
                <a:cubicBezTo>
                  <a:pt x="65320" y="29129"/>
                  <a:pt x="65146" y="28105"/>
                  <a:pt x="65141" y="27075"/>
                </a:cubicBezTo>
                <a:cubicBezTo>
                  <a:pt x="65136" y="26157"/>
                  <a:pt x="65013" y="25229"/>
                  <a:pt x="65070" y="24312"/>
                </a:cubicBezTo>
                <a:cubicBezTo>
                  <a:pt x="65125" y="23418"/>
                  <a:pt x="65047" y="22524"/>
                  <a:pt x="64987" y="21644"/>
                </a:cubicBezTo>
                <a:cubicBezTo>
                  <a:pt x="64897" y="20315"/>
                  <a:pt x="64837" y="18977"/>
                  <a:pt x="64577" y="17650"/>
                </a:cubicBezTo>
                <a:cubicBezTo>
                  <a:pt x="64313" y="16303"/>
                  <a:pt x="64327" y="14935"/>
                  <a:pt x="64205" y="13581"/>
                </a:cubicBezTo>
                <a:cubicBezTo>
                  <a:pt x="64142" y="12875"/>
                  <a:pt x="64064" y="12130"/>
                  <a:pt x="64119" y="11395"/>
                </a:cubicBezTo>
                <a:cubicBezTo>
                  <a:pt x="64186" y="10506"/>
                  <a:pt x="63911" y="9601"/>
                  <a:pt x="63746" y="8706"/>
                </a:cubicBezTo>
                <a:cubicBezTo>
                  <a:pt x="63696" y="8438"/>
                  <a:pt x="63490" y="8191"/>
                  <a:pt x="63493" y="7904"/>
                </a:cubicBezTo>
                <a:cubicBezTo>
                  <a:pt x="63508" y="6825"/>
                  <a:pt x="62961" y="5858"/>
                  <a:pt x="62383" y="4888"/>
                </a:cubicBezTo>
                <a:cubicBezTo>
                  <a:pt x="62262" y="4686"/>
                  <a:pt x="61942" y="4620"/>
                  <a:pt x="61919" y="4452"/>
                </a:cubicBezTo>
                <a:cubicBezTo>
                  <a:pt x="61834" y="3856"/>
                  <a:pt x="61046" y="3535"/>
                  <a:pt x="60864" y="2980"/>
                </a:cubicBezTo>
                <a:cubicBezTo>
                  <a:pt x="60839" y="2900"/>
                  <a:pt x="60646" y="2810"/>
                  <a:pt x="60464" y="2810"/>
                </a:cubicBezTo>
                <a:cubicBezTo>
                  <a:pt x="60453" y="2810"/>
                  <a:pt x="60443" y="2810"/>
                  <a:pt x="60433" y="2811"/>
                </a:cubicBezTo>
                <a:cubicBezTo>
                  <a:pt x="60411" y="2812"/>
                  <a:pt x="60390" y="2813"/>
                  <a:pt x="60370" y="2813"/>
                </a:cubicBezTo>
                <a:cubicBezTo>
                  <a:pt x="60252" y="2813"/>
                  <a:pt x="60161" y="2786"/>
                  <a:pt x="60139" y="2688"/>
                </a:cubicBezTo>
                <a:cubicBezTo>
                  <a:pt x="60019" y="2137"/>
                  <a:pt x="59207" y="2128"/>
                  <a:pt x="58772" y="1813"/>
                </a:cubicBezTo>
                <a:cubicBezTo>
                  <a:pt x="58066" y="1302"/>
                  <a:pt x="56971" y="1344"/>
                  <a:pt x="56018" y="1193"/>
                </a:cubicBezTo>
                <a:cubicBezTo>
                  <a:pt x="55670" y="1138"/>
                  <a:pt x="55316" y="1143"/>
                  <a:pt x="54974" y="1068"/>
                </a:cubicBezTo>
                <a:cubicBezTo>
                  <a:pt x="54355" y="935"/>
                  <a:pt x="53734" y="762"/>
                  <a:pt x="53099" y="718"/>
                </a:cubicBezTo>
                <a:cubicBezTo>
                  <a:pt x="52679" y="688"/>
                  <a:pt x="52268" y="605"/>
                  <a:pt x="51886" y="538"/>
                </a:cubicBezTo>
                <a:cubicBezTo>
                  <a:pt x="51026" y="386"/>
                  <a:pt x="50110" y="285"/>
                  <a:pt x="49287" y="256"/>
                </a:cubicBezTo>
                <a:cubicBezTo>
                  <a:pt x="48244" y="219"/>
                  <a:pt x="47199" y="109"/>
                  <a:pt x="46137" y="109"/>
                </a:cubicBezTo>
                <a:cubicBezTo>
                  <a:pt x="45906" y="109"/>
                  <a:pt x="45675" y="115"/>
                  <a:pt x="45442" y="127"/>
                </a:cubicBezTo>
                <a:cubicBezTo>
                  <a:pt x="44880" y="157"/>
                  <a:pt x="44310" y="159"/>
                  <a:pt x="43739" y="159"/>
                </a:cubicBezTo>
                <a:cubicBezTo>
                  <a:pt x="43623" y="159"/>
                  <a:pt x="43506" y="159"/>
                  <a:pt x="43390" y="159"/>
                </a:cubicBezTo>
                <a:cubicBezTo>
                  <a:pt x="42703" y="159"/>
                  <a:pt x="42016" y="163"/>
                  <a:pt x="41340" y="213"/>
                </a:cubicBezTo>
                <a:cubicBezTo>
                  <a:pt x="41162" y="227"/>
                  <a:pt x="40985" y="232"/>
                  <a:pt x="40808" y="232"/>
                </a:cubicBezTo>
                <a:cubicBezTo>
                  <a:pt x="40181" y="232"/>
                  <a:pt x="39557" y="167"/>
                  <a:pt x="38935" y="167"/>
                </a:cubicBezTo>
                <a:cubicBezTo>
                  <a:pt x="38565" y="167"/>
                  <a:pt x="38195" y="190"/>
                  <a:pt x="37827" y="263"/>
                </a:cubicBezTo>
                <a:cubicBezTo>
                  <a:pt x="37824" y="264"/>
                  <a:pt x="37820" y="264"/>
                  <a:pt x="37817" y="264"/>
                </a:cubicBezTo>
                <a:cubicBezTo>
                  <a:pt x="37785" y="264"/>
                  <a:pt x="37744" y="241"/>
                  <a:pt x="37710" y="241"/>
                </a:cubicBezTo>
                <a:cubicBezTo>
                  <a:pt x="37708" y="241"/>
                  <a:pt x="37705" y="241"/>
                  <a:pt x="37703" y="242"/>
                </a:cubicBezTo>
                <a:cubicBezTo>
                  <a:pt x="37669" y="245"/>
                  <a:pt x="37635" y="247"/>
                  <a:pt x="37601" y="247"/>
                </a:cubicBezTo>
                <a:cubicBezTo>
                  <a:pt x="37297" y="247"/>
                  <a:pt x="37019" y="107"/>
                  <a:pt x="36697" y="107"/>
                </a:cubicBezTo>
                <a:cubicBezTo>
                  <a:pt x="36588" y="107"/>
                  <a:pt x="36474" y="123"/>
                  <a:pt x="36353" y="166"/>
                </a:cubicBezTo>
                <a:cubicBezTo>
                  <a:pt x="36232" y="208"/>
                  <a:pt x="36052" y="223"/>
                  <a:pt x="35869" y="223"/>
                </a:cubicBezTo>
                <a:cubicBezTo>
                  <a:pt x="35674" y="223"/>
                  <a:pt x="35475" y="206"/>
                  <a:pt x="35341" y="183"/>
                </a:cubicBezTo>
                <a:cubicBezTo>
                  <a:pt x="34870" y="102"/>
                  <a:pt x="34401" y="85"/>
                  <a:pt x="33933" y="85"/>
                </a:cubicBezTo>
                <a:cubicBezTo>
                  <a:pt x="33588" y="85"/>
                  <a:pt x="33243" y="94"/>
                  <a:pt x="32899" y="94"/>
                </a:cubicBezTo>
                <a:cubicBezTo>
                  <a:pt x="32729" y="94"/>
                  <a:pt x="32559" y="92"/>
                  <a:pt x="32390" y="85"/>
                </a:cubicBezTo>
                <a:cubicBezTo>
                  <a:pt x="32300" y="82"/>
                  <a:pt x="32211" y="80"/>
                  <a:pt x="32121" y="80"/>
                </a:cubicBezTo>
                <a:cubicBezTo>
                  <a:pt x="31662" y="80"/>
                  <a:pt x="31201" y="118"/>
                  <a:pt x="30742" y="118"/>
                </a:cubicBezTo>
                <a:cubicBezTo>
                  <a:pt x="30724" y="118"/>
                  <a:pt x="30707" y="118"/>
                  <a:pt x="30690" y="118"/>
                </a:cubicBezTo>
                <a:cubicBezTo>
                  <a:pt x="30085" y="116"/>
                  <a:pt x="29480" y="86"/>
                  <a:pt x="28875" y="63"/>
                </a:cubicBezTo>
                <a:cubicBezTo>
                  <a:pt x="28020" y="30"/>
                  <a:pt x="27168" y="0"/>
                  <a:pt x="263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4" name="Google Shape;714;p27"/>
          <p:cNvGrpSpPr/>
          <p:nvPr/>
        </p:nvGrpSpPr>
        <p:grpSpPr>
          <a:xfrm>
            <a:off x="7529212" y="3511287"/>
            <a:ext cx="1862374" cy="2056521"/>
            <a:chOff x="7281641" y="1136546"/>
            <a:chExt cx="892968" cy="986057"/>
          </a:xfrm>
        </p:grpSpPr>
        <p:sp>
          <p:nvSpPr>
            <p:cNvPr id="715" name="Google Shape;715;p27"/>
            <p:cNvSpPr/>
            <p:nvPr/>
          </p:nvSpPr>
          <p:spPr>
            <a:xfrm>
              <a:off x="7310663" y="1269842"/>
              <a:ext cx="643583" cy="541095"/>
            </a:xfrm>
            <a:custGeom>
              <a:avLst/>
              <a:gdLst/>
              <a:ahLst/>
              <a:cxnLst/>
              <a:rect l="l" t="t" r="r" b="b"/>
              <a:pathLst>
                <a:path w="19448" h="16351" extrusionOk="0">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7305997" y="1358960"/>
              <a:ext cx="373581" cy="455948"/>
            </a:xfrm>
            <a:custGeom>
              <a:avLst/>
              <a:gdLst/>
              <a:ahLst/>
              <a:cxnLst/>
              <a:rect l="l" t="t" r="r" b="b"/>
              <a:pathLst>
                <a:path w="11289" h="13778" extrusionOk="0">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7675144" y="1298997"/>
              <a:ext cx="242403" cy="384568"/>
            </a:xfrm>
            <a:custGeom>
              <a:avLst/>
              <a:gdLst/>
              <a:ahLst/>
              <a:cxnLst/>
              <a:rect l="l" t="t" r="r" b="b"/>
              <a:pathLst>
                <a:path w="7325" h="11621" extrusionOk="0">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7281641" y="1136546"/>
              <a:ext cx="892968" cy="986057"/>
            </a:xfrm>
            <a:custGeom>
              <a:avLst/>
              <a:gdLst/>
              <a:ahLst/>
              <a:cxnLst/>
              <a:rect l="l" t="t" r="r" b="b"/>
              <a:pathLst>
                <a:path w="26984" h="29797" extrusionOk="0">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27"/>
          <p:cNvGrpSpPr/>
          <p:nvPr/>
        </p:nvGrpSpPr>
        <p:grpSpPr>
          <a:xfrm>
            <a:off x="423408" y="361078"/>
            <a:ext cx="1490486" cy="960916"/>
            <a:chOff x="-75881" y="2283499"/>
            <a:chExt cx="772313" cy="497910"/>
          </a:xfrm>
        </p:grpSpPr>
        <p:sp>
          <p:nvSpPr>
            <p:cNvPr id="720" name="Google Shape;720;p27"/>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ctrTitle"/>
          </p:nvPr>
        </p:nvSpPr>
        <p:spPr>
          <a:xfrm>
            <a:off x="1913894" y="2876362"/>
            <a:ext cx="5126400" cy="383100"/>
          </a:xfrm>
        </p:spPr>
        <p:txBody>
          <a:bodyPr/>
          <a:lstStyle/>
          <a:p>
            <a:r>
              <a:rPr lang="en-US" sz="7200" dirty="0" smtClean="0">
                <a:solidFill>
                  <a:schemeClr val="accent5">
                    <a:lumMod val="75000"/>
                  </a:schemeClr>
                </a:solidFill>
                <a:latin typeface="iCiel Cadena" pitchFamily="2" charset="0"/>
              </a:rPr>
              <a:t>KHỞI ĐỘNG</a:t>
            </a:r>
            <a:endParaRPr lang="en-US" sz="7200" dirty="0">
              <a:solidFill>
                <a:schemeClr val="accent5">
                  <a:lumMod val="75000"/>
                </a:schemeClr>
              </a:solidFill>
              <a:latin typeface="iCiel Cadena" pitchFamily="2" charset="0"/>
            </a:endParaRPr>
          </a:p>
        </p:txBody>
      </p:sp>
    </p:spTree>
    <p:extLst>
      <p:ext uri="{BB962C8B-B14F-4D97-AF65-F5344CB8AC3E}">
        <p14:creationId xmlns:p14="http://schemas.microsoft.com/office/powerpoint/2010/main" val="726257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79430"/>
            <a:ext cx="9144000" cy="3416320"/>
          </a:xfrm>
          <a:prstGeom prst="rect">
            <a:avLst/>
          </a:prstGeom>
        </p:spPr>
        <p:txBody>
          <a:bodyPr wrap="square">
            <a:spAutoFit/>
          </a:bodyPr>
          <a:lstStyle/>
          <a:p>
            <a:pPr algn="just"/>
            <a:r>
              <a:rPr lang="en-US" sz="2400" dirty="0" smtClean="0"/>
              <a:t>     </a:t>
            </a:r>
            <a:r>
              <a:rPr lang="en-US" sz="2400" dirty="0" err="1" smtClean="0"/>
              <a:t>Mi</a:t>
            </a:r>
            <a:r>
              <a:rPr lang="en-US" sz="2400" dirty="0" smtClean="0"/>
              <a:t>-tin </a:t>
            </a:r>
            <a:r>
              <a:rPr lang="en-US" sz="2400" dirty="0" err="1"/>
              <a:t>đến</a:t>
            </a:r>
            <a:r>
              <a:rPr lang="en-US" sz="2400" dirty="0"/>
              <a:t> </a:t>
            </a:r>
            <a:r>
              <a:rPr lang="en-US" sz="2400" dirty="0" err="1"/>
              <a:t>thăm</a:t>
            </a:r>
            <a:r>
              <a:rPr lang="en-US" sz="2400" dirty="0"/>
              <a:t> </a:t>
            </a:r>
            <a:r>
              <a:rPr lang="en-US" sz="2400" dirty="0" err="1"/>
              <a:t>khu</a:t>
            </a:r>
            <a:r>
              <a:rPr lang="en-US" sz="2400" dirty="0"/>
              <a:t> </a:t>
            </a:r>
            <a:r>
              <a:rPr lang="en-US" sz="2400" dirty="0" err="1"/>
              <a:t>vườn</a:t>
            </a:r>
            <a:r>
              <a:rPr lang="en-US" sz="2400" dirty="0"/>
              <a:t> </a:t>
            </a:r>
            <a:r>
              <a:rPr lang="en-US" sz="2400" dirty="0" err="1"/>
              <a:t>kì</a:t>
            </a:r>
            <a:r>
              <a:rPr lang="en-US" sz="2400" dirty="0"/>
              <a:t> </a:t>
            </a:r>
            <a:r>
              <a:rPr lang="en-US" sz="2400" dirty="0" err="1"/>
              <a:t>diệu</a:t>
            </a:r>
            <a:r>
              <a:rPr lang="en-US" sz="2400" dirty="0"/>
              <a:t>. </a:t>
            </a:r>
            <a:r>
              <a:rPr lang="en-US" sz="2400" dirty="0" err="1"/>
              <a:t>Thấy</a:t>
            </a:r>
            <a:r>
              <a:rPr lang="en-US" sz="2400" dirty="0"/>
              <a:t> </a:t>
            </a:r>
            <a:r>
              <a:rPr lang="en-US" sz="2400" dirty="0" err="1"/>
              <a:t>một</a:t>
            </a:r>
            <a:r>
              <a:rPr lang="en-US" sz="2400" dirty="0"/>
              <a:t> </a:t>
            </a:r>
            <a:r>
              <a:rPr lang="en-US" sz="2400" dirty="0" err="1"/>
              <a:t>em</a:t>
            </a:r>
            <a:r>
              <a:rPr lang="en-US" sz="2400" dirty="0"/>
              <a:t> </a:t>
            </a:r>
            <a:r>
              <a:rPr lang="en-US" sz="2400" dirty="0" err="1"/>
              <a:t>bé</a:t>
            </a:r>
            <a:r>
              <a:rPr lang="en-US" sz="2400" dirty="0"/>
              <a:t> </a:t>
            </a:r>
            <a:r>
              <a:rPr lang="en-US" sz="2400" dirty="0" err="1"/>
              <a:t>mang</a:t>
            </a:r>
            <a:r>
              <a:rPr lang="en-US" sz="2400" dirty="0"/>
              <a:t> </a:t>
            </a:r>
            <a:r>
              <a:rPr lang="en-US" sz="2400" dirty="0" err="1"/>
              <a:t>một</a:t>
            </a:r>
            <a:r>
              <a:rPr lang="en-US" sz="2400" dirty="0"/>
              <a:t> </a:t>
            </a:r>
            <a:r>
              <a:rPr lang="en-US" sz="2400" dirty="0" err="1"/>
              <a:t>chùm</a:t>
            </a:r>
            <a:r>
              <a:rPr lang="en-US" sz="2400" dirty="0"/>
              <a:t> </a:t>
            </a:r>
            <a:r>
              <a:rPr lang="en-US" sz="2400" dirty="0" err="1"/>
              <a:t>quả</a:t>
            </a:r>
            <a:r>
              <a:rPr lang="en-US" sz="2400" dirty="0"/>
              <a:t> </a:t>
            </a:r>
            <a:r>
              <a:rPr lang="en-US" sz="2400" dirty="0" err="1"/>
              <a:t>trên</a:t>
            </a:r>
            <a:r>
              <a:rPr lang="en-US" sz="2400" dirty="0"/>
              <a:t> </a:t>
            </a:r>
            <a:r>
              <a:rPr lang="en-US" sz="2400" dirty="0" err="1"/>
              <a:t>đầu</a:t>
            </a:r>
            <a:r>
              <a:rPr lang="en-US" sz="2400" dirty="0"/>
              <a:t> </a:t>
            </a:r>
            <a:r>
              <a:rPr lang="en-US" sz="2400" dirty="0" err="1"/>
              <a:t>gậy</a:t>
            </a:r>
            <a:r>
              <a:rPr lang="en-US" sz="2400" dirty="0"/>
              <a:t>, </a:t>
            </a:r>
            <a:r>
              <a:rPr lang="en-US" sz="2400" dirty="0" err="1"/>
              <a:t>Mi</a:t>
            </a:r>
            <a:r>
              <a:rPr lang="en-US" sz="2400" dirty="0"/>
              <a:t>-tin </a:t>
            </a:r>
            <a:r>
              <a:rPr lang="en-US" sz="2400" dirty="0" err="1"/>
              <a:t>khen</a:t>
            </a:r>
            <a:r>
              <a:rPr lang="en-US" sz="2400" dirty="0"/>
              <a:t> : “</a:t>
            </a:r>
            <a:r>
              <a:rPr lang="en-US" sz="2400" dirty="0" err="1"/>
              <a:t>Chùm</a:t>
            </a:r>
            <a:r>
              <a:rPr lang="en-US" sz="2400" dirty="0"/>
              <a:t> </a:t>
            </a:r>
            <a:r>
              <a:rPr lang="en-US" sz="2400" dirty="0" err="1"/>
              <a:t>lê</a:t>
            </a:r>
            <a:r>
              <a:rPr lang="en-US" sz="2400" dirty="0"/>
              <a:t> </a:t>
            </a:r>
            <a:r>
              <a:rPr lang="en-US" sz="2400" dirty="0" err="1"/>
              <a:t>đẹp</a:t>
            </a:r>
            <a:r>
              <a:rPr lang="en-US" sz="2400" dirty="0"/>
              <a:t> </a:t>
            </a:r>
            <a:r>
              <a:rPr lang="en-US" sz="2400" dirty="0" err="1"/>
              <a:t>quá</a:t>
            </a:r>
            <a:r>
              <a:rPr lang="en-US" sz="2400" dirty="0"/>
              <a:t>!” </a:t>
            </a:r>
            <a:r>
              <a:rPr lang="en-US" sz="2400" dirty="0" err="1"/>
              <a:t>Em</a:t>
            </a:r>
            <a:r>
              <a:rPr lang="en-US" sz="2400" dirty="0"/>
              <a:t> </a:t>
            </a:r>
            <a:r>
              <a:rPr lang="en-US" sz="2400" dirty="0" err="1"/>
              <a:t>bé</a:t>
            </a:r>
            <a:r>
              <a:rPr lang="en-US" sz="2400" dirty="0"/>
              <a:t> </a:t>
            </a:r>
            <a:r>
              <a:rPr lang="en-US" sz="2400" dirty="0" err="1"/>
              <a:t>trả</a:t>
            </a:r>
            <a:r>
              <a:rPr lang="en-US" sz="2400" dirty="0"/>
              <a:t> </a:t>
            </a:r>
            <a:r>
              <a:rPr lang="en-US" sz="2400" dirty="0" err="1"/>
              <a:t>lời</a:t>
            </a:r>
            <a:r>
              <a:rPr lang="en-US" sz="2400" dirty="0"/>
              <a:t> </a:t>
            </a:r>
            <a:r>
              <a:rPr lang="en-US" sz="2400" dirty="0" err="1"/>
              <a:t>rằng</a:t>
            </a:r>
            <a:r>
              <a:rPr lang="en-US" sz="2400" dirty="0"/>
              <a:t> </a:t>
            </a:r>
            <a:r>
              <a:rPr lang="en-US" sz="2400" dirty="0" err="1"/>
              <a:t>đó</a:t>
            </a:r>
            <a:r>
              <a:rPr lang="en-US" sz="2400" dirty="0"/>
              <a:t> </a:t>
            </a:r>
            <a:r>
              <a:rPr lang="en-US" sz="2400" dirty="0" err="1"/>
              <a:t>không</a:t>
            </a:r>
            <a:r>
              <a:rPr lang="en-US" sz="2400" dirty="0"/>
              <a:t> </a:t>
            </a:r>
            <a:r>
              <a:rPr lang="en-US" sz="2400" dirty="0" err="1"/>
              <a:t>phải</a:t>
            </a:r>
            <a:r>
              <a:rPr lang="en-US" sz="2400" dirty="0"/>
              <a:t> </a:t>
            </a:r>
            <a:r>
              <a:rPr lang="en-US" sz="2400" dirty="0" err="1"/>
              <a:t>là</a:t>
            </a:r>
            <a:r>
              <a:rPr lang="en-US" sz="2400" dirty="0"/>
              <a:t> </a:t>
            </a:r>
            <a:r>
              <a:rPr lang="en-US" sz="2400" dirty="0" err="1"/>
              <a:t>lê</a:t>
            </a:r>
            <a:r>
              <a:rPr lang="en-US" sz="2400" dirty="0"/>
              <a:t> </a:t>
            </a:r>
            <a:r>
              <a:rPr lang="en-US" sz="2400" dirty="0" err="1"/>
              <a:t>mà</a:t>
            </a:r>
            <a:r>
              <a:rPr lang="en-US" sz="2400" dirty="0"/>
              <a:t> </a:t>
            </a:r>
            <a:r>
              <a:rPr lang="en-US" sz="2400" dirty="0" err="1"/>
              <a:t>là</a:t>
            </a:r>
            <a:r>
              <a:rPr lang="en-US" sz="2400" dirty="0"/>
              <a:t> </a:t>
            </a:r>
            <a:r>
              <a:rPr lang="en-US" sz="2400" dirty="0" err="1"/>
              <a:t>nho</a:t>
            </a:r>
            <a:r>
              <a:rPr lang="en-US" sz="2400" dirty="0"/>
              <a:t>. </a:t>
            </a:r>
            <a:r>
              <a:rPr lang="en-US" sz="2400" dirty="0" err="1"/>
              <a:t>Chính</a:t>
            </a:r>
            <a:r>
              <a:rPr lang="en-US" sz="2400" dirty="0"/>
              <a:t> </a:t>
            </a:r>
            <a:r>
              <a:rPr lang="en-US" sz="2400" dirty="0" err="1"/>
              <a:t>em</a:t>
            </a:r>
            <a:r>
              <a:rPr lang="en-US" sz="2400" dirty="0"/>
              <a:t> </a:t>
            </a:r>
            <a:r>
              <a:rPr lang="en-US" sz="2400" dirty="0" err="1"/>
              <a:t>đã</a:t>
            </a:r>
            <a:r>
              <a:rPr lang="en-US" sz="2400" dirty="0"/>
              <a:t> </a:t>
            </a:r>
            <a:r>
              <a:rPr lang="en-US" sz="2400" dirty="0" err="1"/>
              <a:t>nghĩ</a:t>
            </a:r>
            <a:r>
              <a:rPr lang="en-US" sz="2400" dirty="0"/>
              <a:t> </a:t>
            </a:r>
            <a:r>
              <a:rPr lang="en-US" sz="2400" dirty="0" err="1"/>
              <a:t>ra</a:t>
            </a:r>
            <a:r>
              <a:rPr lang="en-US" sz="2400" dirty="0"/>
              <a:t> </a:t>
            </a:r>
            <a:r>
              <a:rPr lang="en-US" sz="2400" dirty="0" err="1"/>
              <a:t>cách</a:t>
            </a:r>
            <a:r>
              <a:rPr lang="en-US" sz="2400" dirty="0"/>
              <a:t> </a:t>
            </a:r>
            <a:r>
              <a:rPr lang="en-US" sz="2400" dirty="0" err="1"/>
              <a:t>trồng</a:t>
            </a:r>
            <a:r>
              <a:rPr lang="en-US" sz="2400" dirty="0"/>
              <a:t> </a:t>
            </a:r>
            <a:r>
              <a:rPr lang="en-US" sz="2400" dirty="0" err="1"/>
              <a:t>và</a:t>
            </a:r>
            <a:r>
              <a:rPr lang="en-US" sz="2400" dirty="0"/>
              <a:t> </a:t>
            </a:r>
            <a:r>
              <a:rPr lang="en-US" sz="2400" dirty="0" err="1"/>
              <a:t>chăm</a:t>
            </a:r>
            <a:r>
              <a:rPr lang="en-US" sz="2400" dirty="0"/>
              <a:t> </a:t>
            </a:r>
            <a:r>
              <a:rPr lang="en-US" sz="2400" dirty="0" err="1"/>
              <a:t>bón</a:t>
            </a:r>
            <a:r>
              <a:rPr lang="en-US" sz="2400" dirty="0"/>
              <a:t> </a:t>
            </a:r>
            <a:r>
              <a:rPr lang="en-US" sz="2400" dirty="0" err="1"/>
              <a:t>chúng</a:t>
            </a:r>
            <a:r>
              <a:rPr lang="en-US" sz="2400" dirty="0"/>
              <a:t>. </a:t>
            </a:r>
            <a:r>
              <a:rPr lang="en-US" sz="2400" dirty="0" err="1"/>
              <a:t>Em</a:t>
            </a:r>
            <a:r>
              <a:rPr lang="en-US" sz="2400" dirty="0"/>
              <a:t> </a:t>
            </a:r>
            <a:r>
              <a:rPr lang="en-US" sz="2400" dirty="0" err="1"/>
              <a:t>bé</a:t>
            </a:r>
            <a:r>
              <a:rPr lang="en-US" sz="2400" dirty="0"/>
              <a:t> </a:t>
            </a:r>
            <a:r>
              <a:rPr lang="en-US" sz="2400" dirty="0" err="1"/>
              <a:t>thứ</a:t>
            </a:r>
            <a:r>
              <a:rPr lang="en-US" sz="2400" dirty="0"/>
              <a:t> </a:t>
            </a:r>
            <a:r>
              <a:rPr lang="en-US" sz="2400" dirty="0" err="1"/>
              <a:t>hai</a:t>
            </a:r>
            <a:r>
              <a:rPr lang="en-US" sz="2400" dirty="0"/>
              <a:t> </a:t>
            </a:r>
            <a:r>
              <a:rPr lang="en-US" sz="2400" dirty="0" err="1"/>
              <a:t>bê</a:t>
            </a:r>
            <a:r>
              <a:rPr lang="en-US" sz="2400" dirty="0"/>
              <a:t> </a:t>
            </a:r>
            <a:r>
              <a:rPr lang="en-US" sz="2400" dirty="0" err="1"/>
              <a:t>đến</a:t>
            </a:r>
            <a:r>
              <a:rPr lang="en-US" sz="2400" dirty="0"/>
              <a:t> </a:t>
            </a:r>
            <a:r>
              <a:rPr lang="en-US" sz="2400" dirty="0" err="1"/>
              <a:t>một</a:t>
            </a:r>
            <a:r>
              <a:rPr lang="en-US" sz="2400" dirty="0"/>
              <a:t> </a:t>
            </a:r>
            <a:r>
              <a:rPr lang="en-US" sz="2400" dirty="0" err="1"/>
              <a:t>sọt</a:t>
            </a:r>
            <a:r>
              <a:rPr lang="en-US" sz="2400" dirty="0"/>
              <a:t> </a:t>
            </a:r>
            <a:r>
              <a:rPr lang="en-US" sz="2400" dirty="0" err="1"/>
              <a:t>quả</a:t>
            </a:r>
            <a:r>
              <a:rPr lang="en-US" sz="2400" dirty="0"/>
              <a:t>, </a:t>
            </a:r>
            <a:r>
              <a:rPr lang="en-US" sz="2400" dirty="0" err="1"/>
              <a:t>Mi</a:t>
            </a:r>
            <a:r>
              <a:rPr lang="en-US" sz="2400" dirty="0"/>
              <a:t>-tin </a:t>
            </a:r>
            <a:r>
              <a:rPr lang="en-US" sz="2400" dirty="0" err="1"/>
              <a:t>tưởng</a:t>
            </a:r>
            <a:r>
              <a:rPr lang="en-US" sz="2400" dirty="0"/>
              <a:t> </a:t>
            </a:r>
            <a:r>
              <a:rPr lang="en-US" sz="2400" dirty="0" err="1"/>
              <a:t>đó</a:t>
            </a:r>
            <a:r>
              <a:rPr lang="en-US" sz="2400" dirty="0"/>
              <a:t> </a:t>
            </a:r>
            <a:r>
              <a:rPr lang="en-US" sz="2400" dirty="0" err="1"/>
              <a:t>là</a:t>
            </a:r>
            <a:r>
              <a:rPr lang="en-US" sz="2400" dirty="0"/>
              <a:t> </a:t>
            </a:r>
            <a:r>
              <a:rPr lang="en-US" sz="2400" dirty="0" err="1"/>
              <a:t>dưa</a:t>
            </a:r>
            <a:r>
              <a:rPr lang="en-US" sz="2400" dirty="0"/>
              <a:t> </a:t>
            </a:r>
            <a:r>
              <a:rPr lang="en-US" sz="2400" dirty="0" err="1"/>
              <a:t>đỏ</a:t>
            </a:r>
            <a:r>
              <a:rPr lang="en-US" sz="2400" dirty="0"/>
              <a:t>, </a:t>
            </a:r>
            <a:r>
              <a:rPr lang="en-US" sz="2400" dirty="0" err="1"/>
              <a:t>hóa</a:t>
            </a:r>
            <a:r>
              <a:rPr lang="en-US" sz="2400" dirty="0"/>
              <a:t> </a:t>
            </a:r>
            <a:r>
              <a:rPr lang="en-US" sz="2400" dirty="0" err="1"/>
              <a:t>ra</a:t>
            </a:r>
            <a:r>
              <a:rPr lang="en-US" sz="2400" dirty="0"/>
              <a:t> </a:t>
            </a:r>
            <a:r>
              <a:rPr lang="en-US" sz="2400" dirty="0" err="1"/>
              <a:t>là</a:t>
            </a:r>
            <a:r>
              <a:rPr lang="en-US" sz="2400" dirty="0"/>
              <a:t> </a:t>
            </a:r>
            <a:r>
              <a:rPr lang="en-US" sz="2400" dirty="0" err="1"/>
              <a:t>những</a:t>
            </a:r>
            <a:r>
              <a:rPr lang="en-US" sz="2400" dirty="0"/>
              <a:t> </a:t>
            </a:r>
            <a:r>
              <a:rPr lang="en-US" sz="2400" dirty="0" err="1"/>
              <a:t>quả</a:t>
            </a:r>
            <a:r>
              <a:rPr lang="en-US" sz="2400" dirty="0"/>
              <a:t> </a:t>
            </a:r>
            <a:r>
              <a:rPr lang="en-US" sz="2400" dirty="0" err="1"/>
              <a:t>táo</a:t>
            </a:r>
            <a:r>
              <a:rPr lang="en-US" sz="2400" dirty="0"/>
              <a:t>, </a:t>
            </a:r>
            <a:r>
              <a:rPr lang="en-US" sz="2400" dirty="0" err="1"/>
              <a:t>mà</a:t>
            </a:r>
            <a:r>
              <a:rPr lang="en-US" sz="2400" dirty="0"/>
              <a:t> </a:t>
            </a:r>
            <a:r>
              <a:rPr lang="en-US" sz="2400" dirty="0" err="1"/>
              <a:t>vẫn</a:t>
            </a:r>
            <a:r>
              <a:rPr lang="en-US" sz="2400" dirty="0"/>
              <a:t> </a:t>
            </a:r>
            <a:r>
              <a:rPr lang="en-US" sz="2400" dirty="0" err="1"/>
              <a:t>chưa</a:t>
            </a:r>
            <a:r>
              <a:rPr lang="en-US" sz="2400" dirty="0"/>
              <a:t> </a:t>
            </a:r>
            <a:r>
              <a:rPr lang="en-US" sz="2400" dirty="0" err="1"/>
              <a:t>phải</a:t>
            </a:r>
            <a:r>
              <a:rPr lang="en-US" sz="2400" dirty="0"/>
              <a:t> </a:t>
            </a:r>
            <a:r>
              <a:rPr lang="en-US" sz="2400" dirty="0" err="1"/>
              <a:t>là</a:t>
            </a:r>
            <a:r>
              <a:rPr lang="en-US" sz="2400" dirty="0"/>
              <a:t> </a:t>
            </a:r>
            <a:r>
              <a:rPr lang="en-US" sz="2400" dirty="0" err="1"/>
              <a:t>loại</a:t>
            </a:r>
            <a:r>
              <a:rPr lang="en-US" sz="2400" dirty="0"/>
              <a:t> to </a:t>
            </a:r>
            <a:r>
              <a:rPr lang="en-US" sz="2400" dirty="0" err="1"/>
              <a:t>nhất</a:t>
            </a:r>
            <a:r>
              <a:rPr lang="en-US" sz="2400" dirty="0"/>
              <a:t>. </a:t>
            </a:r>
            <a:r>
              <a:rPr lang="en-US" sz="2400" dirty="0" err="1"/>
              <a:t>Em</a:t>
            </a:r>
            <a:r>
              <a:rPr lang="en-US" sz="2400" dirty="0"/>
              <a:t> </a:t>
            </a:r>
            <a:r>
              <a:rPr lang="en-US" sz="2400" dirty="0" err="1"/>
              <a:t>bé</a:t>
            </a:r>
            <a:r>
              <a:rPr lang="en-US" sz="2400" dirty="0"/>
              <a:t> </a:t>
            </a:r>
            <a:r>
              <a:rPr lang="en-US" sz="2400" dirty="0" err="1"/>
              <a:t>thứ</a:t>
            </a:r>
            <a:r>
              <a:rPr lang="en-US" sz="2400" dirty="0"/>
              <a:t> </a:t>
            </a:r>
            <a:r>
              <a:rPr lang="en-US" sz="2400" dirty="0" err="1"/>
              <a:t>ba</a:t>
            </a:r>
            <a:r>
              <a:rPr lang="en-US" sz="2400" dirty="0"/>
              <a:t> </a:t>
            </a:r>
            <a:r>
              <a:rPr lang="en-US" sz="2400" dirty="0" err="1"/>
              <a:t>thì</a:t>
            </a:r>
            <a:r>
              <a:rPr lang="en-US" sz="2400" dirty="0"/>
              <a:t> </a:t>
            </a:r>
            <a:r>
              <a:rPr lang="en-US" sz="2400" dirty="0" err="1"/>
              <a:t>đẩy</a:t>
            </a:r>
            <a:r>
              <a:rPr lang="en-US" sz="2400" dirty="0"/>
              <a:t> </a:t>
            </a:r>
            <a:r>
              <a:rPr lang="en-US" sz="2400" dirty="0" err="1"/>
              <a:t>tới</a:t>
            </a:r>
            <a:r>
              <a:rPr lang="en-US" sz="2400" dirty="0"/>
              <a:t> </a:t>
            </a:r>
            <a:r>
              <a:rPr lang="en-US" sz="2400" dirty="0" err="1"/>
              <a:t>khoe</a:t>
            </a:r>
            <a:r>
              <a:rPr lang="en-US" sz="2400" dirty="0"/>
              <a:t> </a:t>
            </a:r>
            <a:r>
              <a:rPr lang="en-US" sz="2400" dirty="0" err="1"/>
              <a:t>một</a:t>
            </a:r>
            <a:r>
              <a:rPr lang="en-US" sz="2400" dirty="0"/>
              <a:t> </a:t>
            </a:r>
            <a:r>
              <a:rPr lang="en-US" sz="2400" dirty="0" err="1"/>
              <a:t>xe</a:t>
            </a:r>
            <a:r>
              <a:rPr lang="en-US" sz="2400" dirty="0"/>
              <a:t> </a:t>
            </a:r>
            <a:r>
              <a:rPr lang="en-US" sz="2400" dirty="0" err="1"/>
              <a:t>đầy</a:t>
            </a:r>
            <a:r>
              <a:rPr lang="en-US" sz="2400" dirty="0"/>
              <a:t> </a:t>
            </a:r>
            <a:r>
              <a:rPr lang="en-US" sz="2400" dirty="0" err="1"/>
              <a:t>những</a:t>
            </a:r>
            <a:r>
              <a:rPr lang="en-US" sz="2400" dirty="0"/>
              <a:t> </a:t>
            </a:r>
            <a:r>
              <a:rPr lang="en-US" sz="2400" dirty="0" err="1"/>
              <a:t>quả</a:t>
            </a:r>
            <a:r>
              <a:rPr lang="en-US" sz="2400" dirty="0"/>
              <a:t> </a:t>
            </a:r>
            <a:r>
              <a:rPr lang="en-US" sz="2400" dirty="0" err="1"/>
              <a:t>mà</a:t>
            </a:r>
            <a:r>
              <a:rPr lang="en-US" sz="2400" dirty="0"/>
              <a:t> </a:t>
            </a:r>
            <a:r>
              <a:rPr lang="en-US" sz="2400" dirty="0" err="1"/>
              <a:t>Mi</a:t>
            </a:r>
            <a:r>
              <a:rPr lang="en-US" sz="2400" dirty="0"/>
              <a:t>-tin </a:t>
            </a:r>
            <a:r>
              <a:rPr lang="en-US" sz="2400" dirty="0" err="1"/>
              <a:t>tưởng</a:t>
            </a:r>
            <a:r>
              <a:rPr lang="en-US" sz="2400" dirty="0"/>
              <a:t> </a:t>
            </a:r>
            <a:r>
              <a:rPr lang="en-US" sz="2400" dirty="0" err="1"/>
              <a:t>là</a:t>
            </a:r>
            <a:r>
              <a:rPr lang="en-US" sz="2400" dirty="0"/>
              <a:t> </a:t>
            </a:r>
            <a:r>
              <a:rPr lang="en-US" sz="2400" dirty="0" err="1"/>
              <a:t>bí</a:t>
            </a:r>
            <a:r>
              <a:rPr lang="en-US" sz="2400" dirty="0"/>
              <a:t> </a:t>
            </a:r>
            <a:r>
              <a:rPr lang="en-US" sz="2400" dirty="0" err="1"/>
              <a:t>đỏ</a:t>
            </a:r>
            <a:r>
              <a:rPr lang="en-US" sz="2400" dirty="0"/>
              <a:t>. </a:t>
            </a:r>
            <a:r>
              <a:rPr lang="en-US" sz="2400" dirty="0" err="1"/>
              <a:t>Nhưng</a:t>
            </a:r>
            <a:r>
              <a:rPr lang="en-US" sz="2400" dirty="0"/>
              <a:t> </a:t>
            </a:r>
            <a:r>
              <a:rPr lang="en-US" sz="2400" dirty="0" err="1"/>
              <a:t>đó</a:t>
            </a:r>
            <a:r>
              <a:rPr lang="en-US" sz="2400" dirty="0"/>
              <a:t> </a:t>
            </a:r>
            <a:r>
              <a:rPr lang="en-US" sz="2400" dirty="0" err="1"/>
              <a:t>lại</a:t>
            </a:r>
            <a:r>
              <a:rPr lang="en-US" sz="2400" dirty="0"/>
              <a:t> </a:t>
            </a:r>
            <a:r>
              <a:rPr lang="en-US" sz="2400" dirty="0" err="1"/>
              <a:t>là</a:t>
            </a:r>
            <a:r>
              <a:rPr lang="en-US" sz="2400" dirty="0"/>
              <a:t> </a:t>
            </a:r>
            <a:r>
              <a:rPr lang="en-US" sz="2400" dirty="0" err="1"/>
              <a:t>những</a:t>
            </a:r>
            <a:r>
              <a:rPr lang="en-US" sz="2400" dirty="0"/>
              <a:t> </a:t>
            </a:r>
            <a:r>
              <a:rPr lang="en-US" sz="2400" dirty="0" err="1"/>
              <a:t>quả</a:t>
            </a:r>
            <a:r>
              <a:rPr lang="en-US" sz="2400" dirty="0"/>
              <a:t> </a:t>
            </a:r>
            <a:r>
              <a:rPr lang="en-US" sz="2400" dirty="0" err="1"/>
              <a:t>dưa</a:t>
            </a:r>
            <a:r>
              <a:rPr lang="en-US" sz="2400" dirty="0"/>
              <a:t>. </a:t>
            </a:r>
            <a:r>
              <a:rPr lang="en-US" sz="2400" dirty="0" err="1"/>
              <a:t>Em</a:t>
            </a:r>
            <a:r>
              <a:rPr lang="en-US" sz="2400" dirty="0"/>
              <a:t> </a:t>
            </a:r>
            <a:r>
              <a:rPr lang="en-US" sz="2400" dirty="0" err="1"/>
              <a:t>bé</a:t>
            </a:r>
            <a:r>
              <a:rPr lang="en-US" sz="2400" dirty="0"/>
              <a:t> </a:t>
            </a:r>
            <a:r>
              <a:rPr lang="en-US" sz="2400" dirty="0" err="1"/>
              <a:t>nói</a:t>
            </a:r>
            <a:r>
              <a:rPr lang="en-US" sz="2400" dirty="0"/>
              <a:t> </a:t>
            </a:r>
            <a:r>
              <a:rPr lang="en-US" sz="2400" dirty="0" err="1"/>
              <a:t>rằng</a:t>
            </a:r>
            <a:r>
              <a:rPr lang="en-US" sz="2400" dirty="0"/>
              <a:t> </a:t>
            </a:r>
            <a:r>
              <a:rPr lang="en-US" sz="2400" dirty="0" err="1"/>
              <a:t>khi</a:t>
            </a:r>
            <a:r>
              <a:rPr lang="en-US" sz="2400" dirty="0"/>
              <a:t> </a:t>
            </a:r>
            <a:r>
              <a:rPr lang="en-US" sz="2400" dirty="0" err="1"/>
              <a:t>nào</a:t>
            </a:r>
            <a:r>
              <a:rPr lang="en-US" sz="2400" dirty="0"/>
              <a:t> </a:t>
            </a:r>
            <a:r>
              <a:rPr lang="en-US" sz="2400" dirty="0" err="1"/>
              <a:t>em</a:t>
            </a:r>
            <a:r>
              <a:rPr lang="en-US" sz="2400" dirty="0"/>
              <a:t> </a:t>
            </a:r>
            <a:r>
              <a:rPr lang="en-US" sz="2400" dirty="0" err="1"/>
              <a:t>ra</a:t>
            </a:r>
            <a:r>
              <a:rPr lang="en-US" sz="2400" dirty="0"/>
              <a:t> </a:t>
            </a:r>
            <a:r>
              <a:rPr lang="en-US" sz="2400" dirty="0" err="1"/>
              <a:t>đời</a:t>
            </a:r>
            <a:r>
              <a:rPr lang="en-US" sz="2400" dirty="0"/>
              <a:t> </a:t>
            </a:r>
            <a:r>
              <a:rPr lang="en-US" sz="2400" dirty="0" err="1"/>
              <a:t>em</a:t>
            </a:r>
            <a:r>
              <a:rPr lang="en-US" sz="2400" dirty="0"/>
              <a:t> </a:t>
            </a:r>
            <a:r>
              <a:rPr lang="en-US" sz="2400" dirty="0" err="1"/>
              <a:t>sẽ</a:t>
            </a:r>
            <a:r>
              <a:rPr lang="en-US" sz="2400" dirty="0"/>
              <a:t> </a:t>
            </a:r>
            <a:r>
              <a:rPr lang="en-US" sz="2400" dirty="0" err="1"/>
              <a:t>trồng</a:t>
            </a:r>
            <a:r>
              <a:rPr lang="en-US" sz="2400" dirty="0"/>
              <a:t> </a:t>
            </a:r>
            <a:r>
              <a:rPr lang="en-US" sz="2400" dirty="0" err="1"/>
              <a:t>những</a:t>
            </a:r>
            <a:r>
              <a:rPr lang="en-US" sz="2400" dirty="0"/>
              <a:t> </a:t>
            </a:r>
            <a:r>
              <a:rPr lang="en-US" sz="2400" dirty="0" err="1"/>
              <a:t>quả</a:t>
            </a:r>
            <a:r>
              <a:rPr lang="en-US" sz="2400" dirty="0"/>
              <a:t> </a:t>
            </a:r>
            <a:r>
              <a:rPr lang="en-US" sz="2400" dirty="0" err="1"/>
              <a:t>dưa</a:t>
            </a:r>
            <a:r>
              <a:rPr lang="en-US" sz="2400" dirty="0"/>
              <a:t> to </a:t>
            </a:r>
            <a:r>
              <a:rPr lang="en-US" sz="2400" dirty="0" err="1"/>
              <a:t>như</a:t>
            </a:r>
            <a:r>
              <a:rPr lang="en-US" sz="2400" dirty="0"/>
              <a:t> </a:t>
            </a:r>
            <a:r>
              <a:rPr lang="en-US" sz="2400" dirty="0" err="1"/>
              <a:t>thế</a:t>
            </a:r>
            <a:r>
              <a:rPr lang="en-US" sz="2400" dirty="0" smtClean="0"/>
              <a:t>.</a:t>
            </a:r>
            <a:endParaRPr lang="en-US" sz="2400" dirty="0"/>
          </a:p>
        </p:txBody>
      </p:sp>
      <p:sp>
        <p:nvSpPr>
          <p:cNvPr id="5" name="Rectangle 4"/>
          <p:cNvSpPr/>
          <p:nvPr/>
        </p:nvSpPr>
        <p:spPr>
          <a:xfrm>
            <a:off x="2438400" y="143530"/>
            <a:ext cx="4732386" cy="523220"/>
          </a:xfrm>
          <a:prstGeom prst="rect">
            <a:avLst/>
          </a:prstGeom>
        </p:spPr>
        <p:txBody>
          <a:bodyPr wrap="none">
            <a:spAutoFit/>
          </a:bodyPr>
          <a:lstStyle/>
          <a:p>
            <a:r>
              <a:rPr lang="en-US" sz="2800" b="1" dirty="0">
                <a:solidFill>
                  <a:schemeClr val="accent6">
                    <a:lumMod val="75000"/>
                  </a:schemeClr>
                </a:solidFill>
              </a:rPr>
              <a:t>Ở </a:t>
            </a:r>
            <a:r>
              <a:rPr lang="en-US" sz="2800" b="1" dirty="0" err="1">
                <a:solidFill>
                  <a:schemeClr val="accent6">
                    <a:lumMod val="75000"/>
                  </a:schemeClr>
                </a:solidFill>
              </a:rPr>
              <a:t>Vương</a:t>
            </a:r>
            <a:r>
              <a:rPr lang="en-US" sz="2800" b="1" dirty="0">
                <a:solidFill>
                  <a:schemeClr val="accent6">
                    <a:lumMod val="75000"/>
                  </a:schemeClr>
                </a:solidFill>
              </a:rPr>
              <a:t> </a:t>
            </a:r>
            <a:r>
              <a:rPr lang="en-US" sz="2800" b="1" dirty="0" err="1">
                <a:solidFill>
                  <a:schemeClr val="accent6">
                    <a:lumMod val="75000"/>
                  </a:schemeClr>
                </a:solidFill>
              </a:rPr>
              <a:t>quốc</a:t>
            </a:r>
            <a:r>
              <a:rPr lang="en-US" sz="2800" b="1" dirty="0">
                <a:solidFill>
                  <a:schemeClr val="accent6">
                    <a:lumMod val="75000"/>
                  </a:schemeClr>
                </a:solidFill>
              </a:rPr>
              <a:t> </a:t>
            </a:r>
            <a:r>
              <a:rPr lang="en-US" sz="2800" b="1" dirty="0" err="1">
                <a:solidFill>
                  <a:schemeClr val="accent6">
                    <a:lumMod val="75000"/>
                  </a:schemeClr>
                </a:solidFill>
              </a:rPr>
              <a:t>Tương</a:t>
            </a:r>
            <a:r>
              <a:rPr lang="en-US" sz="2800" b="1" dirty="0">
                <a:solidFill>
                  <a:schemeClr val="accent6">
                    <a:lumMod val="75000"/>
                  </a:schemeClr>
                </a:solidFill>
              </a:rPr>
              <a:t> Lai </a:t>
            </a:r>
            <a:endParaRPr lang="en-US" sz="2800" b="1" dirty="0"/>
          </a:p>
        </p:txBody>
      </p:sp>
    </p:spTree>
    <p:extLst>
      <p:ext uri="{BB962C8B-B14F-4D97-AF65-F5344CB8AC3E}">
        <p14:creationId xmlns:p14="http://schemas.microsoft.com/office/powerpoint/2010/main" val="1781276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5094"/>
            <a:ext cx="9144000" cy="4154984"/>
          </a:xfrm>
          <a:prstGeom prst="rect">
            <a:avLst/>
          </a:prstGeom>
        </p:spPr>
        <p:txBody>
          <a:bodyPr wrap="square">
            <a:spAutoFit/>
          </a:bodyPr>
          <a:lstStyle/>
          <a:p>
            <a:pPr algn="just"/>
            <a:r>
              <a:rPr lang="en-US" sz="2400" dirty="0" smtClean="0"/>
              <a:t>     </a:t>
            </a:r>
            <a:r>
              <a:rPr lang="en-US" sz="2400" dirty="0" err="1" smtClean="0"/>
              <a:t>Trong</a:t>
            </a:r>
            <a:r>
              <a:rPr lang="en-US" sz="2400" dirty="0" smtClean="0"/>
              <a:t> </a:t>
            </a:r>
            <a:r>
              <a:rPr lang="en-US" sz="2400" dirty="0" err="1"/>
              <a:t>khi</a:t>
            </a:r>
            <a:r>
              <a:rPr lang="en-US" sz="2400" dirty="0"/>
              <a:t> </a:t>
            </a:r>
            <a:r>
              <a:rPr lang="en-US" sz="2400" dirty="0" err="1"/>
              <a:t>Mi</a:t>
            </a:r>
            <a:r>
              <a:rPr lang="en-US" sz="2400" dirty="0"/>
              <a:t>-tin </a:t>
            </a:r>
            <a:r>
              <a:rPr lang="en-US" sz="2400" dirty="0" err="1"/>
              <a:t>đang</a:t>
            </a:r>
            <a:r>
              <a:rPr lang="en-US" sz="2400" dirty="0"/>
              <a:t> ở </a:t>
            </a:r>
            <a:r>
              <a:rPr lang="en-US" sz="2400" dirty="0" err="1"/>
              <a:t>khu</a:t>
            </a:r>
            <a:r>
              <a:rPr lang="en-US" sz="2400" dirty="0"/>
              <a:t> </a:t>
            </a:r>
            <a:r>
              <a:rPr lang="en-US" sz="2400" dirty="0" err="1"/>
              <a:t>vườn</a:t>
            </a:r>
            <a:r>
              <a:rPr lang="en-US" sz="2400" dirty="0"/>
              <a:t> </a:t>
            </a:r>
            <a:r>
              <a:rPr lang="en-US" sz="2400" dirty="0" err="1"/>
              <a:t>kì</a:t>
            </a:r>
            <a:r>
              <a:rPr lang="en-US" sz="2400" dirty="0"/>
              <a:t> </a:t>
            </a:r>
            <a:r>
              <a:rPr lang="en-US" sz="2400" dirty="0" err="1"/>
              <a:t>diệu</a:t>
            </a:r>
            <a:r>
              <a:rPr lang="en-US" sz="2400" dirty="0"/>
              <a:t> </a:t>
            </a:r>
            <a:r>
              <a:rPr lang="en-US" sz="2400" dirty="0" err="1"/>
              <a:t>thì</a:t>
            </a:r>
            <a:r>
              <a:rPr lang="en-US" sz="2400" dirty="0"/>
              <a:t> Tin-tin </a:t>
            </a:r>
            <a:r>
              <a:rPr lang="en-US" sz="2400" dirty="0" err="1"/>
              <a:t>đến</a:t>
            </a:r>
            <a:r>
              <a:rPr lang="en-US" sz="2400" dirty="0"/>
              <a:t> </a:t>
            </a:r>
            <a:r>
              <a:rPr lang="en-US" sz="2400" dirty="0" err="1"/>
              <a:t>thăm</a:t>
            </a:r>
            <a:r>
              <a:rPr lang="en-US" sz="2400" dirty="0"/>
              <a:t> </a:t>
            </a:r>
            <a:r>
              <a:rPr lang="en-US" sz="2400" dirty="0" err="1"/>
              <a:t>công</a:t>
            </a:r>
            <a:r>
              <a:rPr lang="en-US" sz="2400" dirty="0"/>
              <a:t> </a:t>
            </a:r>
            <a:r>
              <a:rPr lang="en-US" sz="2400" dirty="0" err="1"/>
              <a:t>xưởng</a:t>
            </a:r>
            <a:r>
              <a:rPr lang="en-US" sz="2400" dirty="0"/>
              <a:t> </a:t>
            </a:r>
            <a:r>
              <a:rPr lang="en-US" sz="2400" dirty="0" err="1"/>
              <a:t>xanh</a:t>
            </a:r>
            <a:r>
              <a:rPr lang="en-US" sz="2400" dirty="0"/>
              <a:t>. </a:t>
            </a:r>
            <a:r>
              <a:rPr lang="en-US" sz="2400" dirty="0" err="1"/>
              <a:t>Thấy</a:t>
            </a:r>
            <a:r>
              <a:rPr lang="en-US" sz="2400" dirty="0"/>
              <a:t> </a:t>
            </a:r>
            <a:r>
              <a:rPr lang="en-US" sz="2400" dirty="0" err="1"/>
              <a:t>một</a:t>
            </a:r>
            <a:r>
              <a:rPr lang="en-US" sz="2400" dirty="0"/>
              <a:t> </a:t>
            </a:r>
            <a:r>
              <a:rPr lang="en-US" sz="2400" dirty="0" err="1"/>
              <a:t>em</a:t>
            </a:r>
            <a:r>
              <a:rPr lang="en-US" sz="2400" dirty="0"/>
              <a:t> </a:t>
            </a:r>
            <a:r>
              <a:rPr lang="en-US" sz="2400" dirty="0" err="1"/>
              <a:t>bé</a:t>
            </a:r>
            <a:r>
              <a:rPr lang="en-US" sz="2400" dirty="0"/>
              <a:t> </a:t>
            </a:r>
            <a:r>
              <a:rPr lang="en-US" sz="2400" dirty="0" err="1"/>
              <a:t>mang</a:t>
            </a:r>
            <a:r>
              <a:rPr lang="en-US" sz="2400" dirty="0"/>
              <a:t> </a:t>
            </a:r>
            <a:r>
              <a:rPr lang="en-US" sz="2400" dirty="0" err="1"/>
              <a:t>một</a:t>
            </a:r>
            <a:r>
              <a:rPr lang="en-US" sz="2400" dirty="0"/>
              <a:t> </a:t>
            </a:r>
            <a:r>
              <a:rPr lang="en-US" sz="2400" dirty="0" err="1"/>
              <a:t>cái</a:t>
            </a:r>
            <a:r>
              <a:rPr lang="en-US" sz="2400" dirty="0"/>
              <a:t> </a:t>
            </a:r>
            <a:r>
              <a:rPr lang="en-US" sz="2400" dirty="0" err="1"/>
              <a:t>máy</a:t>
            </a:r>
            <a:r>
              <a:rPr lang="en-US" sz="2400" dirty="0"/>
              <a:t> </a:t>
            </a:r>
            <a:r>
              <a:rPr lang="en-US" sz="2400" dirty="0" err="1"/>
              <a:t>có</a:t>
            </a:r>
            <a:r>
              <a:rPr lang="en-US" sz="2400" dirty="0"/>
              <a:t> </a:t>
            </a:r>
            <a:r>
              <a:rPr lang="en-US" sz="2400" dirty="0" err="1"/>
              <a:t>đôi</a:t>
            </a:r>
            <a:r>
              <a:rPr lang="en-US" sz="2400" dirty="0"/>
              <a:t> </a:t>
            </a:r>
            <a:r>
              <a:rPr lang="en-US" sz="2400" dirty="0" err="1"/>
              <a:t>cánh</a:t>
            </a:r>
            <a:r>
              <a:rPr lang="en-US" sz="2400" dirty="0"/>
              <a:t> </a:t>
            </a:r>
            <a:r>
              <a:rPr lang="en-US" sz="2400" dirty="0" err="1"/>
              <a:t>xanh</a:t>
            </a:r>
            <a:r>
              <a:rPr lang="en-US" sz="2400" dirty="0"/>
              <a:t>. Tin-tin </a:t>
            </a:r>
            <a:r>
              <a:rPr lang="en-US" sz="2400" dirty="0" err="1"/>
              <a:t>hỏi</a:t>
            </a:r>
            <a:r>
              <a:rPr lang="en-US" sz="2400" dirty="0"/>
              <a:t> </a:t>
            </a:r>
            <a:r>
              <a:rPr lang="en-US" sz="2400" dirty="0" err="1"/>
              <a:t>em</a:t>
            </a:r>
            <a:r>
              <a:rPr lang="en-US" sz="2400" dirty="0"/>
              <a:t> </a:t>
            </a:r>
            <a:r>
              <a:rPr lang="en-US" sz="2400" dirty="0" err="1"/>
              <a:t>đang</a:t>
            </a:r>
            <a:r>
              <a:rPr lang="en-US" sz="2400" dirty="0"/>
              <a:t> </a:t>
            </a:r>
            <a:r>
              <a:rPr lang="en-US" sz="2400" dirty="0" err="1"/>
              <a:t>làm</a:t>
            </a:r>
            <a:r>
              <a:rPr lang="en-US" sz="2400" dirty="0"/>
              <a:t> </a:t>
            </a:r>
            <a:r>
              <a:rPr lang="en-US" sz="2400" dirty="0" err="1"/>
              <a:t>gì</a:t>
            </a:r>
            <a:r>
              <a:rPr lang="en-US" sz="2400" dirty="0"/>
              <a:t>. </a:t>
            </a:r>
            <a:r>
              <a:rPr lang="en-US" sz="2400" dirty="0" err="1"/>
              <a:t>Em</a:t>
            </a:r>
            <a:r>
              <a:rPr lang="en-US" sz="2400" dirty="0"/>
              <a:t> </a:t>
            </a:r>
            <a:r>
              <a:rPr lang="en-US" sz="2400" dirty="0" err="1"/>
              <a:t>bé</a:t>
            </a:r>
            <a:r>
              <a:rPr lang="en-US" sz="2400" dirty="0"/>
              <a:t> </a:t>
            </a:r>
            <a:r>
              <a:rPr lang="en-US" sz="2400" dirty="0" err="1"/>
              <a:t>nói</a:t>
            </a:r>
            <a:r>
              <a:rPr lang="en-US" sz="2400" dirty="0"/>
              <a:t> </a:t>
            </a:r>
            <a:r>
              <a:rPr lang="en-US" sz="2400" dirty="0" err="1"/>
              <a:t>rằng</a:t>
            </a:r>
            <a:r>
              <a:rPr lang="en-US" sz="2400" dirty="0"/>
              <a:t> </a:t>
            </a:r>
            <a:r>
              <a:rPr lang="en-US" sz="2400" dirty="0" err="1"/>
              <a:t>khi</a:t>
            </a:r>
            <a:r>
              <a:rPr lang="en-US" sz="2400" dirty="0"/>
              <a:t> </a:t>
            </a:r>
            <a:r>
              <a:rPr lang="en-US" sz="2400" dirty="0" err="1"/>
              <a:t>nào</a:t>
            </a:r>
            <a:r>
              <a:rPr lang="en-US" sz="2400" dirty="0"/>
              <a:t> </a:t>
            </a:r>
            <a:r>
              <a:rPr lang="en-US" sz="2400" dirty="0" err="1"/>
              <a:t>em</a:t>
            </a:r>
            <a:r>
              <a:rPr lang="en-US" sz="2400" dirty="0"/>
              <a:t> </a:t>
            </a:r>
            <a:r>
              <a:rPr lang="en-US" sz="2400" dirty="0" err="1"/>
              <a:t>ra</a:t>
            </a:r>
            <a:r>
              <a:rPr lang="en-US" sz="2400" dirty="0"/>
              <a:t> </a:t>
            </a:r>
            <a:r>
              <a:rPr lang="en-US" sz="2400" dirty="0" err="1"/>
              <a:t>đời</a:t>
            </a:r>
            <a:r>
              <a:rPr lang="en-US" sz="2400" dirty="0"/>
              <a:t> </a:t>
            </a:r>
            <a:r>
              <a:rPr lang="en-US" sz="2400" dirty="0" err="1"/>
              <a:t>em</a:t>
            </a:r>
            <a:r>
              <a:rPr lang="en-US" sz="2400" dirty="0"/>
              <a:t> </a:t>
            </a:r>
            <a:r>
              <a:rPr lang="en-US" sz="2400" dirty="0" err="1"/>
              <a:t>sẽ</a:t>
            </a:r>
            <a:r>
              <a:rPr lang="en-US" sz="2400" dirty="0"/>
              <a:t> </a:t>
            </a:r>
            <a:r>
              <a:rPr lang="en-US" sz="2400" dirty="0" err="1"/>
              <a:t>dùng</a:t>
            </a:r>
            <a:r>
              <a:rPr lang="en-US" sz="2400" dirty="0"/>
              <a:t> </a:t>
            </a:r>
            <a:r>
              <a:rPr lang="en-US" sz="2400" dirty="0" err="1"/>
              <a:t>đôi</a:t>
            </a:r>
            <a:r>
              <a:rPr lang="en-US" sz="2400" dirty="0"/>
              <a:t> </a:t>
            </a:r>
            <a:r>
              <a:rPr lang="en-US" sz="2400" dirty="0" err="1"/>
              <a:t>cánh</a:t>
            </a:r>
            <a:r>
              <a:rPr lang="en-US" sz="2400" dirty="0"/>
              <a:t> </a:t>
            </a:r>
            <a:r>
              <a:rPr lang="en-US" sz="2400" dirty="0" err="1"/>
              <a:t>này</a:t>
            </a:r>
            <a:r>
              <a:rPr lang="en-US" sz="2400" dirty="0"/>
              <a:t> </a:t>
            </a:r>
            <a:r>
              <a:rPr lang="en-US" sz="2400" dirty="0" err="1"/>
              <a:t>để</a:t>
            </a:r>
            <a:r>
              <a:rPr lang="en-US" sz="2400" dirty="0"/>
              <a:t> </a:t>
            </a:r>
            <a:r>
              <a:rPr lang="en-US" sz="2400" dirty="0" err="1"/>
              <a:t>chế</a:t>
            </a:r>
            <a:r>
              <a:rPr lang="en-US" sz="2400" dirty="0"/>
              <a:t> </a:t>
            </a:r>
            <a:r>
              <a:rPr lang="en-US" sz="2400" dirty="0" err="1"/>
              <a:t>ra</a:t>
            </a:r>
            <a:r>
              <a:rPr lang="en-US" sz="2400" dirty="0"/>
              <a:t> </a:t>
            </a:r>
            <a:r>
              <a:rPr lang="en-US" sz="2400" dirty="0" err="1"/>
              <a:t>một</a:t>
            </a:r>
            <a:r>
              <a:rPr lang="en-US" sz="2400" dirty="0"/>
              <a:t> </a:t>
            </a:r>
            <a:r>
              <a:rPr lang="en-US" sz="2400" dirty="0" err="1"/>
              <a:t>vật</a:t>
            </a:r>
            <a:r>
              <a:rPr lang="en-US" sz="2400" dirty="0"/>
              <a:t> </a:t>
            </a:r>
            <a:r>
              <a:rPr lang="en-US" sz="2400" dirty="0" err="1"/>
              <a:t>làm</a:t>
            </a:r>
            <a:r>
              <a:rPr lang="en-US" sz="2400" dirty="0"/>
              <a:t> </a:t>
            </a:r>
            <a:r>
              <a:rPr lang="en-US" sz="2400" dirty="0" err="1"/>
              <a:t>cho</a:t>
            </a:r>
            <a:r>
              <a:rPr lang="en-US" sz="2400" dirty="0"/>
              <a:t> con </a:t>
            </a:r>
            <a:r>
              <a:rPr lang="en-US" sz="2400" dirty="0" err="1"/>
              <a:t>người</a:t>
            </a:r>
            <a:r>
              <a:rPr lang="en-US" sz="2400" dirty="0"/>
              <a:t> </a:t>
            </a:r>
            <a:r>
              <a:rPr lang="en-US" sz="2400" dirty="0" err="1"/>
              <a:t>hạnh</a:t>
            </a:r>
            <a:r>
              <a:rPr lang="en-US" sz="2400" dirty="0"/>
              <a:t> </a:t>
            </a:r>
            <a:r>
              <a:rPr lang="en-US" sz="2400" dirty="0" err="1"/>
              <a:t>phúc</a:t>
            </a:r>
            <a:r>
              <a:rPr lang="en-US" sz="2400" dirty="0"/>
              <a:t>. </a:t>
            </a:r>
            <a:r>
              <a:rPr lang="en-US" sz="2400" dirty="0" err="1"/>
              <a:t>Em</a:t>
            </a:r>
            <a:r>
              <a:rPr lang="en-US" sz="2400" dirty="0"/>
              <a:t> </a:t>
            </a:r>
            <a:r>
              <a:rPr lang="en-US" sz="2400" dirty="0" err="1"/>
              <a:t>bé</a:t>
            </a:r>
            <a:r>
              <a:rPr lang="en-US" sz="2400" dirty="0"/>
              <a:t> </a:t>
            </a:r>
            <a:r>
              <a:rPr lang="en-US" sz="2400" dirty="0" err="1"/>
              <a:t>còn</a:t>
            </a:r>
            <a:r>
              <a:rPr lang="en-US" sz="2400" dirty="0"/>
              <a:t> </a:t>
            </a:r>
            <a:r>
              <a:rPr lang="en-US" sz="2400" dirty="0" err="1"/>
              <a:t>hỏi</a:t>
            </a:r>
            <a:r>
              <a:rPr lang="en-US" sz="2400" dirty="0"/>
              <a:t> Tin-tin </a:t>
            </a:r>
            <a:r>
              <a:rPr lang="en-US" sz="2400" dirty="0" err="1"/>
              <a:t>có</a:t>
            </a:r>
            <a:r>
              <a:rPr lang="en-US" sz="2400" dirty="0"/>
              <a:t> </a:t>
            </a:r>
            <a:r>
              <a:rPr lang="en-US" sz="2400" dirty="0" err="1"/>
              <a:t>muốn</a:t>
            </a:r>
            <a:r>
              <a:rPr lang="en-US" sz="2400" dirty="0"/>
              <a:t> </a:t>
            </a:r>
            <a:r>
              <a:rPr lang="en-US" sz="2400" dirty="0" err="1"/>
              <a:t>xem</a:t>
            </a:r>
            <a:r>
              <a:rPr lang="en-US" sz="2400" dirty="0"/>
              <a:t> </a:t>
            </a:r>
            <a:r>
              <a:rPr lang="en-US" sz="2400" dirty="0" err="1"/>
              <a:t>cỗ</a:t>
            </a:r>
            <a:r>
              <a:rPr lang="en-US" sz="2400" dirty="0"/>
              <a:t> </a:t>
            </a:r>
            <a:r>
              <a:rPr lang="en-US" sz="2400" dirty="0" err="1"/>
              <a:t>máy</a:t>
            </a:r>
            <a:r>
              <a:rPr lang="en-US" sz="2400" dirty="0"/>
              <a:t> </a:t>
            </a:r>
            <a:r>
              <a:rPr lang="en-US" sz="2400" dirty="0" err="1"/>
              <a:t>không</a:t>
            </a:r>
            <a:r>
              <a:rPr lang="en-US" sz="2400" dirty="0"/>
              <a:t>, </a:t>
            </a:r>
            <a:r>
              <a:rPr lang="en-US" sz="2400" dirty="0" err="1"/>
              <a:t>vì</a:t>
            </a:r>
            <a:r>
              <a:rPr lang="en-US" sz="2400" dirty="0"/>
              <a:t> </a:t>
            </a:r>
            <a:r>
              <a:rPr lang="en-US" sz="2400" dirty="0" err="1"/>
              <a:t>cỗ</a:t>
            </a:r>
            <a:r>
              <a:rPr lang="en-US" sz="2400" dirty="0"/>
              <a:t> </a:t>
            </a:r>
            <a:r>
              <a:rPr lang="en-US" sz="2400" dirty="0" err="1"/>
              <a:t>máy</a:t>
            </a:r>
            <a:r>
              <a:rPr lang="en-US" sz="2400" dirty="0"/>
              <a:t> </a:t>
            </a:r>
            <a:r>
              <a:rPr lang="en-US" sz="2400" dirty="0" err="1"/>
              <a:t>sắp</a:t>
            </a:r>
            <a:r>
              <a:rPr lang="en-US" sz="2400" dirty="0"/>
              <a:t> </a:t>
            </a:r>
            <a:r>
              <a:rPr lang="en-US" sz="2400" dirty="0" err="1"/>
              <a:t>chế</a:t>
            </a:r>
            <a:r>
              <a:rPr lang="en-US" sz="2400" dirty="0"/>
              <a:t> </a:t>
            </a:r>
            <a:r>
              <a:rPr lang="en-US" sz="2400" dirty="0" err="1"/>
              <a:t>xong</a:t>
            </a:r>
            <a:r>
              <a:rPr lang="en-US" sz="2400" dirty="0"/>
              <a:t> </a:t>
            </a:r>
            <a:r>
              <a:rPr lang="en-US" sz="2400" dirty="0" err="1"/>
              <a:t>rồi</a:t>
            </a:r>
            <a:r>
              <a:rPr lang="en-US" sz="2400" dirty="0"/>
              <a:t>. Tin-tin </a:t>
            </a:r>
            <a:r>
              <a:rPr lang="en-US" sz="2400" dirty="0" err="1"/>
              <a:t>háo</a:t>
            </a:r>
            <a:r>
              <a:rPr lang="en-US" sz="2400" dirty="0"/>
              <a:t> </a:t>
            </a:r>
            <a:r>
              <a:rPr lang="en-US" sz="2400" dirty="0" err="1"/>
              <a:t>hức</a:t>
            </a:r>
            <a:r>
              <a:rPr lang="en-US" sz="2400" dirty="0"/>
              <a:t> </a:t>
            </a:r>
            <a:r>
              <a:rPr lang="en-US" sz="2400" dirty="0" err="1"/>
              <a:t>muốn</a:t>
            </a:r>
            <a:r>
              <a:rPr lang="en-US" sz="2400" dirty="0"/>
              <a:t> </a:t>
            </a:r>
            <a:r>
              <a:rPr lang="en-US" sz="2400" dirty="0" err="1"/>
              <a:t>xem</a:t>
            </a:r>
            <a:r>
              <a:rPr lang="en-US" sz="2400" dirty="0"/>
              <a:t>. </a:t>
            </a:r>
            <a:r>
              <a:rPr lang="en-US" sz="2400" dirty="0" err="1"/>
              <a:t>Vừa</a:t>
            </a:r>
            <a:r>
              <a:rPr lang="en-US" sz="2400" dirty="0"/>
              <a:t> </a:t>
            </a:r>
            <a:r>
              <a:rPr lang="en-US" sz="2400" dirty="0" err="1"/>
              <a:t>lúc</a:t>
            </a:r>
            <a:r>
              <a:rPr lang="en-US" sz="2400" dirty="0"/>
              <a:t> </a:t>
            </a:r>
            <a:r>
              <a:rPr lang="en-US" sz="2400" dirty="0" err="1"/>
              <a:t>ấy</a:t>
            </a:r>
            <a:r>
              <a:rPr lang="en-US" sz="2400" dirty="0"/>
              <a:t> </a:t>
            </a:r>
            <a:r>
              <a:rPr lang="en-US" sz="2400" dirty="0" err="1"/>
              <a:t>một</a:t>
            </a:r>
            <a:r>
              <a:rPr lang="en-US" sz="2400" dirty="0"/>
              <a:t> </a:t>
            </a:r>
            <a:r>
              <a:rPr lang="en-US" sz="2400" dirty="0" err="1"/>
              <a:t>em</a:t>
            </a:r>
            <a:r>
              <a:rPr lang="en-US" sz="2400" dirty="0"/>
              <a:t> </a:t>
            </a:r>
            <a:r>
              <a:rPr lang="en-US" sz="2400" dirty="0" err="1"/>
              <a:t>bé</a:t>
            </a:r>
            <a:r>
              <a:rPr lang="en-US" sz="2400" dirty="0"/>
              <a:t> </a:t>
            </a:r>
            <a:r>
              <a:rPr lang="en-US" sz="2400" dirty="0" err="1"/>
              <a:t>khoe</a:t>
            </a:r>
            <a:r>
              <a:rPr lang="en-US" sz="2400" dirty="0"/>
              <a:t> </a:t>
            </a:r>
            <a:r>
              <a:rPr lang="en-US" sz="2400" dirty="0" err="1"/>
              <a:t>với</a:t>
            </a:r>
            <a:r>
              <a:rPr lang="en-US" sz="2400" dirty="0"/>
              <a:t> Tin-tin </a:t>
            </a:r>
            <a:r>
              <a:rPr lang="en-US" sz="2400" dirty="0" err="1"/>
              <a:t>ba</a:t>
            </a:r>
            <a:r>
              <a:rPr lang="en-US" sz="2400" dirty="0"/>
              <a:t> </a:t>
            </a:r>
            <a:r>
              <a:rPr lang="en-US" sz="2400" dirty="0" err="1"/>
              <a:t>mươi</a:t>
            </a:r>
            <a:r>
              <a:rPr lang="en-US" sz="2400" dirty="0"/>
              <a:t> </a:t>
            </a:r>
            <a:r>
              <a:rPr lang="en-US" sz="2400" dirty="0" err="1"/>
              <a:t>lọ</a:t>
            </a:r>
            <a:r>
              <a:rPr lang="en-US" sz="2400" dirty="0"/>
              <a:t> </a:t>
            </a:r>
            <a:r>
              <a:rPr lang="en-US" sz="2400" dirty="0" err="1"/>
              <a:t>thuốc</a:t>
            </a:r>
            <a:r>
              <a:rPr lang="en-US" sz="2400" dirty="0"/>
              <a:t> </a:t>
            </a:r>
            <a:r>
              <a:rPr lang="en-US" sz="2400" dirty="0" err="1"/>
              <a:t>trường</a:t>
            </a:r>
            <a:r>
              <a:rPr lang="en-US" sz="2400" dirty="0"/>
              <a:t> </a:t>
            </a:r>
            <a:r>
              <a:rPr lang="en-US" sz="2400" dirty="0" err="1"/>
              <a:t>sinh</a:t>
            </a:r>
            <a:r>
              <a:rPr lang="en-US" sz="2400" dirty="0"/>
              <a:t>. </a:t>
            </a:r>
            <a:r>
              <a:rPr lang="en-US" sz="2400" dirty="0" err="1"/>
              <a:t>Em</a:t>
            </a:r>
            <a:r>
              <a:rPr lang="en-US" sz="2400" dirty="0"/>
              <a:t> </a:t>
            </a:r>
            <a:r>
              <a:rPr lang="en-US" sz="2400" dirty="0" err="1"/>
              <a:t>bé</a:t>
            </a:r>
            <a:r>
              <a:rPr lang="en-US" sz="2400" dirty="0"/>
              <a:t> </a:t>
            </a:r>
            <a:r>
              <a:rPr lang="en-US" sz="2400" dirty="0" err="1"/>
              <a:t>thứ</a:t>
            </a:r>
            <a:r>
              <a:rPr lang="en-US" sz="2400" dirty="0"/>
              <a:t> </a:t>
            </a:r>
            <a:r>
              <a:rPr lang="en-US" sz="2400" dirty="0" err="1"/>
              <a:t>ba</a:t>
            </a:r>
            <a:r>
              <a:rPr lang="en-US" sz="2400" dirty="0"/>
              <a:t> </a:t>
            </a:r>
            <a:r>
              <a:rPr lang="en-US" sz="2400" dirty="0" err="1"/>
              <a:t>từ</a:t>
            </a:r>
            <a:r>
              <a:rPr lang="en-US" sz="2400" dirty="0"/>
              <a:t> </a:t>
            </a:r>
            <a:r>
              <a:rPr lang="en-US" sz="2400" dirty="0" err="1"/>
              <a:t>trong</a:t>
            </a:r>
            <a:r>
              <a:rPr lang="en-US" sz="2400" dirty="0"/>
              <a:t> </a:t>
            </a:r>
            <a:r>
              <a:rPr lang="en-US" sz="2400" dirty="0" err="1"/>
              <a:t>đám</a:t>
            </a:r>
            <a:r>
              <a:rPr lang="en-US" sz="2400" dirty="0"/>
              <a:t> </a:t>
            </a:r>
            <a:r>
              <a:rPr lang="en-US" sz="2400" dirty="0" err="1"/>
              <a:t>đông</a:t>
            </a:r>
            <a:r>
              <a:rPr lang="en-US" sz="2400" dirty="0"/>
              <a:t> </a:t>
            </a:r>
            <a:r>
              <a:rPr lang="en-US" sz="2400" dirty="0" err="1"/>
              <a:t>bước</a:t>
            </a:r>
            <a:r>
              <a:rPr lang="en-US" sz="2400" dirty="0"/>
              <a:t> </a:t>
            </a:r>
            <a:r>
              <a:rPr lang="en-US" sz="2400" dirty="0" err="1"/>
              <a:t>ra</a:t>
            </a:r>
            <a:r>
              <a:rPr lang="en-US" sz="2400" dirty="0"/>
              <a:t> </a:t>
            </a:r>
            <a:r>
              <a:rPr lang="en-US" sz="2400" dirty="0" err="1"/>
              <a:t>mang</a:t>
            </a:r>
            <a:r>
              <a:rPr lang="en-US" sz="2400" dirty="0"/>
              <a:t> </a:t>
            </a:r>
            <a:r>
              <a:rPr lang="en-US" sz="2400" dirty="0" err="1"/>
              <a:t>đến</a:t>
            </a:r>
            <a:r>
              <a:rPr lang="en-US" sz="2400" dirty="0"/>
              <a:t> </a:t>
            </a:r>
            <a:r>
              <a:rPr lang="en-US" sz="2400" dirty="0" err="1"/>
              <a:t>một</a:t>
            </a:r>
            <a:r>
              <a:rPr lang="en-US" sz="2400" dirty="0"/>
              <a:t> </a:t>
            </a:r>
            <a:r>
              <a:rPr lang="en-US" sz="2400" dirty="0" err="1"/>
              <a:t>thứ</a:t>
            </a:r>
            <a:r>
              <a:rPr lang="en-US" sz="2400" dirty="0"/>
              <a:t> </a:t>
            </a:r>
            <a:r>
              <a:rPr lang="en-US" sz="2400" dirty="0" err="1"/>
              <a:t>ánh</a:t>
            </a:r>
            <a:r>
              <a:rPr lang="en-US" sz="2400" dirty="0"/>
              <a:t> </a:t>
            </a:r>
            <a:r>
              <a:rPr lang="en-US" sz="2400" dirty="0" err="1"/>
              <a:t>sáng</a:t>
            </a:r>
            <a:r>
              <a:rPr lang="en-US" sz="2400" dirty="0"/>
              <a:t> </a:t>
            </a:r>
            <a:r>
              <a:rPr lang="en-US" sz="2400" dirty="0" err="1"/>
              <a:t>lạ</a:t>
            </a:r>
            <a:r>
              <a:rPr lang="en-US" sz="2400" dirty="0"/>
              <a:t> </a:t>
            </a:r>
            <a:r>
              <a:rPr lang="en-US" sz="2400" dirty="0" err="1"/>
              <a:t>thường</a:t>
            </a:r>
            <a:r>
              <a:rPr lang="en-US" sz="2400" dirty="0"/>
              <a:t>. </a:t>
            </a:r>
            <a:r>
              <a:rPr lang="en-US" sz="2400" dirty="0" err="1"/>
              <a:t>Em</a:t>
            </a:r>
            <a:r>
              <a:rPr lang="en-US" sz="2400" dirty="0"/>
              <a:t> </a:t>
            </a:r>
            <a:r>
              <a:rPr lang="en-US" sz="2400" dirty="0" err="1"/>
              <a:t>bé</a:t>
            </a:r>
            <a:r>
              <a:rPr lang="en-US" sz="2400" dirty="0"/>
              <a:t> </a:t>
            </a:r>
            <a:r>
              <a:rPr lang="en-US" sz="2400" dirty="0" err="1"/>
              <a:t>thứ</a:t>
            </a:r>
            <a:r>
              <a:rPr lang="en-US" sz="2400" dirty="0"/>
              <a:t> </a:t>
            </a:r>
            <a:r>
              <a:rPr lang="en-US" sz="2400" dirty="0" err="1"/>
              <a:t>tư</a:t>
            </a:r>
            <a:r>
              <a:rPr lang="en-US" sz="2400" dirty="0"/>
              <a:t> </a:t>
            </a:r>
            <a:r>
              <a:rPr lang="en-US" sz="2400" dirty="0" err="1"/>
              <a:t>kéo</a:t>
            </a:r>
            <a:r>
              <a:rPr lang="en-US" sz="2400" dirty="0"/>
              <a:t> </a:t>
            </a:r>
            <a:r>
              <a:rPr lang="en-US" sz="2400" dirty="0" err="1"/>
              <a:t>tay</a:t>
            </a:r>
            <a:r>
              <a:rPr lang="en-US" sz="2400" dirty="0"/>
              <a:t> Tin-tin </a:t>
            </a:r>
            <a:r>
              <a:rPr lang="en-US" sz="2400" dirty="0" err="1"/>
              <a:t>khoe</a:t>
            </a:r>
            <a:r>
              <a:rPr lang="en-US" sz="2400" dirty="0"/>
              <a:t> </a:t>
            </a:r>
            <a:r>
              <a:rPr lang="en-US" sz="2400" dirty="0" err="1"/>
              <a:t>một</a:t>
            </a:r>
            <a:r>
              <a:rPr lang="en-US" sz="2400" dirty="0"/>
              <a:t> </a:t>
            </a:r>
            <a:r>
              <a:rPr lang="en-US" sz="2400" dirty="0" err="1"/>
              <a:t>chiếc</a:t>
            </a:r>
            <a:r>
              <a:rPr lang="en-US" sz="2400" dirty="0"/>
              <a:t> </a:t>
            </a:r>
            <a:r>
              <a:rPr lang="en-US" sz="2400" dirty="0" err="1"/>
              <a:t>máy</a:t>
            </a:r>
            <a:r>
              <a:rPr lang="en-US" sz="2400" dirty="0"/>
              <a:t> </a:t>
            </a:r>
            <a:r>
              <a:rPr lang="en-US" sz="2400" dirty="0" err="1"/>
              <a:t>biết</a:t>
            </a:r>
            <a:r>
              <a:rPr lang="en-US" sz="2400" dirty="0"/>
              <a:t> bay </a:t>
            </a:r>
            <a:r>
              <a:rPr lang="en-US" sz="2400" dirty="0" err="1"/>
              <a:t>trên</a:t>
            </a:r>
            <a:r>
              <a:rPr lang="en-US" sz="2400" dirty="0"/>
              <a:t> </a:t>
            </a:r>
            <a:r>
              <a:rPr lang="en-US" sz="2400" dirty="0" err="1"/>
              <a:t>không</a:t>
            </a:r>
            <a:r>
              <a:rPr lang="en-US" sz="2400" dirty="0"/>
              <a:t> </a:t>
            </a:r>
            <a:r>
              <a:rPr lang="en-US" sz="2400" dirty="0" err="1"/>
              <a:t>như</a:t>
            </a:r>
            <a:r>
              <a:rPr lang="en-US" sz="2400" dirty="0"/>
              <a:t> </a:t>
            </a:r>
            <a:r>
              <a:rPr lang="en-US" sz="2400" dirty="0" err="1"/>
              <a:t>chim</a:t>
            </a:r>
            <a:r>
              <a:rPr lang="en-US" sz="2400" dirty="0"/>
              <a:t>. </a:t>
            </a:r>
            <a:r>
              <a:rPr lang="en-US" sz="2400" dirty="0" err="1"/>
              <a:t>Em</a:t>
            </a:r>
            <a:r>
              <a:rPr lang="en-US" sz="2400" dirty="0"/>
              <a:t> </a:t>
            </a:r>
            <a:r>
              <a:rPr lang="en-US" sz="2400" dirty="0" err="1"/>
              <a:t>bé</a:t>
            </a:r>
            <a:r>
              <a:rPr lang="en-US" sz="2400" dirty="0"/>
              <a:t> </a:t>
            </a:r>
            <a:r>
              <a:rPr lang="en-US" sz="2400" dirty="0" err="1"/>
              <a:t>thứ</a:t>
            </a:r>
            <a:r>
              <a:rPr lang="en-US" sz="2400" dirty="0"/>
              <a:t> </a:t>
            </a:r>
            <a:r>
              <a:rPr lang="en-US" sz="2400" dirty="0" err="1"/>
              <a:t>năm</a:t>
            </a:r>
            <a:r>
              <a:rPr lang="en-US" sz="2400" dirty="0"/>
              <a:t> </a:t>
            </a:r>
            <a:r>
              <a:rPr lang="en-US" sz="2400" dirty="0" err="1"/>
              <a:t>khoe</a:t>
            </a:r>
            <a:r>
              <a:rPr lang="en-US" sz="2400" dirty="0"/>
              <a:t> </a:t>
            </a:r>
            <a:r>
              <a:rPr lang="en-US" sz="2400" dirty="0" err="1"/>
              <a:t>với</a:t>
            </a:r>
            <a:r>
              <a:rPr lang="en-US" sz="2400" dirty="0"/>
              <a:t> Tin-tin </a:t>
            </a:r>
            <a:r>
              <a:rPr lang="en-US" sz="2400" dirty="0" err="1"/>
              <a:t>chiếc</a:t>
            </a:r>
            <a:r>
              <a:rPr lang="en-US" sz="2400" dirty="0"/>
              <a:t> </a:t>
            </a:r>
            <a:r>
              <a:rPr lang="en-US" sz="2400" dirty="0" err="1"/>
              <a:t>máy</a:t>
            </a:r>
            <a:r>
              <a:rPr lang="en-US" sz="2400" dirty="0"/>
              <a:t> </a:t>
            </a:r>
            <a:r>
              <a:rPr lang="en-US" sz="2400" dirty="0" err="1"/>
              <a:t>biết</a:t>
            </a:r>
            <a:r>
              <a:rPr lang="en-US" sz="2400" dirty="0"/>
              <a:t> </a:t>
            </a:r>
            <a:r>
              <a:rPr lang="en-US" sz="2400" dirty="0" err="1"/>
              <a:t>dò</a:t>
            </a:r>
            <a:r>
              <a:rPr lang="en-US" sz="2400" dirty="0"/>
              <a:t> </a:t>
            </a:r>
            <a:r>
              <a:rPr lang="en-US" sz="2400" dirty="0" err="1"/>
              <a:t>tìm</a:t>
            </a:r>
            <a:r>
              <a:rPr lang="en-US" sz="2400" dirty="0"/>
              <a:t> </a:t>
            </a:r>
            <a:r>
              <a:rPr lang="en-US" sz="2400" dirty="0" err="1"/>
              <a:t>những</a:t>
            </a:r>
            <a:r>
              <a:rPr lang="en-US" sz="2400" dirty="0"/>
              <a:t> </a:t>
            </a:r>
            <a:r>
              <a:rPr lang="en-US" sz="2400" dirty="0" err="1"/>
              <a:t>kho</a:t>
            </a:r>
            <a:r>
              <a:rPr lang="en-US" sz="2400" dirty="0"/>
              <a:t> </a:t>
            </a:r>
            <a:r>
              <a:rPr lang="en-US" sz="2400" dirty="0" err="1"/>
              <a:t>báu</a:t>
            </a:r>
            <a:r>
              <a:rPr lang="en-US" sz="2400" dirty="0"/>
              <a:t> </a:t>
            </a:r>
            <a:r>
              <a:rPr lang="en-US" sz="2400" dirty="0" err="1"/>
              <a:t>trên</a:t>
            </a:r>
            <a:r>
              <a:rPr lang="en-US" sz="2400" dirty="0"/>
              <a:t> </a:t>
            </a:r>
            <a:r>
              <a:rPr lang="en-US" sz="2400" dirty="0" err="1"/>
              <a:t>mặt</a:t>
            </a:r>
            <a:r>
              <a:rPr lang="en-US" sz="2400" dirty="0"/>
              <a:t> </a:t>
            </a:r>
            <a:r>
              <a:rPr lang="en-US" sz="2400" dirty="0" err="1"/>
              <a:t>trăng</a:t>
            </a:r>
            <a:r>
              <a:rPr lang="en-US" sz="2400" dirty="0"/>
              <a:t>.</a:t>
            </a:r>
            <a:endParaRPr lang="en-US" sz="2400" dirty="0">
              <a:effectLst/>
            </a:endParaRPr>
          </a:p>
        </p:txBody>
      </p:sp>
    </p:spTree>
    <p:extLst>
      <p:ext uri="{BB962C8B-B14F-4D97-AF65-F5344CB8AC3E}">
        <p14:creationId xmlns:p14="http://schemas.microsoft.com/office/powerpoint/2010/main" val="81980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Lan_2 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8" y="783771"/>
            <a:ext cx="3975100" cy="2284809"/>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5" desc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81050"/>
            <a:ext cx="4156075" cy="24003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14"/>
          <p:cNvSpPr>
            <a:spLocks noChangeArrowheads="1"/>
          </p:cNvSpPr>
          <p:nvPr/>
        </p:nvSpPr>
        <p:spPr bwMode="auto">
          <a:xfrm>
            <a:off x="152400" y="133350"/>
            <a:ext cx="4354077" cy="523220"/>
          </a:xfrm>
          <a:prstGeom prst="rect">
            <a:avLst/>
          </a:prstGeom>
          <a:solidFill>
            <a:srgbClr val="99FF99"/>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p>
            <a:r>
              <a:rPr lang="en-US" sz="2800" b="1" dirty="0" err="1"/>
              <a:t>Trong</a:t>
            </a:r>
            <a:r>
              <a:rPr lang="en-US" sz="2800" b="1" dirty="0"/>
              <a:t> </a:t>
            </a:r>
            <a:r>
              <a:rPr lang="en-US" sz="2800" b="1" dirty="0" err="1"/>
              <a:t>công</a:t>
            </a:r>
            <a:r>
              <a:rPr lang="en-US" sz="2800" b="1" dirty="0"/>
              <a:t> </a:t>
            </a:r>
            <a:r>
              <a:rPr lang="en-US" sz="2800" b="1" dirty="0" err="1"/>
              <a:t>xưởng</a:t>
            </a:r>
            <a:r>
              <a:rPr lang="en-US" sz="2800" b="1" dirty="0"/>
              <a:t> </a:t>
            </a:r>
            <a:r>
              <a:rPr lang="en-US" sz="2800" b="1" dirty="0" err="1"/>
              <a:t>xanh</a:t>
            </a:r>
            <a:endParaRPr lang="en-US" sz="2800" b="1" dirty="0"/>
          </a:p>
        </p:txBody>
      </p:sp>
      <p:sp>
        <p:nvSpPr>
          <p:cNvPr id="5" name="Rectangle 15"/>
          <p:cNvSpPr>
            <a:spLocks noChangeArrowheads="1"/>
          </p:cNvSpPr>
          <p:nvPr/>
        </p:nvSpPr>
        <p:spPr bwMode="auto">
          <a:xfrm>
            <a:off x="4648200" y="133350"/>
            <a:ext cx="4213013" cy="523220"/>
          </a:xfrm>
          <a:prstGeom prst="rect">
            <a:avLst/>
          </a:prstGeom>
          <a:solidFill>
            <a:srgbClr val="FFFF66"/>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p>
            <a:r>
              <a:rPr lang="en-US" sz="2800" b="1" dirty="0" err="1"/>
              <a:t>Trong</a:t>
            </a:r>
            <a:r>
              <a:rPr lang="en-US" sz="2800" b="1" dirty="0"/>
              <a:t> </a:t>
            </a:r>
            <a:r>
              <a:rPr lang="en-US" sz="2800" b="1" dirty="0" err="1"/>
              <a:t>khu</a:t>
            </a:r>
            <a:r>
              <a:rPr lang="en-US" sz="2800" b="1" dirty="0"/>
              <a:t> </a:t>
            </a:r>
            <a:r>
              <a:rPr lang="en-US" sz="2800" b="1" dirty="0" err="1"/>
              <a:t>vườn</a:t>
            </a:r>
            <a:r>
              <a:rPr lang="en-US" sz="2800" b="1" dirty="0"/>
              <a:t> </a:t>
            </a:r>
            <a:r>
              <a:rPr lang="en-US" sz="2800" b="1" dirty="0" err="1"/>
              <a:t>kì</a:t>
            </a:r>
            <a:r>
              <a:rPr lang="en-US" sz="2800" b="1" dirty="0"/>
              <a:t> </a:t>
            </a:r>
            <a:r>
              <a:rPr lang="en-US" sz="2800" b="1" dirty="0" err="1"/>
              <a:t>diệu</a:t>
            </a:r>
            <a:endParaRPr lang="en-US" sz="2800" b="1" dirty="0"/>
          </a:p>
        </p:txBody>
      </p:sp>
      <p:sp>
        <p:nvSpPr>
          <p:cNvPr id="6" name="Google Shape;704;p26"/>
          <p:cNvSpPr txBox="1">
            <a:spLocks/>
          </p:cNvSpPr>
          <p:nvPr/>
        </p:nvSpPr>
        <p:spPr>
          <a:xfrm>
            <a:off x="239342" y="3168520"/>
            <a:ext cx="7863840" cy="685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smtClean="0">
                <a:solidFill>
                  <a:schemeClr val="tx1"/>
                </a:solidFill>
                <a:latin typeface="Calibri" pitchFamily="34" charset="0"/>
                <a:cs typeface="Calibri" pitchFamily="34" charset="0"/>
              </a:rPr>
              <a:t>Địa điểm Tin-tin và Mi-tin đến có giống nhau không?</a:t>
            </a:r>
            <a:endParaRPr lang="vi-VN" sz="2800" dirty="0">
              <a:solidFill>
                <a:schemeClr val="tx1"/>
              </a:solidFill>
              <a:latin typeface="Calibri" pitchFamily="34" charset="0"/>
              <a:cs typeface="Calibri" pitchFamily="34" charset="0"/>
            </a:endParaRPr>
          </a:p>
        </p:txBody>
      </p:sp>
      <p:sp>
        <p:nvSpPr>
          <p:cNvPr id="7" name="Google Shape;704;p26"/>
          <p:cNvSpPr txBox="1">
            <a:spLocks/>
          </p:cNvSpPr>
          <p:nvPr/>
        </p:nvSpPr>
        <p:spPr>
          <a:xfrm>
            <a:off x="228600" y="4095750"/>
            <a:ext cx="7863840" cy="685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400"/>
              <a:buFont typeface="Permanent Marker"/>
              <a:buNone/>
              <a:defRPr sz="24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2pPr>
            <a:lvl3pPr marR="0" lvl="2"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3pPr>
            <a:lvl4pPr marR="0" lvl="3"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4pPr>
            <a:lvl5pPr marR="0" lvl="4"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5pPr>
            <a:lvl6pPr marR="0" lvl="5"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6pPr>
            <a:lvl7pPr marR="0" lvl="6"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7pPr>
            <a:lvl8pPr marR="0" lvl="7"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8pPr>
            <a:lvl9pPr marR="0" lvl="8"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9pPr>
          </a:lstStyle>
          <a:p>
            <a:r>
              <a:rPr lang="en-US" sz="2800" dirty="0" err="1" smtClean="0">
                <a:solidFill>
                  <a:schemeClr val="tx1"/>
                </a:solidFill>
                <a:latin typeface="Calibri" pitchFamily="34" charset="0"/>
                <a:cs typeface="Calibri" pitchFamily="34" charset="0"/>
              </a:rPr>
              <a:t>Địa</a:t>
            </a:r>
            <a:r>
              <a:rPr lang="en-US" sz="2800" dirty="0" smtClean="0">
                <a:solidFill>
                  <a:schemeClr val="tx1"/>
                </a:solidFill>
                <a:latin typeface="Calibri" pitchFamily="34" charset="0"/>
                <a:cs typeface="Calibri" pitchFamily="34" charset="0"/>
              </a:rPr>
              <a:t> </a:t>
            </a:r>
            <a:r>
              <a:rPr lang="en-US" sz="2800" dirty="0" err="1" smtClean="0">
                <a:solidFill>
                  <a:schemeClr val="tx1"/>
                </a:solidFill>
                <a:latin typeface="Calibri" pitchFamily="34" charset="0"/>
                <a:cs typeface="Calibri" pitchFamily="34" charset="0"/>
              </a:rPr>
              <a:t>điểm</a:t>
            </a:r>
            <a:r>
              <a:rPr lang="en-US" sz="2800" dirty="0" smtClean="0">
                <a:solidFill>
                  <a:schemeClr val="tx1"/>
                </a:solidFill>
                <a:latin typeface="Calibri" pitchFamily="34" charset="0"/>
                <a:cs typeface="Calibri" pitchFamily="34" charset="0"/>
              </a:rPr>
              <a:t> Tin-tin </a:t>
            </a:r>
            <a:r>
              <a:rPr lang="en-US" sz="2800" dirty="0" err="1" smtClean="0">
                <a:solidFill>
                  <a:schemeClr val="tx1"/>
                </a:solidFill>
                <a:latin typeface="Calibri" pitchFamily="34" charset="0"/>
                <a:cs typeface="Calibri" pitchFamily="34" charset="0"/>
              </a:rPr>
              <a:t>và</a:t>
            </a:r>
            <a:r>
              <a:rPr lang="en-US" sz="2800" dirty="0" smtClean="0">
                <a:solidFill>
                  <a:schemeClr val="tx1"/>
                </a:solidFill>
                <a:latin typeface="Calibri" pitchFamily="34" charset="0"/>
                <a:cs typeface="Calibri" pitchFamily="34" charset="0"/>
              </a:rPr>
              <a:t> </a:t>
            </a:r>
            <a:r>
              <a:rPr lang="en-US" sz="2800" dirty="0" err="1" smtClean="0">
                <a:solidFill>
                  <a:schemeClr val="tx1"/>
                </a:solidFill>
                <a:latin typeface="Calibri" pitchFamily="34" charset="0"/>
                <a:cs typeface="Calibri" pitchFamily="34" charset="0"/>
              </a:rPr>
              <a:t>Mi</a:t>
            </a:r>
            <a:r>
              <a:rPr lang="en-US" sz="2800" dirty="0" smtClean="0">
                <a:solidFill>
                  <a:schemeClr val="tx1"/>
                </a:solidFill>
                <a:latin typeface="Calibri" pitchFamily="34" charset="0"/>
                <a:cs typeface="Calibri" pitchFamily="34" charset="0"/>
              </a:rPr>
              <a:t>-tin </a:t>
            </a:r>
            <a:r>
              <a:rPr lang="en-US" sz="2800" dirty="0" err="1" smtClean="0">
                <a:solidFill>
                  <a:schemeClr val="tx1"/>
                </a:solidFill>
                <a:latin typeface="Calibri" pitchFamily="34" charset="0"/>
                <a:cs typeface="Calibri" pitchFamily="34" charset="0"/>
              </a:rPr>
              <a:t>đến</a:t>
            </a:r>
            <a:r>
              <a:rPr lang="en-US" sz="2800" dirty="0" smtClean="0">
                <a:solidFill>
                  <a:schemeClr val="tx1"/>
                </a:solidFill>
                <a:latin typeface="Calibri" pitchFamily="34" charset="0"/>
                <a:cs typeface="Calibri" pitchFamily="34" charset="0"/>
              </a:rPr>
              <a:t> </a:t>
            </a:r>
            <a:r>
              <a:rPr lang="en-US" sz="2800" dirty="0" err="1" smtClean="0">
                <a:solidFill>
                  <a:schemeClr val="tx1"/>
                </a:solidFill>
                <a:latin typeface="Calibri" pitchFamily="34" charset="0"/>
                <a:cs typeface="Calibri" pitchFamily="34" charset="0"/>
              </a:rPr>
              <a:t>không</a:t>
            </a:r>
            <a:r>
              <a:rPr lang="en-US" sz="2800" dirty="0" smtClean="0">
                <a:solidFill>
                  <a:schemeClr val="tx1"/>
                </a:solidFill>
                <a:latin typeface="Calibri" pitchFamily="34" charset="0"/>
                <a:cs typeface="Calibri" pitchFamily="34" charset="0"/>
              </a:rPr>
              <a:t> </a:t>
            </a:r>
            <a:r>
              <a:rPr lang="en-US" sz="2800" dirty="0" err="1" smtClean="0">
                <a:solidFill>
                  <a:schemeClr val="tx1"/>
                </a:solidFill>
                <a:latin typeface="Calibri" pitchFamily="34" charset="0"/>
                <a:cs typeface="Calibri" pitchFamily="34" charset="0"/>
              </a:rPr>
              <a:t>giống</a:t>
            </a:r>
            <a:r>
              <a:rPr lang="en-US" sz="2800" dirty="0" smtClean="0">
                <a:solidFill>
                  <a:schemeClr val="tx1"/>
                </a:solidFill>
                <a:latin typeface="Calibri" pitchFamily="34" charset="0"/>
                <a:cs typeface="Calibri" pitchFamily="34" charset="0"/>
              </a:rPr>
              <a:t> </a:t>
            </a:r>
            <a:r>
              <a:rPr lang="en-US" sz="2800" dirty="0" err="1" smtClean="0">
                <a:solidFill>
                  <a:schemeClr val="tx1"/>
                </a:solidFill>
                <a:latin typeface="Calibri" pitchFamily="34" charset="0"/>
                <a:cs typeface="Calibri" pitchFamily="34" charset="0"/>
              </a:rPr>
              <a:t>nhau</a:t>
            </a:r>
            <a:r>
              <a:rPr lang="en-US" sz="2800" dirty="0" smtClean="0">
                <a:solidFill>
                  <a:schemeClr val="tx1"/>
                </a:solidFill>
                <a:latin typeface="Calibri" pitchFamily="34" charset="0"/>
                <a:cs typeface="Calibri" pitchFamily="34" charset="0"/>
              </a:rPr>
              <a:t>. </a:t>
            </a:r>
          </a:p>
          <a:p>
            <a:r>
              <a:rPr lang="en-US" sz="2800" dirty="0" smtClean="0">
                <a:solidFill>
                  <a:schemeClr val="tx1"/>
                </a:solidFill>
                <a:latin typeface="Calibri" pitchFamily="34" charset="0"/>
                <a:cs typeface="Calibri" pitchFamily="34" charset="0"/>
              </a:rPr>
              <a:t>-&gt; </a:t>
            </a:r>
            <a:r>
              <a:rPr lang="en-US" sz="2800" dirty="0" err="1" smtClean="0">
                <a:solidFill>
                  <a:schemeClr val="tx1"/>
                </a:solidFill>
                <a:latin typeface="Calibri" pitchFamily="34" charset="0"/>
                <a:cs typeface="Calibri" pitchFamily="34" charset="0"/>
              </a:rPr>
              <a:t>Khác</a:t>
            </a:r>
            <a:r>
              <a:rPr lang="en-US" sz="2800" dirty="0" smtClean="0">
                <a:solidFill>
                  <a:schemeClr val="tx1"/>
                </a:solidFill>
                <a:latin typeface="Calibri" pitchFamily="34" charset="0"/>
                <a:cs typeface="Calibri" pitchFamily="34" charset="0"/>
              </a:rPr>
              <a:t> </a:t>
            </a:r>
            <a:r>
              <a:rPr lang="en-US" sz="2800" dirty="0" err="1" smtClean="0">
                <a:solidFill>
                  <a:schemeClr val="tx1"/>
                </a:solidFill>
                <a:latin typeface="Calibri" pitchFamily="34" charset="0"/>
                <a:cs typeface="Calibri" pitchFamily="34" charset="0"/>
              </a:rPr>
              <a:t>nhau</a:t>
            </a:r>
            <a:r>
              <a:rPr lang="en-US" sz="2800" dirty="0" smtClean="0">
                <a:solidFill>
                  <a:schemeClr val="tx1"/>
                </a:solidFill>
                <a:latin typeface="Calibri" pitchFamily="34" charset="0"/>
                <a:cs typeface="Calibri" pitchFamily="34" charset="0"/>
              </a:rPr>
              <a:t> </a:t>
            </a:r>
            <a:r>
              <a:rPr lang="en-US" sz="2800" dirty="0" err="1" smtClean="0">
                <a:solidFill>
                  <a:schemeClr val="tx1"/>
                </a:solidFill>
                <a:latin typeface="Calibri" pitchFamily="34" charset="0"/>
                <a:cs typeface="Calibri" pitchFamily="34" charset="0"/>
              </a:rPr>
              <a:t>về</a:t>
            </a:r>
            <a:r>
              <a:rPr lang="en-US" sz="2800" dirty="0" smtClean="0">
                <a:solidFill>
                  <a:schemeClr val="tx1"/>
                </a:solidFill>
                <a:latin typeface="Calibri" pitchFamily="34" charset="0"/>
                <a:cs typeface="Calibri" pitchFamily="34" charset="0"/>
              </a:rPr>
              <a:t> </a:t>
            </a:r>
            <a:r>
              <a:rPr lang="en-US" sz="2800" dirty="0" err="1" smtClean="0">
                <a:solidFill>
                  <a:schemeClr val="tx1"/>
                </a:solidFill>
                <a:latin typeface="Calibri" pitchFamily="34" charset="0"/>
                <a:cs typeface="Calibri" pitchFamily="34" charset="0"/>
              </a:rPr>
              <a:t>không</a:t>
            </a:r>
            <a:r>
              <a:rPr lang="en-US" sz="2800" dirty="0" smtClean="0">
                <a:solidFill>
                  <a:schemeClr val="tx1"/>
                </a:solidFill>
                <a:latin typeface="Calibri" pitchFamily="34" charset="0"/>
                <a:cs typeface="Calibri" pitchFamily="34" charset="0"/>
              </a:rPr>
              <a:t> </a:t>
            </a:r>
            <a:r>
              <a:rPr lang="en-US" sz="2800" dirty="0" err="1" smtClean="0">
                <a:solidFill>
                  <a:schemeClr val="tx1"/>
                </a:solidFill>
                <a:latin typeface="Calibri" pitchFamily="34" charset="0"/>
                <a:cs typeface="Calibri" pitchFamily="34" charset="0"/>
              </a:rPr>
              <a:t>gian</a:t>
            </a:r>
            <a:endParaRPr lang="vi-VN" sz="28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356428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16" presetClass="entr" presetSubtype="2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Horizontal)">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Lan_2 h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783771"/>
            <a:ext cx="3975100" cy="2284809"/>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5" descr="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781050"/>
            <a:ext cx="4156075" cy="24003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14"/>
          <p:cNvSpPr>
            <a:spLocks noChangeArrowheads="1"/>
          </p:cNvSpPr>
          <p:nvPr/>
        </p:nvSpPr>
        <p:spPr bwMode="auto">
          <a:xfrm>
            <a:off x="152400" y="133350"/>
            <a:ext cx="4354077" cy="523220"/>
          </a:xfrm>
          <a:prstGeom prst="rect">
            <a:avLst/>
          </a:prstGeom>
          <a:solidFill>
            <a:srgbClr val="99FF99"/>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p>
            <a:r>
              <a:rPr lang="en-US" sz="2800" b="1" dirty="0" err="1"/>
              <a:t>Trong</a:t>
            </a:r>
            <a:r>
              <a:rPr lang="en-US" sz="2800" b="1" dirty="0"/>
              <a:t> </a:t>
            </a:r>
            <a:r>
              <a:rPr lang="en-US" sz="2800" b="1" dirty="0" err="1"/>
              <a:t>công</a:t>
            </a:r>
            <a:r>
              <a:rPr lang="en-US" sz="2800" b="1" dirty="0"/>
              <a:t> </a:t>
            </a:r>
            <a:r>
              <a:rPr lang="en-US" sz="2800" b="1" dirty="0" err="1"/>
              <a:t>xưởng</a:t>
            </a:r>
            <a:r>
              <a:rPr lang="en-US" sz="2800" b="1" dirty="0"/>
              <a:t> </a:t>
            </a:r>
            <a:r>
              <a:rPr lang="en-US" sz="2800" b="1" dirty="0" err="1"/>
              <a:t>xanh</a:t>
            </a:r>
            <a:endParaRPr lang="en-US" sz="2800" b="1" dirty="0"/>
          </a:p>
        </p:txBody>
      </p:sp>
      <p:sp>
        <p:nvSpPr>
          <p:cNvPr id="5" name="Rectangle 15"/>
          <p:cNvSpPr>
            <a:spLocks noChangeArrowheads="1"/>
          </p:cNvSpPr>
          <p:nvPr/>
        </p:nvSpPr>
        <p:spPr bwMode="auto">
          <a:xfrm>
            <a:off x="4648200" y="133350"/>
            <a:ext cx="4213013" cy="523220"/>
          </a:xfrm>
          <a:prstGeom prst="rect">
            <a:avLst/>
          </a:prstGeom>
          <a:solidFill>
            <a:srgbClr val="FFFF66"/>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p>
            <a:r>
              <a:rPr lang="en-US" sz="2800" b="1" dirty="0" err="1"/>
              <a:t>Trong</a:t>
            </a:r>
            <a:r>
              <a:rPr lang="en-US" sz="2800" b="1" dirty="0"/>
              <a:t> </a:t>
            </a:r>
            <a:r>
              <a:rPr lang="en-US" sz="2800" b="1" dirty="0" err="1"/>
              <a:t>khu</a:t>
            </a:r>
            <a:r>
              <a:rPr lang="en-US" sz="2800" b="1" dirty="0"/>
              <a:t> </a:t>
            </a:r>
            <a:r>
              <a:rPr lang="en-US" sz="2800" b="1" dirty="0" err="1"/>
              <a:t>vườn</a:t>
            </a:r>
            <a:r>
              <a:rPr lang="en-US" sz="2800" b="1" dirty="0"/>
              <a:t> </a:t>
            </a:r>
            <a:r>
              <a:rPr lang="en-US" sz="2800" b="1" dirty="0" err="1"/>
              <a:t>kì</a:t>
            </a:r>
            <a:r>
              <a:rPr lang="en-US" sz="2800" b="1" dirty="0"/>
              <a:t> </a:t>
            </a:r>
            <a:r>
              <a:rPr lang="en-US" sz="2800" b="1" dirty="0" err="1"/>
              <a:t>diệu</a:t>
            </a:r>
            <a:endParaRPr lang="en-US" sz="2800" b="1" dirty="0"/>
          </a:p>
        </p:txBody>
      </p:sp>
      <p:sp>
        <p:nvSpPr>
          <p:cNvPr id="8" name="Rectangle 7"/>
          <p:cNvSpPr/>
          <p:nvPr/>
        </p:nvSpPr>
        <p:spPr>
          <a:xfrm>
            <a:off x="222741" y="3333750"/>
            <a:ext cx="8768859" cy="1384995"/>
          </a:xfrm>
          <a:prstGeom prst="rect">
            <a:avLst/>
          </a:prstGeom>
        </p:spPr>
        <p:txBody>
          <a:bodyPr wrap="square">
            <a:spAutoFit/>
          </a:bodyPr>
          <a:lstStyle/>
          <a:p>
            <a:r>
              <a:rPr lang="vi-VN" sz="2800" b="1" i="1" dirty="0" smtClean="0"/>
              <a:t>Kể </a:t>
            </a:r>
            <a:r>
              <a:rPr lang="vi-VN" sz="2800" b="1" i="1" dirty="0"/>
              <a:t>theo trình tự không </a:t>
            </a:r>
            <a:r>
              <a:rPr lang="vi-VN" sz="2800" b="1" i="1" dirty="0" smtClean="0"/>
              <a:t>gian</a:t>
            </a:r>
            <a:r>
              <a:rPr lang="en-US" sz="2800" b="1" i="1" dirty="0" smtClean="0"/>
              <a:t>: </a:t>
            </a:r>
          </a:p>
          <a:p>
            <a:r>
              <a:rPr lang="en-US" sz="2800" dirty="0" smtClean="0">
                <a:solidFill>
                  <a:schemeClr val="accent1">
                    <a:lumMod val="75000"/>
                  </a:schemeClr>
                </a:solidFill>
              </a:rPr>
              <a:t>L</a:t>
            </a:r>
            <a:r>
              <a:rPr lang="vi-VN" sz="2800" dirty="0" smtClean="0">
                <a:solidFill>
                  <a:schemeClr val="accent1">
                    <a:lumMod val="75000"/>
                  </a:schemeClr>
                </a:solidFill>
              </a:rPr>
              <a:t>à </a:t>
            </a:r>
            <a:r>
              <a:rPr lang="vi-VN" sz="2800" dirty="0">
                <a:solidFill>
                  <a:schemeClr val="accent1">
                    <a:lumMod val="75000"/>
                  </a:schemeClr>
                </a:solidFill>
              </a:rPr>
              <a:t>kể về các sự việc xảy ra cùng một lúc và ở những nơi khác nhau</a:t>
            </a:r>
            <a:endParaRPr lang="en-US" sz="2800" dirty="0">
              <a:solidFill>
                <a:schemeClr val="accent1">
                  <a:lumMod val="75000"/>
                </a:schemeClr>
              </a:solidFill>
            </a:endParaRPr>
          </a:p>
        </p:txBody>
      </p:sp>
    </p:spTree>
    <p:extLst>
      <p:ext uri="{BB962C8B-B14F-4D97-AF65-F5344CB8AC3E}">
        <p14:creationId xmlns:p14="http://schemas.microsoft.com/office/powerpoint/2010/main" val="413443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16" presetClass="entr" presetSubtype="2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Horizontal)">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barn(inVertical)">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down)">
                                      <p:cBhvr>
                                        <p:cTn id="2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1"/>
          <p:cNvSpPr txBox="1">
            <a:spLocks noChangeArrowheads="1"/>
          </p:cNvSpPr>
          <p:nvPr/>
        </p:nvSpPr>
        <p:spPr bwMode="auto">
          <a:xfrm>
            <a:off x="1106926" y="1518456"/>
            <a:ext cx="7044146" cy="777136"/>
          </a:xfrm>
          <a:prstGeom prst="rect">
            <a:avLst/>
          </a:prstGeom>
          <a:solidFill>
            <a:srgbClr val="FFFF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80" tIns="34290" rIns="68580" bIns="34290">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defRPr/>
            </a:pPr>
            <a:r>
              <a:rPr lang="en-US" altLang="en-US" sz="2300" b="1" dirty="0"/>
              <a:t>1. </a:t>
            </a:r>
            <a:r>
              <a:rPr lang="en-US" altLang="en-US" sz="2300" b="1" dirty="0" err="1" smtClean="0"/>
              <a:t>Củng</a:t>
            </a:r>
            <a:r>
              <a:rPr lang="en-US" altLang="en-US" sz="2300" b="1" dirty="0" smtClean="0"/>
              <a:t> </a:t>
            </a:r>
            <a:r>
              <a:rPr lang="en-US" altLang="en-US" sz="2300" b="1" dirty="0" err="1" smtClean="0"/>
              <a:t>cố</a:t>
            </a:r>
            <a:r>
              <a:rPr lang="en-US" altLang="en-US" sz="2300" b="1" dirty="0" smtClean="0"/>
              <a:t> </a:t>
            </a:r>
            <a:r>
              <a:rPr lang="en-US" altLang="en-US" sz="2300" b="1" dirty="0" err="1" smtClean="0"/>
              <a:t>kĩ</a:t>
            </a:r>
            <a:r>
              <a:rPr lang="en-US" altLang="en-US" sz="2300" b="1" dirty="0" smtClean="0"/>
              <a:t> </a:t>
            </a:r>
            <a:r>
              <a:rPr lang="en-US" altLang="en-US" sz="2300" b="1" dirty="0" err="1" smtClean="0"/>
              <a:t>năng</a:t>
            </a:r>
            <a:r>
              <a:rPr lang="en-US" altLang="en-US" sz="2300" b="1" dirty="0" smtClean="0"/>
              <a:t> </a:t>
            </a:r>
            <a:r>
              <a:rPr lang="en-US" altLang="en-US" sz="2300" b="1" dirty="0" err="1" smtClean="0"/>
              <a:t>phát</a:t>
            </a:r>
            <a:r>
              <a:rPr lang="en-US" altLang="en-US" sz="2300" b="1" dirty="0" smtClean="0"/>
              <a:t> </a:t>
            </a:r>
            <a:r>
              <a:rPr lang="en-US" altLang="en-US" sz="2300" b="1" dirty="0" err="1" smtClean="0"/>
              <a:t>triển</a:t>
            </a:r>
            <a:r>
              <a:rPr lang="en-US" altLang="en-US" sz="2300" b="1" dirty="0" smtClean="0"/>
              <a:t> </a:t>
            </a:r>
            <a:r>
              <a:rPr lang="en-US" altLang="en-US" sz="2300" b="1" dirty="0" err="1" smtClean="0"/>
              <a:t>câu</a:t>
            </a:r>
            <a:r>
              <a:rPr lang="en-US" altLang="en-US" sz="2300" b="1" dirty="0" smtClean="0"/>
              <a:t> </a:t>
            </a:r>
            <a:r>
              <a:rPr lang="en-US" altLang="en-US" sz="2300" b="1" dirty="0" err="1"/>
              <a:t>chuyện</a:t>
            </a:r>
            <a:r>
              <a:rPr lang="en-US" altLang="en-US" sz="2300" b="1" dirty="0"/>
              <a:t> </a:t>
            </a:r>
            <a:r>
              <a:rPr lang="en-US" altLang="en-US" sz="2300" b="1" dirty="0" err="1"/>
              <a:t>theo</a:t>
            </a:r>
            <a:r>
              <a:rPr lang="en-US" altLang="en-US" sz="2300" b="1" dirty="0"/>
              <a:t> </a:t>
            </a:r>
            <a:r>
              <a:rPr lang="en-US" altLang="en-US" sz="2300" b="1" dirty="0" err="1"/>
              <a:t>trình</a:t>
            </a:r>
            <a:r>
              <a:rPr lang="en-US" altLang="en-US" sz="2300" b="1" dirty="0"/>
              <a:t> </a:t>
            </a:r>
            <a:r>
              <a:rPr lang="en-US" altLang="en-US" sz="2300" b="1" dirty="0" err="1"/>
              <a:t>tự</a:t>
            </a:r>
            <a:r>
              <a:rPr lang="en-US" altLang="en-US" sz="2300" b="1" dirty="0"/>
              <a:t> </a:t>
            </a:r>
            <a:r>
              <a:rPr lang="en-US" altLang="en-US" sz="2300" b="1" dirty="0" err="1"/>
              <a:t>thời</a:t>
            </a:r>
            <a:r>
              <a:rPr lang="en-US" altLang="en-US" sz="2300" b="1" dirty="0"/>
              <a:t> </a:t>
            </a:r>
            <a:r>
              <a:rPr lang="en-US" altLang="en-US" sz="2300" b="1" dirty="0" err="1"/>
              <a:t>gian</a:t>
            </a:r>
            <a:r>
              <a:rPr lang="en-US" altLang="en-US" sz="2300" b="1" dirty="0"/>
              <a:t>.</a:t>
            </a:r>
          </a:p>
        </p:txBody>
      </p:sp>
      <p:sp>
        <p:nvSpPr>
          <p:cNvPr id="28" name="Text Box 16"/>
          <p:cNvSpPr txBox="1">
            <a:spLocks noChangeArrowheads="1"/>
          </p:cNvSpPr>
          <p:nvPr/>
        </p:nvSpPr>
        <p:spPr bwMode="auto">
          <a:xfrm>
            <a:off x="1072071" y="2891275"/>
            <a:ext cx="7044146" cy="777136"/>
          </a:xfrm>
          <a:prstGeom prst="rect">
            <a:avLst/>
          </a:prstGeom>
          <a:solidFill>
            <a:srgbClr val="99FF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80" tIns="34290" rIns="68580" bIns="34290">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defRPr/>
            </a:pPr>
            <a:r>
              <a:rPr lang="en-US" altLang="en-US" sz="2300" b="1" dirty="0"/>
              <a:t>2. </a:t>
            </a:r>
            <a:r>
              <a:rPr lang="en-US" altLang="en-US" sz="2300" b="1" dirty="0" err="1" smtClean="0"/>
              <a:t>Nắm</a:t>
            </a:r>
            <a:r>
              <a:rPr lang="en-US" altLang="en-US" sz="2300" b="1" dirty="0" smtClean="0"/>
              <a:t> </a:t>
            </a:r>
            <a:r>
              <a:rPr lang="en-US" altLang="en-US" sz="2300" b="1" dirty="0" err="1" smtClean="0"/>
              <a:t>được</a:t>
            </a:r>
            <a:r>
              <a:rPr lang="en-US" altLang="en-US" sz="2300" b="1" dirty="0" smtClean="0"/>
              <a:t> </a:t>
            </a:r>
            <a:r>
              <a:rPr lang="en-US" altLang="en-US" sz="2300" b="1" dirty="0" err="1" smtClean="0"/>
              <a:t>cách</a:t>
            </a:r>
            <a:r>
              <a:rPr lang="en-US" altLang="en-US" sz="2300" b="1" dirty="0" smtClean="0"/>
              <a:t> </a:t>
            </a:r>
            <a:r>
              <a:rPr lang="en-US" altLang="en-US" sz="2300" b="1" dirty="0" err="1" smtClean="0"/>
              <a:t>phát</a:t>
            </a:r>
            <a:r>
              <a:rPr lang="en-US" altLang="en-US" sz="2300" b="1" dirty="0" smtClean="0"/>
              <a:t> </a:t>
            </a:r>
            <a:r>
              <a:rPr lang="en-US" altLang="en-US" sz="2300" b="1" dirty="0" err="1" smtClean="0"/>
              <a:t>triển</a:t>
            </a:r>
            <a:r>
              <a:rPr lang="en-US" altLang="en-US" sz="2300" b="1" dirty="0" smtClean="0"/>
              <a:t> </a:t>
            </a:r>
            <a:r>
              <a:rPr lang="en-US" altLang="en-US" sz="2300" b="1" dirty="0" err="1" smtClean="0"/>
              <a:t>câu</a:t>
            </a:r>
            <a:r>
              <a:rPr lang="en-US" altLang="en-US" sz="2300" b="1" dirty="0" smtClean="0"/>
              <a:t> </a:t>
            </a:r>
            <a:r>
              <a:rPr lang="en-US" altLang="en-US" sz="2300" b="1" dirty="0" err="1" smtClean="0"/>
              <a:t>chuyện</a:t>
            </a:r>
            <a:r>
              <a:rPr lang="en-US" altLang="en-US" sz="2300" b="1" dirty="0" smtClean="0"/>
              <a:t> </a:t>
            </a:r>
            <a:r>
              <a:rPr lang="en-US" altLang="en-US" sz="2300" b="1" dirty="0" err="1" smtClean="0"/>
              <a:t>theo</a:t>
            </a:r>
            <a:r>
              <a:rPr lang="en-US" altLang="en-US" sz="2300" b="1" dirty="0" smtClean="0"/>
              <a:t> </a:t>
            </a:r>
            <a:r>
              <a:rPr lang="en-US" altLang="en-US" sz="2300" b="1" dirty="0" err="1" smtClean="0"/>
              <a:t>trình</a:t>
            </a:r>
            <a:r>
              <a:rPr lang="en-US" altLang="en-US" sz="2300" b="1" dirty="0" smtClean="0"/>
              <a:t> </a:t>
            </a:r>
            <a:r>
              <a:rPr lang="en-US" altLang="en-US" sz="2300" b="1" dirty="0" err="1" smtClean="0"/>
              <a:t>tự</a:t>
            </a:r>
            <a:r>
              <a:rPr lang="en-US" altLang="en-US" sz="2300" b="1" dirty="0" smtClean="0"/>
              <a:t> </a:t>
            </a:r>
            <a:r>
              <a:rPr lang="en-US" altLang="en-US" sz="2300" b="1" dirty="0" err="1" smtClean="0"/>
              <a:t>không</a:t>
            </a:r>
            <a:r>
              <a:rPr lang="en-US" altLang="en-US" sz="2300" b="1" dirty="0" smtClean="0"/>
              <a:t> </a:t>
            </a:r>
            <a:r>
              <a:rPr lang="en-US" altLang="en-US" sz="2300" b="1" dirty="0" err="1" smtClean="0"/>
              <a:t>gian</a:t>
            </a:r>
            <a:r>
              <a:rPr lang="en-US" altLang="en-US" sz="2300" b="1" dirty="0" smtClean="0"/>
              <a:t>.</a:t>
            </a:r>
            <a:endParaRPr lang="en-US" altLang="en-US" sz="2300" b="1" dirty="0"/>
          </a:p>
        </p:txBody>
      </p:sp>
      <p:sp>
        <p:nvSpPr>
          <p:cNvPr id="5" name="Rounded Rectangle 1"/>
          <p:cNvSpPr/>
          <p:nvPr/>
        </p:nvSpPr>
        <p:spPr>
          <a:xfrm>
            <a:off x="2445374" y="368666"/>
            <a:ext cx="3957887" cy="800100"/>
          </a:xfrm>
          <a:prstGeom prst="roundRect">
            <a:avLst/>
          </a:prstGeom>
          <a:solidFill>
            <a:schemeClr val="accent1">
              <a:lumMod val="40000"/>
              <a:lumOff val="60000"/>
            </a:schemeClr>
          </a:solidFill>
          <a:ln w="38100">
            <a:solidFill>
              <a:schemeClr val="tx1">
                <a:lumMod val="95000"/>
                <a:lumOff val="5000"/>
              </a:schemeClr>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sz="2100" b="1">
                <a:solidFill>
                  <a:srgbClr val="002060"/>
                </a:solidFill>
                <a:cs typeface="Times New Roman" panose="02020603050405020304" pitchFamily="18" charset="0"/>
              </a:rPr>
              <a:t>YÊU CẦU CẦN ĐẠT</a:t>
            </a: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9874" y="1502856"/>
            <a:ext cx="727052" cy="727052"/>
          </a:xfrm>
          <a:prstGeom prst="rect">
            <a:avLst/>
          </a:prstGeom>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400" y="2759977"/>
            <a:ext cx="727052" cy="727052"/>
          </a:xfrm>
          <a:prstGeom prst="rect">
            <a:avLst/>
          </a:prstGeom>
        </p:spPr>
      </p:pic>
      <p:sp>
        <p:nvSpPr>
          <p:cNvPr id="8" name="Text Box 11"/>
          <p:cNvSpPr txBox="1">
            <a:spLocks noChangeArrowheads="1"/>
          </p:cNvSpPr>
          <p:nvPr/>
        </p:nvSpPr>
        <p:spPr bwMode="auto">
          <a:xfrm>
            <a:off x="1057401" y="4019550"/>
            <a:ext cx="7044146" cy="777136"/>
          </a:xfrm>
          <a:prstGeom prst="rect">
            <a:avLst/>
          </a:prstGeom>
          <a:solidFill>
            <a:srgbClr val="FFFF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80" tIns="34290" rIns="68580" bIns="34290">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defRPr/>
            </a:pPr>
            <a:r>
              <a:rPr lang="en-US" altLang="en-US" sz="2300" b="1" dirty="0" smtClean="0"/>
              <a:t>3. </a:t>
            </a:r>
            <a:r>
              <a:rPr lang="en-US" altLang="en-US" sz="2300" b="1" dirty="0" err="1" smtClean="0"/>
              <a:t>Phân</a:t>
            </a:r>
            <a:r>
              <a:rPr lang="en-US" altLang="en-US" sz="2300" b="1" dirty="0" smtClean="0"/>
              <a:t> </a:t>
            </a:r>
            <a:r>
              <a:rPr lang="en-US" altLang="en-US" sz="2300" b="1" dirty="0" err="1" smtClean="0"/>
              <a:t>biệt</a:t>
            </a:r>
            <a:r>
              <a:rPr lang="en-US" altLang="en-US" sz="2300" b="1" dirty="0" smtClean="0"/>
              <a:t> </a:t>
            </a:r>
            <a:r>
              <a:rPr lang="en-US" altLang="en-US" sz="2300" b="1" dirty="0" err="1" smtClean="0"/>
              <a:t>được</a:t>
            </a:r>
            <a:r>
              <a:rPr lang="en-US" altLang="en-US" sz="2300" b="1" dirty="0" smtClean="0"/>
              <a:t> </a:t>
            </a:r>
            <a:r>
              <a:rPr lang="en-US" altLang="en-US" sz="2300" b="1" dirty="0" err="1" smtClean="0"/>
              <a:t>hai</a:t>
            </a:r>
            <a:r>
              <a:rPr lang="en-US" altLang="en-US" sz="2300" b="1" dirty="0" smtClean="0"/>
              <a:t> </a:t>
            </a:r>
            <a:r>
              <a:rPr lang="en-US" altLang="en-US" sz="2300" b="1" dirty="0" err="1" smtClean="0"/>
              <a:t>cách</a:t>
            </a:r>
            <a:r>
              <a:rPr lang="en-US" altLang="en-US" sz="2300" b="1" dirty="0" smtClean="0"/>
              <a:t> </a:t>
            </a:r>
            <a:r>
              <a:rPr lang="en-US" altLang="en-US" sz="2300" b="1" dirty="0" err="1" smtClean="0"/>
              <a:t>phát</a:t>
            </a:r>
            <a:r>
              <a:rPr lang="en-US" altLang="en-US" sz="2300" b="1" dirty="0" smtClean="0"/>
              <a:t> </a:t>
            </a:r>
            <a:r>
              <a:rPr lang="en-US" altLang="en-US" sz="2300" b="1" dirty="0" err="1" smtClean="0"/>
              <a:t>triển</a:t>
            </a:r>
            <a:r>
              <a:rPr lang="en-US" altLang="en-US" sz="2300" b="1" dirty="0" smtClean="0"/>
              <a:t> </a:t>
            </a:r>
            <a:r>
              <a:rPr lang="en-US" altLang="en-US" sz="2300" b="1" dirty="0" err="1" smtClean="0"/>
              <a:t>câu</a:t>
            </a:r>
            <a:r>
              <a:rPr lang="en-US" altLang="en-US" sz="2300" b="1" dirty="0" smtClean="0"/>
              <a:t> </a:t>
            </a:r>
            <a:r>
              <a:rPr lang="en-US" altLang="en-US" sz="2300" b="1" dirty="0" err="1" smtClean="0"/>
              <a:t>chuyện</a:t>
            </a:r>
            <a:r>
              <a:rPr lang="en-US" altLang="en-US" sz="2300" b="1" dirty="0" smtClean="0"/>
              <a:t> </a:t>
            </a:r>
            <a:r>
              <a:rPr lang="en-US" altLang="en-US" sz="2300" b="1" dirty="0" err="1" smtClean="0"/>
              <a:t>theo</a:t>
            </a:r>
            <a:r>
              <a:rPr lang="en-US" altLang="en-US" sz="2300" b="1" dirty="0" smtClean="0"/>
              <a:t> </a:t>
            </a:r>
            <a:r>
              <a:rPr lang="en-US" altLang="en-US" sz="2300" b="1" dirty="0" err="1" smtClean="0"/>
              <a:t>trình</a:t>
            </a:r>
            <a:r>
              <a:rPr lang="en-US" altLang="en-US" sz="2300" b="1" dirty="0" smtClean="0"/>
              <a:t> </a:t>
            </a:r>
            <a:r>
              <a:rPr lang="en-US" altLang="en-US" sz="2300" b="1" dirty="0" err="1" smtClean="0"/>
              <a:t>tự</a:t>
            </a:r>
            <a:r>
              <a:rPr lang="en-US" altLang="en-US" sz="2300" b="1" dirty="0" smtClean="0"/>
              <a:t> </a:t>
            </a:r>
            <a:r>
              <a:rPr lang="en-US" altLang="en-US" sz="2300" b="1" dirty="0" err="1" smtClean="0"/>
              <a:t>thời</a:t>
            </a:r>
            <a:r>
              <a:rPr lang="en-US" altLang="en-US" sz="2300" b="1" dirty="0" smtClean="0"/>
              <a:t> </a:t>
            </a:r>
            <a:r>
              <a:rPr lang="en-US" altLang="en-US" sz="2300" b="1" dirty="0" err="1" smtClean="0"/>
              <a:t>gian</a:t>
            </a:r>
            <a:r>
              <a:rPr lang="en-US" altLang="en-US" sz="2300" b="1" dirty="0" smtClean="0"/>
              <a:t> </a:t>
            </a:r>
            <a:r>
              <a:rPr lang="en-US" altLang="en-US" sz="2300" b="1" dirty="0" err="1" smtClean="0"/>
              <a:t>và</a:t>
            </a:r>
            <a:r>
              <a:rPr lang="en-US" altLang="en-US" sz="2300" b="1" dirty="0" smtClean="0"/>
              <a:t> </a:t>
            </a:r>
            <a:r>
              <a:rPr lang="en-US" altLang="en-US" sz="2300" b="1" dirty="0" err="1" smtClean="0"/>
              <a:t>không</a:t>
            </a:r>
            <a:r>
              <a:rPr lang="en-US" altLang="en-US" sz="2300" b="1" dirty="0" smtClean="0"/>
              <a:t> </a:t>
            </a:r>
            <a:r>
              <a:rPr lang="en-US" altLang="en-US" sz="2300" b="1" dirty="0" err="1" smtClean="0"/>
              <a:t>gian</a:t>
            </a:r>
            <a:r>
              <a:rPr lang="en-US" altLang="en-US" sz="2300" b="1" dirty="0" smtClean="0"/>
              <a:t>.</a:t>
            </a:r>
            <a:endParaRPr lang="en-US" altLang="en-US" sz="2300" b="1" dirty="0"/>
          </a:p>
        </p:txBody>
      </p:sp>
    </p:spTree>
    <p:extLst>
      <p:ext uri="{BB962C8B-B14F-4D97-AF65-F5344CB8AC3E}">
        <p14:creationId xmlns:p14="http://schemas.microsoft.com/office/powerpoint/2010/main" val="333750481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50" name="Google Shape;1050;p35"/>
          <p:cNvSpPr txBox="1">
            <a:spLocks noGrp="1"/>
          </p:cNvSpPr>
          <p:nvPr>
            <p:ph type="subTitle" idx="4294967295"/>
          </p:nvPr>
        </p:nvSpPr>
        <p:spPr>
          <a:xfrm>
            <a:off x="3186418" y="243368"/>
            <a:ext cx="2468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4800" dirty="0" smtClean="0">
                <a:solidFill>
                  <a:schemeClr val="tx1"/>
                </a:solidFill>
              </a:rPr>
              <a:t>Bài 3:</a:t>
            </a:r>
            <a:endParaRPr sz="4800" dirty="0">
              <a:solidFill>
                <a:schemeClr val="tx1"/>
              </a:solidFill>
            </a:endParaRPr>
          </a:p>
        </p:txBody>
      </p:sp>
      <p:sp>
        <p:nvSpPr>
          <p:cNvPr id="1051" name="Google Shape;1051;p35"/>
          <p:cNvSpPr/>
          <p:nvPr/>
        </p:nvSpPr>
        <p:spPr>
          <a:xfrm>
            <a:off x="3303368" y="1123950"/>
            <a:ext cx="2234199" cy="43000"/>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2" name="Google Shape;1052;p35"/>
          <p:cNvSpPr/>
          <p:nvPr/>
        </p:nvSpPr>
        <p:spPr>
          <a:xfrm>
            <a:off x="3303368" y="242750"/>
            <a:ext cx="2234199" cy="43000"/>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3" name="Group 2"/>
          <p:cNvGrpSpPr/>
          <p:nvPr/>
        </p:nvGrpSpPr>
        <p:grpSpPr>
          <a:xfrm>
            <a:off x="1143000" y="1352550"/>
            <a:ext cx="7010400" cy="3682446"/>
            <a:chOff x="1676400" y="1352550"/>
            <a:chExt cx="5943600" cy="3565901"/>
          </a:xfrm>
        </p:grpSpPr>
        <p:grpSp>
          <p:nvGrpSpPr>
            <p:cNvPr id="1030" name="Google Shape;1030;p35"/>
            <p:cNvGrpSpPr/>
            <p:nvPr/>
          </p:nvGrpSpPr>
          <p:grpSpPr>
            <a:xfrm>
              <a:off x="1676400" y="1352550"/>
              <a:ext cx="5943600" cy="3565901"/>
              <a:chOff x="238100" y="603575"/>
              <a:chExt cx="7144650" cy="4507825"/>
            </a:xfrm>
          </p:grpSpPr>
          <p:sp>
            <p:nvSpPr>
              <p:cNvPr id="1032" name="Google Shape;1032;p35"/>
              <p:cNvSpPr/>
              <p:nvPr/>
            </p:nvSpPr>
            <p:spPr>
              <a:xfrm>
                <a:off x="238100" y="603575"/>
                <a:ext cx="7144650" cy="4507825"/>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5"/>
              <p:cNvSpPr/>
              <p:nvPr/>
            </p:nvSpPr>
            <p:spPr>
              <a:xfrm>
                <a:off x="283750" y="4284400"/>
                <a:ext cx="7068150" cy="214175"/>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5"/>
              <p:cNvSpPr/>
              <p:nvPr/>
            </p:nvSpPr>
            <p:spPr>
              <a:xfrm>
                <a:off x="1030425" y="4338525"/>
                <a:ext cx="124700" cy="632250"/>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5"/>
              <p:cNvSpPr/>
              <p:nvPr/>
            </p:nvSpPr>
            <p:spPr>
              <a:xfrm>
                <a:off x="567000" y="4480475"/>
                <a:ext cx="314075" cy="294800"/>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5"/>
              <p:cNvSpPr/>
              <p:nvPr/>
            </p:nvSpPr>
            <p:spPr>
              <a:xfrm>
                <a:off x="1781050" y="4375575"/>
                <a:ext cx="117100" cy="637100"/>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5"/>
              <p:cNvSpPr/>
              <p:nvPr/>
            </p:nvSpPr>
            <p:spPr>
              <a:xfrm>
                <a:off x="1252775" y="4493275"/>
                <a:ext cx="184450" cy="339175"/>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5"/>
              <p:cNvSpPr/>
              <p:nvPr/>
            </p:nvSpPr>
            <p:spPr>
              <a:xfrm>
                <a:off x="1451225" y="4505075"/>
                <a:ext cx="184375" cy="337375"/>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5"/>
              <p:cNvSpPr/>
              <p:nvPr/>
            </p:nvSpPr>
            <p:spPr>
              <a:xfrm>
                <a:off x="6438550" y="4374275"/>
                <a:ext cx="117850" cy="656450"/>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5"/>
              <p:cNvSpPr/>
              <p:nvPr/>
            </p:nvSpPr>
            <p:spPr>
              <a:xfrm>
                <a:off x="5508325" y="4425050"/>
                <a:ext cx="150225" cy="667725"/>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5"/>
              <p:cNvSpPr/>
              <p:nvPr/>
            </p:nvSpPr>
            <p:spPr>
              <a:xfrm>
                <a:off x="6991600" y="4424000"/>
                <a:ext cx="188650" cy="149975"/>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5"/>
              <p:cNvSpPr/>
              <p:nvPr/>
            </p:nvSpPr>
            <p:spPr>
              <a:xfrm>
                <a:off x="6597875" y="4463975"/>
                <a:ext cx="209750" cy="182225"/>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5"/>
              <p:cNvSpPr/>
              <p:nvPr/>
            </p:nvSpPr>
            <p:spPr>
              <a:xfrm>
                <a:off x="6978525" y="4696425"/>
                <a:ext cx="195475" cy="174150"/>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5"/>
              <p:cNvSpPr/>
              <p:nvPr/>
            </p:nvSpPr>
            <p:spPr>
              <a:xfrm>
                <a:off x="6595625" y="4774175"/>
                <a:ext cx="229675" cy="151875"/>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5"/>
              <p:cNvSpPr/>
              <p:nvPr/>
            </p:nvSpPr>
            <p:spPr>
              <a:xfrm>
                <a:off x="5761950" y="4564800"/>
                <a:ext cx="353400" cy="375925"/>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5"/>
              <p:cNvSpPr/>
              <p:nvPr/>
            </p:nvSpPr>
            <p:spPr>
              <a:xfrm>
                <a:off x="6058275" y="4538425"/>
                <a:ext cx="206450" cy="144950"/>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5"/>
              <p:cNvSpPr/>
              <p:nvPr/>
            </p:nvSpPr>
            <p:spPr>
              <a:xfrm>
                <a:off x="6060775" y="4706700"/>
                <a:ext cx="241350" cy="47200"/>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5"/>
              <p:cNvSpPr/>
              <p:nvPr/>
            </p:nvSpPr>
            <p:spPr>
              <a:xfrm>
                <a:off x="6079250" y="4805450"/>
                <a:ext cx="247650" cy="151375"/>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784227" y="1647703"/>
              <a:ext cx="5740255" cy="1996840"/>
            </a:xfrm>
            <a:prstGeom prst="rect">
              <a:avLst/>
            </a:prstGeom>
          </p:spPr>
          <p:txBody>
            <a:bodyPr wrap="square">
              <a:spAutoFit/>
            </a:bodyPr>
            <a:lstStyle/>
            <a:p>
              <a:pPr algn="just"/>
              <a:r>
                <a:rPr lang="en-US" sz="3200" dirty="0" err="1">
                  <a:solidFill>
                    <a:schemeClr val="accent2">
                      <a:lumMod val="50000"/>
                    </a:schemeClr>
                  </a:solidFill>
                </a:rPr>
                <a:t>Cách</a:t>
              </a:r>
              <a:r>
                <a:rPr lang="en-US" sz="3200" dirty="0">
                  <a:solidFill>
                    <a:schemeClr val="accent2">
                      <a:lumMod val="50000"/>
                    </a:schemeClr>
                  </a:solidFill>
                </a:rPr>
                <a:t> </a:t>
              </a:r>
              <a:r>
                <a:rPr lang="en-US" sz="3200" dirty="0" err="1">
                  <a:solidFill>
                    <a:schemeClr val="accent2">
                      <a:lumMod val="50000"/>
                    </a:schemeClr>
                  </a:solidFill>
                </a:rPr>
                <a:t>kể</a:t>
              </a:r>
              <a:r>
                <a:rPr lang="en-US" sz="3200" dirty="0">
                  <a:solidFill>
                    <a:schemeClr val="accent2">
                      <a:lumMod val="50000"/>
                    </a:schemeClr>
                  </a:solidFill>
                </a:rPr>
                <a:t> </a:t>
              </a:r>
              <a:r>
                <a:rPr lang="en-US" sz="3200" dirty="0" err="1">
                  <a:solidFill>
                    <a:schemeClr val="accent2">
                      <a:lumMod val="50000"/>
                    </a:schemeClr>
                  </a:solidFill>
                </a:rPr>
                <a:t>câu</a:t>
              </a:r>
              <a:r>
                <a:rPr lang="en-US" sz="3200" dirty="0">
                  <a:solidFill>
                    <a:schemeClr val="accent2">
                      <a:lumMod val="50000"/>
                    </a:schemeClr>
                  </a:solidFill>
                </a:rPr>
                <a:t> </a:t>
              </a:r>
              <a:r>
                <a:rPr lang="en-US" sz="3200" dirty="0" err="1">
                  <a:solidFill>
                    <a:schemeClr val="accent2">
                      <a:lumMod val="50000"/>
                    </a:schemeClr>
                  </a:solidFill>
                </a:rPr>
                <a:t>chuyện</a:t>
              </a:r>
              <a:r>
                <a:rPr lang="en-US" sz="3200" dirty="0">
                  <a:solidFill>
                    <a:schemeClr val="accent2">
                      <a:lumMod val="50000"/>
                    </a:schemeClr>
                  </a:solidFill>
                </a:rPr>
                <a:t> </a:t>
              </a:r>
              <a:r>
                <a:rPr lang="en-US" sz="3200" dirty="0" err="1">
                  <a:solidFill>
                    <a:schemeClr val="accent2">
                      <a:lumMod val="50000"/>
                    </a:schemeClr>
                  </a:solidFill>
                </a:rPr>
                <a:t>trong</a:t>
              </a:r>
              <a:r>
                <a:rPr lang="en-US" sz="3200" dirty="0">
                  <a:solidFill>
                    <a:schemeClr val="accent2">
                      <a:lumMod val="50000"/>
                    </a:schemeClr>
                  </a:solidFill>
                </a:rPr>
                <a:t> </a:t>
              </a:r>
              <a:r>
                <a:rPr lang="en-US" sz="3200" dirty="0" err="1">
                  <a:solidFill>
                    <a:schemeClr val="accent2">
                      <a:lumMod val="50000"/>
                    </a:schemeClr>
                  </a:solidFill>
                </a:rPr>
                <a:t>bài</a:t>
              </a:r>
              <a:r>
                <a:rPr lang="en-US" sz="3200" dirty="0">
                  <a:solidFill>
                    <a:schemeClr val="accent2">
                      <a:lumMod val="50000"/>
                    </a:schemeClr>
                  </a:solidFill>
                </a:rPr>
                <a:t> </a:t>
              </a:r>
              <a:r>
                <a:rPr lang="en-US" sz="3200" dirty="0" err="1">
                  <a:solidFill>
                    <a:schemeClr val="accent2">
                      <a:lumMod val="50000"/>
                    </a:schemeClr>
                  </a:solidFill>
                </a:rPr>
                <a:t>tập</a:t>
              </a:r>
              <a:r>
                <a:rPr lang="en-US" sz="3200" dirty="0">
                  <a:solidFill>
                    <a:schemeClr val="accent2">
                      <a:lumMod val="50000"/>
                    </a:schemeClr>
                  </a:solidFill>
                </a:rPr>
                <a:t> 2 </a:t>
              </a:r>
              <a:r>
                <a:rPr lang="en-US" sz="3200" dirty="0" err="1">
                  <a:solidFill>
                    <a:schemeClr val="accent2">
                      <a:lumMod val="50000"/>
                    </a:schemeClr>
                  </a:solidFill>
                </a:rPr>
                <a:t>có</a:t>
              </a:r>
              <a:r>
                <a:rPr lang="en-US" sz="3200" dirty="0">
                  <a:solidFill>
                    <a:schemeClr val="accent2">
                      <a:lumMod val="50000"/>
                    </a:schemeClr>
                  </a:solidFill>
                </a:rPr>
                <a:t> </a:t>
              </a:r>
              <a:r>
                <a:rPr lang="en-US" sz="3200" dirty="0" err="1">
                  <a:solidFill>
                    <a:schemeClr val="accent2">
                      <a:lumMod val="50000"/>
                    </a:schemeClr>
                  </a:solidFill>
                </a:rPr>
                <a:t>gì</a:t>
              </a:r>
              <a:r>
                <a:rPr lang="en-US" sz="3200" dirty="0">
                  <a:solidFill>
                    <a:schemeClr val="accent2">
                      <a:lumMod val="50000"/>
                    </a:schemeClr>
                  </a:solidFill>
                </a:rPr>
                <a:t> </a:t>
              </a:r>
              <a:r>
                <a:rPr lang="en-US" sz="3200" dirty="0" err="1">
                  <a:solidFill>
                    <a:schemeClr val="accent2">
                      <a:lumMod val="50000"/>
                    </a:schemeClr>
                  </a:solidFill>
                </a:rPr>
                <a:t>khác</a:t>
              </a:r>
              <a:r>
                <a:rPr lang="en-US" sz="3200" dirty="0">
                  <a:solidFill>
                    <a:schemeClr val="accent2">
                      <a:lumMod val="50000"/>
                    </a:schemeClr>
                  </a:solidFill>
                </a:rPr>
                <a:t> </a:t>
              </a:r>
              <a:r>
                <a:rPr lang="en-US" sz="3200" dirty="0" err="1">
                  <a:solidFill>
                    <a:schemeClr val="accent2">
                      <a:lumMod val="50000"/>
                    </a:schemeClr>
                  </a:solidFill>
                </a:rPr>
                <a:t>cách</a:t>
              </a:r>
              <a:r>
                <a:rPr lang="en-US" sz="3200" dirty="0">
                  <a:solidFill>
                    <a:schemeClr val="accent2">
                      <a:lumMod val="50000"/>
                    </a:schemeClr>
                  </a:solidFill>
                </a:rPr>
                <a:t> </a:t>
              </a:r>
              <a:r>
                <a:rPr lang="en-US" sz="3200" dirty="0" err="1">
                  <a:solidFill>
                    <a:schemeClr val="accent2">
                      <a:lumMod val="50000"/>
                    </a:schemeClr>
                  </a:solidFill>
                </a:rPr>
                <a:t>kể</a:t>
              </a:r>
              <a:r>
                <a:rPr lang="en-US" sz="3200" dirty="0">
                  <a:solidFill>
                    <a:schemeClr val="accent2">
                      <a:lumMod val="50000"/>
                    </a:schemeClr>
                  </a:solidFill>
                </a:rPr>
                <a:t> </a:t>
              </a:r>
              <a:r>
                <a:rPr lang="en-US" sz="3200" dirty="0" err="1">
                  <a:solidFill>
                    <a:schemeClr val="accent2">
                      <a:lumMod val="50000"/>
                    </a:schemeClr>
                  </a:solidFill>
                </a:rPr>
                <a:t>trong</a:t>
              </a:r>
              <a:r>
                <a:rPr lang="en-US" sz="3200" dirty="0">
                  <a:solidFill>
                    <a:schemeClr val="accent2">
                      <a:lumMod val="50000"/>
                    </a:schemeClr>
                  </a:solidFill>
                </a:rPr>
                <a:t> </a:t>
              </a:r>
              <a:r>
                <a:rPr lang="en-US" sz="3200" dirty="0" err="1">
                  <a:solidFill>
                    <a:schemeClr val="accent2">
                      <a:lumMod val="50000"/>
                    </a:schemeClr>
                  </a:solidFill>
                </a:rPr>
                <a:t>bài</a:t>
              </a:r>
              <a:r>
                <a:rPr lang="en-US" sz="3200" dirty="0">
                  <a:solidFill>
                    <a:schemeClr val="accent2">
                      <a:lumMod val="50000"/>
                    </a:schemeClr>
                  </a:solidFill>
                </a:rPr>
                <a:t> </a:t>
              </a:r>
              <a:r>
                <a:rPr lang="en-US" sz="3200" dirty="0" err="1">
                  <a:solidFill>
                    <a:schemeClr val="accent2">
                      <a:lumMod val="50000"/>
                    </a:schemeClr>
                  </a:solidFill>
                </a:rPr>
                <a:t>tập</a:t>
              </a:r>
              <a:r>
                <a:rPr lang="en-US" sz="3200" dirty="0">
                  <a:solidFill>
                    <a:schemeClr val="accent2">
                      <a:lumMod val="50000"/>
                    </a:schemeClr>
                  </a:solidFill>
                </a:rPr>
                <a:t> 1:</a:t>
              </a:r>
            </a:p>
            <a:p>
              <a:pPr algn="just"/>
              <a:r>
                <a:rPr lang="en-US" sz="3200" dirty="0" smtClean="0">
                  <a:solidFill>
                    <a:schemeClr val="accent2">
                      <a:lumMod val="50000"/>
                    </a:schemeClr>
                  </a:solidFill>
                </a:rPr>
                <a:t>a) </a:t>
              </a:r>
              <a:r>
                <a:rPr lang="en-US" sz="3200" dirty="0" err="1" smtClean="0">
                  <a:solidFill>
                    <a:schemeClr val="accent2">
                      <a:lumMod val="50000"/>
                    </a:schemeClr>
                  </a:solidFill>
                </a:rPr>
                <a:t>Về</a:t>
              </a:r>
              <a:r>
                <a:rPr lang="en-US" sz="3200" dirty="0" smtClean="0">
                  <a:solidFill>
                    <a:schemeClr val="accent2">
                      <a:lumMod val="50000"/>
                    </a:schemeClr>
                  </a:solidFill>
                </a:rPr>
                <a:t> </a:t>
              </a:r>
              <a:r>
                <a:rPr lang="en-US" sz="3200" dirty="0" err="1">
                  <a:solidFill>
                    <a:schemeClr val="accent2">
                      <a:lumMod val="50000"/>
                    </a:schemeClr>
                  </a:solidFill>
                </a:rPr>
                <a:t>trình</a:t>
              </a:r>
              <a:r>
                <a:rPr lang="en-US" sz="3200" dirty="0">
                  <a:solidFill>
                    <a:schemeClr val="accent2">
                      <a:lumMod val="50000"/>
                    </a:schemeClr>
                  </a:solidFill>
                </a:rPr>
                <a:t> </a:t>
              </a:r>
              <a:r>
                <a:rPr lang="en-US" sz="3200" dirty="0" err="1">
                  <a:solidFill>
                    <a:schemeClr val="accent2">
                      <a:lumMod val="50000"/>
                    </a:schemeClr>
                  </a:solidFill>
                </a:rPr>
                <a:t>tự</a:t>
              </a:r>
              <a:r>
                <a:rPr lang="en-US" sz="3200" dirty="0">
                  <a:solidFill>
                    <a:schemeClr val="accent2">
                      <a:lumMod val="50000"/>
                    </a:schemeClr>
                  </a:solidFill>
                </a:rPr>
                <a:t> </a:t>
              </a:r>
              <a:r>
                <a:rPr lang="en-US" sz="3200" dirty="0" err="1">
                  <a:solidFill>
                    <a:schemeClr val="accent2">
                      <a:lumMod val="50000"/>
                    </a:schemeClr>
                  </a:solidFill>
                </a:rPr>
                <a:t>sắp</a:t>
              </a:r>
              <a:r>
                <a:rPr lang="en-US" sz="3200" dirty="0">
                  <a:solidFill>
                    <a:schemeClr val="accent2">
                      <a:lumMod val="50000"/>
                    </a:schemeClr>
                  </a:solidFill>
                </a:rPr>
                <a:t> </a:t>
              </a:r>
              <a:r>
                <a:rPr lang="en-US" sz="3200" dirty="0" err="1">
                  <a:solidFill>
                    <a:schemeClr val="accent2">
                      <a:lumMod val="50000"/>
                    </a:schemeClr>
                  </a:solidFill>
                </a:rPr>
                <a:t>xếp</a:t>
              </a:r>
              <a:r>
                <a:rPr lang="en-US" sz="3200" dirty="0">
                  <a:solidFill>
                    <a:schemeClr val="accent2">
                      <a:lumMod val="50000"/>
                    </a:schemeClr>
                  </a:solidFill>
                </a:rPr>
                <a:t> </a:t>
              </a:r>
              <a:r>
                <a:rPr lang="en-US" sz="3200" dirty="0" err="1">
                  <a:solidFill>
                    <a:schemeClr val="accent2">
                      <a:lumMod val="50000"/>
                    </a:schemeClr>
                  </a:solidFill>
                </a:rPr>
                <a:t>các</a:t>
              </a:r>
              <a:r>
                <a:rPr lang="en-US" sz="3200" dirty="0">
                  <a:solidFill>
                    <a:schemeClr val="accent2">
                      <a:lumMod val="50000"/>
                    </a:schemeClr>
                  </a:solidFill>
                </a:rPr>
                <a:t> </a:t>
              </a:r>
              <a:r>
                <a:rPr lang="en-US" sz="3200" dirty="0" err="1">
                  <a:solidFill>
                    <a:schemeClr val="accent2">
                      <a:lumMod val="50000"/>
                    </a:schemeClr>
                  </a:solidFill>
                </a:rPr>
                <a:t>sự</a:t>
              </a:r>
              <a:r>
                <a:rPr lang="en-US" sz="3200" dirty="0">
                  <a:solidFill>
                    <a:schemeClr val="accent2">
                      <a:lumMod val="50000"/>
                    </a:schemeClr>
                  </a:solidFill>
                </a:rPr>
                <a:t> </a:t>
              </a:r>
              <a:r>
                <a:rPr lang="en-US" sz="3200" dirty="0" err="1">
                  <a:solidFill>
                    <a:schemeClr val="accent2">
                      <a:lumMod val="50000"/>
                    </a:schemeClr>
                  </a:solidFill>
                </a:rPr>
                <a:t>việc</a:t>
              </a:r>
              <a:r>
                <a:rPr lang="en-US" sz="3200" dirty="0">
                  <a:solidFill>
                    <a:schemeClr val="accent2">
                      <a:lumMod val="50000"/>
                    </a:schemeClr>
                  </a:solidFill>
                </a:rPr>
                <a:t>.</a:t>
              </a:r>
            </a:p>
            <a:p>
              <a:pPr algn="just"/>
              <a:r>
                <a:rPr lang="en-US" sz="3200" dirty="0">
                  <a:solidFill>
                    <a:schemeClr val="accent2">
                      <a:lumMod val="50000"/>
                    </a:schemeClr>
                  </a:solidFill>
                </a:rPr>
                <a:t>b) </a:t>
              </a:r>
              <a:r>
                <a:rPr lang="en-US" sz="3200" dirty="0" err="1">
                  <a:solidFill>
                    <a:schemeClr val="accent2">
                      <a:lumMod val="50000"/>
                    </a:schemeClr>
                  </a:solidFill>
                </a:rPr>
                <a:t>Về</a:t>
              </a:r>
              <a:r>
                <a:rPr lang="en-US" sz="3200" dirty="0">
                  <a:solidFill>
                    <a:schemeClr val="accent2">
                      <a:lumMod val="50000"/>
                    </a:schemeClr>
                  </a:solidFill>
                </a:rPr>
                <a:t> </a:t>
              </a:r>
              <a:r>
                <a:rPr lang="en-US" sz="3200" dirty="0" err="1">
                  <a:solidFill>
                    <a:schemeClr val="accent2">
                      <a:lumMod val="50000"/>
                    </a:schemeClr>
                  </a:solidFill>
                </a:rPr>
                <a:t>những</a:t>
              </a:r>
              <a:r>
                <a:rPr lang="en-US" sz="3200" dirty="0">
                  <a:solidFill>
                    <a:schemeClr val="accent2">
                      <a:lumMod val="50000"/>
                    </a:schemeClr>
                  </a:solidFill>
                </a:rPr>
                <a:t> </a:t>
              </a:r>
              <a:r>
                <a:rPr lang="en-US" sz="3200" dirty="0" err="1">
                  <a:solidFill>
                    <a:schemeClr val="accent2">
                      <a:lumMod val="50000"/>
                    </a:schemeClr>
                  </a:solidFill>
                </a:rPr>
                <a:t>từ</a:t>
              </a:r>
              <a:r>
                <a:rPr lang="en-US" sz="3200" dirty="0">
                  <a:solidFill>
                    <a:schemeClr val="accent2">
                      <a:lumMod val="50000"/>
                    </a:schemeClr>
                  </a:solidFill>
                </a:rPr>
                <a:t> </a:t>
              </a:r>
              <a:r>
                <a:rPr lang="en-US" sz="3200" dirty="0" err="1">
                  <a:solidFill>
                    <a:schemeClr val="accent2">
                      <a:lumMod val="50000"/>
                    </a:schemeClr>
                  </a:solidFill>
                </a:rPr>
                <a:t>ngữ</a:t>
              </a:r>
              <a:r>
                <a:rPr lang="en-US" sz="3200" dirty="0">
                  <a:solidFill>
                    <a:schemeClr val="accent2">
                      <a:lumMod val="50000"/>
                    </a:schemeClr>
                  </a:solidFill>
                </a:rPr>
                <a:t> </a:t>
              </a:r>
              <a:r>
                <a:rPr lang="en-US" sz="3200" dirty="0" err="1">
                  <a:solidFill>
                    <a:schemeClr val="accent2">
                      <a:lumMod val="50000"/>
                    </a:schemeClr>
                  </a:solidFill>
                </a:rPr>
                <a:t>nối</a:t>
              </a:r>
              <a:r>
                <a:rPr lang="en-US" sz="3200" dirty="0">
                  <a:solidFill>
                    <a:schemeClr val="accent2">
                      <a:lumMod val="50000"/>
                    </a:schemeClr>
                  </a:solidFill>
                </a:rPr>
                <a:t> </a:t>
              </a:r>
              <a:r>
                <a:rPr lang="en-US" sz="3200" dirty="0" err="1">
                  <a:solidFill>
                    <a:schemeClr val="accent2">
                      <a:lumMod val="50000"/>
                    </a:schemeClr>
                  </a:solidFill>
                </a:rPr>
                <a:t>hai</a:t>
              </a:r>
              <a:r>
                <a:rPr lang="en-US" sz="3200" dirty="0">
                  <a:solidFill>
                    <a:schemeClr val="accent2">
                      <a:lumMod val="50000"/>
                    </a:schemeClr>
                  </a:solidFill>
                </a:rPr>
                <a:t> </a:t>
              </a:r>
              <a:r>
                <a:rPr lang="en-US" sz="3200" dirty="0" err="1">
                  <a:solidFill>
                    <a:schemeClr val="accent2">
                      <a:lumMod val="50000"/>
                    </a:schemeClr>
                  </a:solidFill>
                </a:rPr>
                <a:t>đoạn</a:t>
              </a:r>
              <a:r>
                <a:rPr lang="en-US" sz="3200" dirty="0">
                  <a:solidFill>
                    <a:schemeClr val="accent2">
                      <a:lumMod val="50000"/>
                    </a:schemeClr>
                  </a:solidFill>
                </a:rPr>
                <a:t>.</a:t>
              </a:r>
            </a:p>
          </p:txBody>
        </p:sp>
      </p:grpSp>
    </p:spTree>
    <p:extLst>
      <p:ext uri="{BB962C8B-B14F-4D97-AF65-F5344CB8AC3E}">
        <p14:creationId xmlns:p14="http://schemas.microsoft.com/office/powerpoint/2010/main" val="1218676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50" name="Google Shape;1050;p35"/>
          <p:cNvSpPr txBox="1">
            <a:spLocks noGrp="1"/>
          </p:cNvSpPr>
          <p:nvPr>
            <p:ph type="subTitle" idx="4294967295"/>
          </p:nvPr>
        </p:nvSpPr>
        <p:spPr>
          <a:xfrm>
            <a:off x="3186418" y="243368"/>
            <a:ext cx="2468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4800" dirty="0" smtClean="0">
                <a:solidFill>
                  <a:schemeClr val="tx1"/>
                </a:solidFill>
              </a:rPr>
              <a:t>Bài 3:</a:t>
            </a:r>
            <a:endParaRPr sz="4800" dirty="0">
              <a:solidFill>
                <a:schemeClr val="tx1"/>
              </a:solidFill>
            </a:endParaRPr>
          </a:p>
        </p:txBody>
      </p:sp>
      <p:sp>
        <p:nvSpPr>
          <p:cNvPr id="1051" name="Google Shape;1051;p35"/>
          <p:cNvSpPr/>
          <p:nvPr/>
        </p:nvSpPr>
        <p:spPr>
          <a:xfrm>
            <a:off x="3303368" y="1123950"/>
            <a:ext cx="2234199" cy="43000"/>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2" name="Google Shape;1052;p35"/>
          <p:cNvSpPr/>
          <p:nvPr/>
        </p:nvSpPr>
        <p:spPr>
          <a:xfrm>
            <a:off x="3303368" y="242750"/>
            <a:ext cx="2234199" cy="43000"/>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 name="Rectangle 24"/>
          <p:cNvSpPr/>
          <p:nvPr/>
        </p:nvSpPr>
        <p:spPr>
          <a:xfrm>
            <a:off x="381001" y="1428750"/>
            <a:ext cx="7659738" cy="2554545"/>
          </a:xfrm>
          <a:prstGeom prst="rect">
            <a:avLst/>
          </a:prstGeom>
        </p:spPr>
        <p:txBody>
          <a:bodyPr wrap="square">
            <a:spAutoFit/>
          </a:bodyPr>
          <a:lstStyle/>
          <a:p>
            <a:pPr algn="just"/>
            <a:r>
              <a:rPr lang="en-US" sz="3200" dirty="0" smtClean="0">
                <a:solidFill>
                  <a:schemeClr val="tx1"/>
                </a:solidFill>
              </a:rPr>
              <a:t>a) </a:t>
            </a:r>
            <a:r>
              <a:rPr lang="en-US" sz="3200" dirty="0" err="1" smtClean="0">
                <a:solidFill>
                  <a:schemeClr val="tx1"/>
                </a:solidFill>
              </a:rPr>
              <a:t>Về</a:t>
            </a:r>
            <a:r>
              <a:rPr lang="en-US" sz="3200" dirty="0" smtClean="0">
                <a:solidFill>
                  <a:schemeClr val="tx1"/>
                </a:solidFill>
              </a:rPr>
              <a:t> </a:t>
            </a:r>
            <a:r>
              <a:rPr lang="en-US" sz="3200" dirty="0" err="1">
                <a:solidFill>
                  <a:schemeClr val="tx1"/>
                </a:solidFill>
              </a:rPr>
              <a:t>trình</a:t>
            </a:r>
            <a:r>
              <a:rPr lang="en-US" sz="3200" dirty="0">
                <a:solidFill>
                  <a:schemeClr val="tx1"/>
                </a:solidFill>
              </a:rPr>
              <a:t> </a:t>
            </a:r>
            <a:r>
              <a:rPr lang="en-US" sz="3200" dirty="0" err="1">
                <a:solidFill>
                  <a:schemeClr val="tx1"/>
                </a:solidFill>
              </a:rPr>
              <a:t>tự</a:t>
            </a:r>
            <a:r>
              <a:rPr lang="en-US" sz="3200" dirty="0">
                <a:solidFill>
                  <a:schemeClr val="tx1"/>
                </a:solidFill>
              </a:rPr>
              <a:t> </a:t>
            </a:r>
            <a:r>
              <a:rPr lang="en-US" sz="3200" dirty="0" err="1">
                <a:solidFill>
                  <a:schemeClr val="tx1"/>
                </a:solidFill>
              </a:rPr>
              <a:t>sắp</a:t>
            </a:r>
            <a:r>
              <a:rPr lang="en-US" sz="3200" dirty="0">
                <a:solidFill>
                  <a:schemeClr val="tx1"/>
                </a:solidFill>
              </a:rPr>
              <a:t> </a:t>
            </a:r>
            <a:r>
              <a:rPr lang="en-US" sz="3200" dirty="0" err="1">
                <a:solidFill>
                  <a:schemeClr val="tx1"/>
                </a:solidFill>
              </a:rPr>
              <a:t>xếp</a:t>
            </a:r>
            <a:r>
              <a:rPr lang="en-US" sz="3200" dirty="0">
                <a:solidFill>
                  <a:schemeClr val="tx1"/>
                </a:solidFill>
              </a:rPr>
              <a:t> </a:t>
            </a:r>
            <a:r>
              <a:rPr lang="en-US" sz="3200" dirty="0" err="1">
                <a:solidFill>
                  <a:schemeClr val="tx1"/>
                </a:solidFill>
              </a:rPr>
              <a:t>các</a:t>
            </a:r>
            <a:r>
              <a:rPr lang="en-US" sz="3200" dirty="0">
                <a:solidFill>
                  <a:schemeClr val="tx1"/>
                </a:solidFill>
              </a:rPr>
              <a:t> </a:t>
            </a:r>
            <a:r>
              <a:rPr lang="en-US" sz="3200" dirty="0" err="1">
                <a:solidFill>
                  <a:schemeClr val="tx1"/>
                </a:solidFill>
              </a:rPr>
              <a:t>sự</a:t>
            </a:r>
            <a:r>
              <a:rPr lang="en-US" sz="3200" dirty="0">
                <a:solidFill>
                  <a:schemeClr val="tx1"/>
                </a:solidFill>
              </a:rPr>
              <a:t> </a:t>
            </a:r>
            <a:r>
              <a:rPr lang="en-US" sz="3200" dirty="0" err="1">
                <a:solidFill>
                  <a:schemeClr val="tx1"/>
                </a:solidFill>
              </a:rPr>
              <a:t>việc</a:t>
            </a:r>
            <a:r>
              <a:rPr lang="en-US" sz="3200" dirty="0">
                <a:solidFill>
                  <a:schemeClr val="tx1"/>
                </a:solidFill>
              </a:rPr>
              <a:t>.</a:t>
            </a:r>
          </a:p>
          <a:p>
            <a:pPr marL="457200" indent="-457200" algn="just">
              <a:buFontTx/>
              <a:buChar char="-"/>
            </a:pPr>
            <a:r>
              <a:rPr lang="en-US" sz="3200" dirty="0" err="1" smtClean="0">
                <a:solidFill>
                  <a:schemeClr val="tx1"/>
                </a:solidFill>
              </a:rPr>
              <a:t>Bài</a:t>
            </a:r>
            <a:r>
              <a:rPr lang="en-US" sz="3200" dirty="0" smtClean="0">
                <a:solidFill>
                  <a:schemeClr val="tx1"/>
                </a:solidFill>
              </a:rPr>
              <a:t> 1:</a:t>
            </a:r>
          </a:p>
          <a:p>
            <a:pPr marL="457200" indent="-457200" algn="just">
              <a:buFontTx/>
              <a:buChar char="-"/>
            </a:pPr>
            <a:endParaRPr lang="en-US" sz="3200" dirty="0" smtClean="0">
              <a:solidFill>
                <a:schemeClr val="tx1"/>
              </a:solidFill>
            </a:endParaRPr>
          </a:p>
          <a:p>
            <a:pPr marL="457200" indent="-457200" algn="just">
              <a:buFontTx/>
              <a:buChar char="-"/>
            </a:pPr>
            <a:endParaRPr lang="en-US" sz="3200" dirty="0">
              <a:solidFill>
                <a:schemeClr val="tx1"/>
              </a:solidFill>
            </a:endParaRPr>
          </a:p>
          <a:p>
            <a:pPr marL="457200" indent="-457200" algn="just">
              <a:buFontTx/>
              <a:buChar char="-"/>
            </a:pPr>
            <a:r>
              <a:rPr lang="en-US" sz="3200" dirty="0" err="1" smtClean="0">
                <a:solidFill>
                  <a:schemeClr val="tx1"/>
                </a:solidFill>
              </a:rPr>
              <a:t>Bài</a:t>
            </a:r>
            <a:r>
              <a:rPr lang="en-US" sz="3200" dirty="0" smtClean="0">
                <a:solidFill>
                  <a:schemeClr val="tx1"/>
                </a:solidFill>
              </a:rPr>
              <a:t> 2:</a:t>
            </a:r>
            <a:endParaRPr lang="en-US" sz="3200" dirty="0">
              <a:solidFill>
                <a:schemeClr val="tx1"/>
              </a:solidFill>
            </a:endParaRPr>
          </a:p>
        </p:txBody>
      </p:sp>
      <p:sp>
        <p:nvSpPr>
          <p:cNvPr id="4" name="TextBox 3"/>
          <p:cNvSpPr txBox="1"/>
          <p:nvPr/>
        </p:nvSpPr>
        <p:spPr>
          <a:xfrm>
            <a:off x="2099149" y="3360302"/>
            <a:ext cx="6705600" cy="1384995"/>
          </a:xfrm>
          <a:prstGeom prst="rect">
            <a:avLst/>
          </a:prstGeom>
          <a:noFill/>
        </p:spPr>
        <p:txBody>
          <a:bodyPr wrap="square" rtlCol="0">
            <a:spAutoFit/>
          </a:bodyPr>
          <a:lstStyle/>
          <a:p>
            <a:r>
              <a:rPr lang="en-US" sz="2800" b="1" dirty="0" err="1">
                <a:solidFill>
                  <a:schemeClr val="accent1">
                    <a:lumMod val="50000"/>
                  </a:schemeClr>
                </a:solidFill>
              </a:rPr>
              <a:t>câu</a:t>
            </a:r>
            <a:r>
              <a:rPr lang="en-US" sz="2800" b="1" dirty="0">
                <a:solidFill>
                  <a:schemeClr val="accent1">
                    <a:lumMod val="50000"/>
                  </a:schemeClr>
                </a:solidFill>
              </a:rPr>
              <a:t> </a:t>
            </a:r>
            <a:r>
              <a:rPr lang="en-US" sz="2800" b="1" dirty="0" err="1">
                <a:solidFill>
                  <a:schemeClr val="accent1">
                    <a:lumMod val="50000"/>
                  </a:schemeClr>
                </a:solidFill>
              </a:rPr>
              <a:t>chuyện</a:t>
            </a:r>
            <a:r>
              <a:rPr lang="en-US" sz="2800" b="1" dirty="0">
                <a:solidFill>
                  <a:schemeClr val="accent1">
                    <a:lumMod val="50000"/>
                  </a:schemeClr>
                </a:solidFill>
              </a:rPr>
              <a:t> </a:t>
            </a:r>
            <a:r>
              <a:rPr lang="en-US" sz="2800" b="1" dirty="0" err="1">
                <a:solidFill>
                  <a:schemeClr val="accent1">
                    <a:lumMod val="50000"/>
                  </a:schemeClr>
                </a:solidFill>
              </a:rPr>
              <a:t>được</a:t>
            </a:r>
            <a:r>
              <a:rPr lang="en-US" sz="2800" b="1" dirty="0">
                <a:solidFill>
                  <a:schemeClr val="accent1">
                    <a:lumMod val="50000"/>
                  </a:schemeClr>
                </a:solidFill>
              </a:rPr>
              <a:t> </a:t>
            </a:r>
            <a:r>
              <a:rPr lang="en-US" sz="2800" b="1" dirty="0" err="1">
                <a:solidFill>
                  <a:schemeClr val="accent1">
                    <a:lumMod val="50000"/>
                  </a:schemeClr>
                </a:solidFill>
              </a:rPr>
              <a:t>kể</a:t>
            </a:r>
            <a:r>
              <a:rPr lang="en-US" sz="2800" b="1" dirty="0">
                <a:solidFill>
                  <a:schemeClr val="accent1">
                    <a:lumMod val="50000"/>
                  </a:schemeClr>
                </a:solidFill>
              </a:rPr>
              <a:t> </a:t>
            </a:r>
            <a:r>
              <a:rPr lang="en-US" sz="2800" b="1" dirty="0" err="1">
                <a:solidFill>
                  <a:schemeClr val="accent1">
                    <a:lumMod val="50000"/>
                  </a:schemeClr>
                </a:solidFill>
              </a:rPr>
              <a:t>theo</a:t>
            </a:r>
            <a:r>
              <a:rPr lang="en-US" sz="2800" b="1" dirty="0">
                <a:solidFill>
                  <a:schemeClr val="accent1">
                    <a:lumMod val="50000"/>
                  </a:schemeClr>
                </a:solidFill>
              </a:rPr>
              <a:t> </a:t>
            </a:r>
            <a:r>
              <a:rPr lang="en-US" sz="2800" b="1" dirty="0" err="1">
                <a:solidFill>
                  <a:schemeClr val="accent1">
                    <a:lumMod val="50000"/>
                  </a:schemeClr>
                </a:solidFill>
              </a:rPr>
              <a:t>trình</a:t>
            </a:r>
            <a:r>
              <a:rPr lang="en-US" sz="2800" b="1" dirty="0">
                <a:solidFill>
                  <a:schemeClr val="accent1">
                    <a:lumMod val="50000"/>
                  </a:schemeClr>
                </a:solidFill>
              </a:rPr>
              <a:t> </a:t>
            </a:r>
            <a:r>
              <a:rPr lang="en-US" sz="2800" b="1" dirty="0" err="1">
                <a:solidFill>
                  <a:schemeClr val="accent1">
                    <a:lumMod val="50000"/>
                  </a:schemeClr>
                </a:solidFill>
              </a:rPr>
              <a:t>tự</a:t>
            </a:r>
            <a:r>
              <a:rPr lang="en-US" sz="2800" b="1" dirty="0">
                <a:solidFill>
                  <a:schemeClr val="accent1">
                    <a:lumMod val="50000"/>
                  </a:schemeClr>
                </a:solidFill>
              </a:rPr>
              <a:t> </a:t>
            </a:r>
            <a:r>
              <a:rPr lang="en-US" sz="2800" b="1" dirty="0" err="1">
                <a:solidFill>
                  <a:schemeClr val="accent1">
                    <a:lumMod val="50000"/>
                  </a:schemeClr>
                </a:solidFill>
              </a:rPr>
              <a:t>không</a:t>
            </a:r>
            <a:r>
              <a:rPr lang="en-US" sz="2800" b="1" dirty="0">
                <a:solidFill>
                  <a:schemeClr val="accent1">
                    <a:lumMod val="50000"/>
                  </a:schemeClr>
                </a:solidFill>
              </a:rPr>
              <a:t> </a:t>
            </a:r>
            <a:r>
              <a:rPr lang="en-US" sz="2800" b="1" dirty="0" err="1">
                <a:solidFill>
                  <a:schemeClr val="accent1">
                    <a:lumMod val="50000"/>
                  </a:schemeClr>
                </a:solidFill>
              </a:rPr>
              <a:t>gian</a:t>
            </a:r>
            <a:r>
              <a:rPr lang="en-US" sz="2800" b="1" dirty="0">
                <a:solidFill>
                  <a:schemeClr val="accent1">
                    <a:lumMod val="50000"/>
                  </a:schemeClr>
                </a:solidFill>
              </a:rPr>
              <a:t>: </a:t>
            </a:r>
            <a:r>
              <a:rPr lang="en-US" sz="2800" b="1" dirty="0" err="1">
                <a:solidFill>
                  <a:schemeClr val="accent1">
                    <a:lumMod val="50000"/>
                  </a:schemeClr>
                </a:solidFill>
              </a:rPr>
              <a:t>từ</a:t>
            </a:r>
            <a:r>
              <a:rPr lang="en-US" sz="2800" b="1" dirty="0">
                <a:solidFill>
                  <a:schemeClr val="accent1">
                    <a:lumMod val="50000"/>
                  </a:schemeClr>
                </a:solidFill>
              </a:rPr>
              <a:t> </a:t>
            </a:r>
            <a:r>
              <a:rPr lang="en-US" sz="2800" b="1" dirty="0" err="1">
                <a:solidFill>
                  <a:schemeClr val="accent1">
                    <a:lumMod val="50000"/>
                  </a:schemeClr>
                </a:solidFill>
              </a:rPr>
              <a:t>khu</a:t>
            </a:r>
            <a:r>
              <a:rPr lang="en-US" sz="2800" b="1" dirty="0">
                <a:solidFill>
                  <a:schemeClr val="accent1">
                    <a:lumMod val="50000"/>
                  </a:schemeClr>
                </a:solidFill>
              </a:rPr>
              <a:t> </a:t>
            </a:r>
            <a:r>
              <a:rPr lang="en-US" sz="2800" b="1" dirty="0" err="1">
                <a:solidFill>
                  <a:schemeClr val="accent1">
                    <a:lumMod val="50000"/>
                  </a:schemeClr>
                </a:solidFill>
              </a:rPr>
              <a:t>vườn</a:t>
            </a:r>
            <a:r>
              <a:rPr lang="en-US" sz="2800" b="1" dirty="0">
                <a:solidFill>
                  <a:schemeClr val="accent1">
                    <a:lumMod val="50000"/>
                  </a:schemeClr>
                </a:solidFill>
              </a:rPr>
              <a:t> </a:t>
            </a:r>
            <a:r>
              <a:rPr lang="en-US" sz="2800" b="1" dirty="0" err="1">
                <a:solidFill>
                  <a:schemeClr val="accent1">
                    <a:lumMod val="50000"/>
                  </a:schemeClr>
                </a:solidFill>
              </a:rPr>
              <a:t>kì</a:t>
            </a:r>
            <a:r>
              <a:rPr lang="en-US" sz="2800" b="1" dirty="0">
                <a:solidFill>
                  <a:schemeClr val="accent1">
                    <a:lumMod val="50000"/>
                  </a:schemeClr>
                </a:solidFill>
              </a:rPr>
              <a:t> </a:t>
            </a:r>
            <a:r>
              <a:rPr lang="en-US" sz="2800" b="1" dirty="0" err="1">
                <a:solidFill>
                  <a:schemeClr val="accent1">
                    <a:lumMod val="50000"/>
                  </a:schemeClr>
                </a:solidFill>
              </a:rPr>
              <a:t>diệu</a:t>
            </a:r>
            <a:r>
              <a:rPr lang="en-US" sz="2800" b="1" dirty="0">
                <a:solidFill>
                  <a:schemeClr val="accent1">
                    <a:lumMod val="50000"/>
                  </a:schemeClr>
                </a:solidFill>
              </a:rPr>
              <a:t> </a:t>
            </a:r>
            <a:r>
              <a:rPr lang="en-US" sz="2800" b="1" dirty="0" err="1">
                <a:solidFill>
                  <a:schemeClr val="accent1">
                    <a:lumMod val="50000"/>
                  </a:schemeClr>
                </a:solidFill>
              </a:rPr>
              <a:t>đến</a:t>
            </a:r>
            <a:r>
              <a:rPr lang="en-US" sz="2800" b="1" dirty="0">
                <a:solidFill>
                  <a:schemeClr val="accent1">
                    <a:lumMod val="50000"/>
                  </a:schemeClr>
                </a:solidFill>
              </a:rPr>
              <a:t> </a:t>
            </a:r>
            <a:r>
              <a:rPr lang="en-US" sz="2800" b="1" dirty="0" err="1">
                <a:solidFill>
                  <a:schemeClr val="accent1">
                    <a:lumMod val="50000"/>
                  </a:schemeClr>
                </a:solidFill>
              </a:rPr>
              <a:t>công</a:t>
            </a:r>
            <a:r>
              <a:rPr lang="en-US" sz="2800" b="1" dirty="0">
                <a:solidFill>
                  <a:schemeClr val="accent1">
                    <a:lumMod val="50000"/>
                  </a:schemeClr>
                </a:solidFill>
              </a:rPr>
              <a:t> </a:t>
            </a:r>
            <a:r>
              <a:rPr lang="en-US" sz="2800" b="1" dirty="0" err="1">
                <a:solidFill>
                  <a:schemeClr val="accent1">
                    <a:lumMod val="50000"/>
                  </a:schemeClr>
                </a:solidFill>
              </a:rPr>
              <a:t>xưởng</a:t>
            </a:r>
            <a:r>
              <a:rPr lang="en-US" sz="2800" b="1" dirty="0">
                <a:solidFill>
                  <a:schemeClr val="accent1">
                    <a:lumMod val="50000"/>
                  </a:schemeClr>
                </a:solidFill>
              </a:rPr>
              <a:t> </a:t>
            </a:r>
            <a:r>
              <a:rPr lang="en-US" sz="2800" b="1" dirty="0" err="1">
                <a:solidFill>
                  <a:schemeClr val="accent1">
                    <a:lumMod val="50000"/>
                  </a:schemeClr>
                </a:solidFill>
              </a:rPr>
              <a:t>xanh</a:t>
            </a:r>
            <a:r>
              <a:rPr lang="en-US" sz="2800" b="1" dirty="0">
                <a:solidFill>
                  <a:schemeClr val="accent1">
                    <a:lumMod val="50000"/>
                  </a:schemeClr>
                </a:solidFill>
              </a:rPr>
              <a:t>.</a:t>
            </a:r>
          </a:p>
        </p:txBody>
      </p:sp>
      <p:sp>
        <p:nvSpPr>
          <p:cNvPr id="27" name="TextBox 26"/>
          <p:cNvSpPr txBox="1"/>
          <p:nvPr/>
        </p:nvSpPr>
        <p:spPr>
          <a:xfrm>
            <a:off x="2181138" y="1945127"/>
            <a:ext cx="6705600" cy="1384995"/>
          </a:xfrm>
          <a:prstGeom prst="rect">
            <a:avLst/>
          </a:prstGeom>
          <a:noFill/>
        </p:spPr>
        <p:txBody>
          <a:bodyPr wrap="square" rtlCol="0">
            <a:spAutoFit/>
          </a:bodyPr>
          <a:lstStyle/>
          <a:p>
            <a:r>
              <a:rPr lang="en-US" sz="2800" b="1" dirty="0" err="1">
                <a:solidFill>
                  <a:schemeClr val="accent1">
                    <a:lumMod val="50000"/>
                  </a:schemeClr>
                </a:solidFill>
              </a:rPr>
              <a:t>câu</a:t>
            </a:r>
            <a:r>
              <a:rPr lang="en-US" sz="2800" b="1" dirty="0">
                <a:solidFill>
                  <a:schemeClr val="accent1">
                    <a:lumMod val="50000"/>
                  </a:schemeClr>
                </a:solidFill>
              </a:rPr>
              <a:t> </a:t>
            </a:r>
            <a:r>
              <a:rPr lang="en-US" sz="2800" b="1" dirty="0" err="1">
                <a:solidFill>
                  <a:schemeClr val="accent1">
                    <a:lumMod val="50000"/>
                  </a:schemeClr>
                </a:solidFill>
              </a:rPr>
              <a:t>chuyện</a:t>
            </a:r>
            <a:r>
              <a:rPr lang="en-US" sz="2800" b="1" dirty="0">
                <a:solidFill>
                  <a:schemeClr val="accent1">
                    <a:lumMod val="50000"/>
                  </a:schemeClr>
                </a:solidFill>
              </a:rPr>
              <a:t> </a:t>
            </a:r>
            <a:r>
              <a:rPr lang="en-US" sz="2800" b="1" dirty="0" err="1">
                <a:solidFill>
                  <a:schemeClr val="accent1">
                    <a:lumMod val="50000"/>
                  </a:schemeClr>
                </a:solidFill>
              </a:rPr>
              <a:t>được</a:t>
            </a:r>
            <a:r>
              <a:rPr lang="en-US" sz="2800" b="1" dirty="0">
                <a:solidFill>
                  <a:schemeClr val="accent1">
                    <a:lumMod val="50000"/>
                  </a:schemeClr>
                </a:solidFill>
              </a:rPr>
              <a:t> </a:t>
            </a:r>
            <a:r>
              <a:rPr lang="en-US" sz="2800" b="1" dirty="0" err="1">
                <a:solidFill>
                  <a:schemeClr val="accent1">
                    <a:lumMod val="50000"/>
                  </a:schemeClr>
                </a:solidFill>
              </a:rPr>
              <a:t>kể</a:t>
            </a:r>
            <a:r>
              <a:rPr lang="en-US" sz="2800" b="1" dirty="0">
                <a:solidFill>
                  <a:schemeClr val="accent1">
                    <a:lumMod val="50000"/>
                  </a:schemeClr>
                </a:solidFill>
              </a:rPr>
              <a:t> </a:t>
            </a:r>
            <a:r>
              <a:rPr lang="en-US" sz="2800" b="1" dirty="0" err="1">
                <a:solidFill>
                  <a:schemeClr val="accent1">
                    <a:lumMod val="50000"/>
                  </a:schemeClr>
                </a:solidFill>
              </a:rPr>
              <a:t>theo</a:t>
            </a:r>
            <a:r>
              <a:rPr lang="en-US" sz="2800" b="1" dirty="0">
                <a:solidFill>
                  <a:schemeClr val="accent1">
                    <a:lumMod val="50000"/>
                  </a:schemeClr>
                </a:solidFill>
              </a:rPr>
              <a:t> </a:t>
            </a:r>
            <a:r>
              <a:rPr lang="en-US" sz="2800" b="1" dirty="0" err="1">
                <a:solidFill>
                  <a:schemeClr val="accent1">
                    <a:lumMod val="50000"/>
                  </a:schemeClr>
                </a:solidFill>
              </a:rPr>
              <a:t>trình</a:t>
            </a:r>
            <a:r>
              <a:rPr lang="en-US" sz="2800" b="1" dirty="0">
                <a:solidFill>
                  <a:schemeClr val="accent1">
                    <a:lumMod val="50000"/>
                  </a:schemeClr>
                </a:solidFill>
              </a:rPr>
              <a:t> </a:t>
            </a:r>
            <a:r>
              <a:rPr lang="en-US" sz="2800" b="1" dirty="0" err="1">
                <a:solidFill>
                  <a:schemeClr val="accent1">
                    <a:lumMod val="50000"/>
                  </a:schemeClr>
                </a:solidFill>
              </a:rPr>
              <a:t>tự</a:t>
            </a:r>
            <a:r>
              <a:rPr lang="en-US" sz="2800" b="1" dirty="0">
                <a:solidFill>
                  <a:schemeClr val="accent1">
                    <a:lumMod val="50000"/>
                  </a:schemeClr>
                </a:solidFill>
              </a:rPr>
              <a:t> </a:t>
            </a:r>
            <a:r>
              <a:rPr lang="en-US" sz="2800" b="1" dirty="0" err="1">
                <a:solidFill>
                  <a:schemeClr val="accent1">
                    <a:lumMod val="50000"/>
                  </a:schemeClr>
                </a:solidFill>
              </a:rPr>
              <a:t>thời</a:t>
            </a:r>
            <a:r>
              <a:rPr lang="en-US" sz="2800" b="1" dirty="0">
                <a:solidFill>
                  <a:schemeClr val="accent1">
                    <a:lumMod val="50000"/>
                  </a:schemeClr>
                </a:solidFill>
              </a:rPr>
              <a:t> </a:t>
            </a:r>
            <a:r>
              <a:rPr lang="en-US" sz="2800" b="1" dirty="0" err="1">
                <a:solidFill>
                  <a:schemeClr val="accent1">
                    <a:lumMod val="50000"/>
                  </a:schemeClr>
                </a:solidFill>
              </a:rPr>
              <a:t>gian</a:t>
            </a:r>
            <a:r>
              <a:rPr lang="en-US" sz="2800" b="1" dirty="0">
                <a:solidFill>
                  <a:schemeClr val="accent1">
                    <a:lumMod val="50000"/>
                  </a:schemeClr>
                </a:solidFill>
              </a:rPr>
              <a:t>: </a:t>
            </a:r>
            <a:r>
              <a:rPr lang="en-US" sz="2800" b="1" dirty="0" err="1">
                <a:solidFill>
                  <a:schemeClr val="accent1">
                    <a:lumMod val="50000"/>
                  </a:schemeClr>
                </a:solidFill>
              </a:rPr>
              <a:t>theo</a:t>
            </a:r>
            <a:r>
              <a:rPr lang="en-US" sz="2800" b="1" dirty="0">
                <a:solidFill>
                  <a:schemeClr val="accent1">
                    <a:lumMod val="50000"/>
                  </a:schemeClr>
                </a:solidFill>
              </a:rPr>
              <a:t> </a:t>
            </a:r>
            <a:r>
              <a:rPr lang="en-US" sz="2800" b="1" dirty="0" err="1">
                <a:solidFill>
                  <a:schemeClr val="accent1">
                    <a:lumMod val="50000"/>
                  </a:schemeClr>
                </a:solidFill>
              </a:rPr>
              <a:t>quá</a:t>
            </a:r>
            <a:r>
              <a:rPr lang="en-US" sz="2800" b="1" dirty="0">
                <a:solidFill>
                  <a:schemeClr val="accent1">
                    <a:lumMod val="50000"/>
                  </a:schemeClr>
                </a:solidFill>
              </a:rPr>
              <a:t> </a:t>
            </a:r>
            <a:r>
              <a:rPr lang="en-US" sz="2800" b="1" dirty="0" err="1">
                <a:solidFill>
                  <a:schemeClr val="accent1">
                    <a:lumMod val="50000"/>
                  </a:schemeClr>
                </a:solidFill>
              </a:rPr>
              <a:t>trình</a:t>
            </a:r>
            <a:r>
              <a:rPr lang="en-US" sz="2800" b="1" dirty="0">
                <a:solidFill>
                  <a:schemeClr val="accent1">
                    <a:lumMod val="50000"/>
                  </a:schemeClr>
                </a:solidFill>
              </a:rPr>
              <a:t> </a:t>
            </a:r>
            <a:r>
              <a:rPr lang="en-US" sz="2800" b="1" dirty="0" err="1">
                <a:solidFill>
                  <a:schemeClr val="accent1">
                    <a:lumMod val="50000"/>
                  </a:schemeClr>
                </a:solidFill>
              </a:rPr>
              <a:t>đi</a:t>
            </a:r>
            <a:r>
              <a:rPr lang="en-US" sz="2800" b="1" dirty="0">
                <a:solidFill>
                  <a:schemeClr val="accent1">
                    <a:lumMod val="50000"/>
                  </a:schemeClr>
                </a:solidFill>
              </a:rPr>
              <a:t> </a:t>
            </a:r>
            <a:r>
              <a:rPr lang="en-US" sz="2800" b="1" dirty="0" err="1">
                <a:solidFill>
                  <a:schemeClr val="accent1">
                    <a:lumMod val="50000"/>
                  </a:schemeClr>
                </a:solidFill>
              </a:rPr>
              <a:t>tìm</a:t>
            </a:r>
            <a:r>
              <a:rPr lang="en-US" sz="2800" b="1" dirty="0">
                <a:solidFill>
                  <a:schemeClr val="accent1">
                    <a:lumMod val="50000"/>
                  </a:schemeClr>
                </a:solidFill>
              </a:rPr>
              <a:t> con </a:t>
            </a:r>
            <a:r>
              <a:rPr lang="en-US" sz="2800" b="1" dirty="0" err="1">
                <a:solidFill>
                  <a:schemeClr val="accent1">
                    <a:lumMod val="50000"/>
                  </a:schemeClr>
                </a:solidFill>
              </a:rPr>
              <a:t>Chim</a:t>
            </a:r>
            <a:r>
              <a:rPr lang="en-US" sz="2800" b="1" dirty="0">
                <a:solidFill>
                  <a:schemeClr val="accent1">
                    <a:lumMod val="50000"/>
                  </a:schemeClr>
                </a:solidFill>
              </a:rPr>
              <a:t> </a:t>
            </a:r>
            <a:r>
              <a:rPr lang="en-US" sz="2800" b="1" dirty="0" err="1">
                <a:solidFill>
                  <a:schemeClr val="accent1">
                    <a:lumMod val="50000"/>
                  </a:schemeClr>
                </a:solidFill>
              </a:rPr>
              <a:t>Xanh</a:t>
            </a:r>
            <a:r>
              <a:rPr lang="en-US" sz="2800" b="1" dirty="0">
                <a:solidFill>
                  <a:schemeClr val="accent1">
                    <a:lumMod val="50000"/>
                  </a:schemeClr>
                </a:solidFill>
              </a:rPr>
              <a:t> </a:t>
            </a:r>
            <a:r>
              <a:rPr lang="en-US" sz="2800" b="1" dirty="0" err="1">
                <a:solidFill>
                  <a:schemeClr val="accent1">
                    <a:lumMod val="50000"/>
                  </a:schemeClr>
                </a:solidFill>
              </a:rPr>
              <a:t>của</a:t>
            </a:r>
            <a:r>
              <a:rPr lang="en-US" sz="2800" b="1" dirty="0">
                <a:solidFill>
                  <a:schemeClr val="accent1">
                    <a:lumMod val="50000"/>
                  </a:schemeClr>
                </a:solidFill>
              </a:rPr>
              <a:t> </a:t>
            </a:r>
            <a:r>
              <a:rPr lang="en-US" sz="2800" b="1" dirty="0" err="1">
                <a:solidFill>
                  <a:schemeClr val="accent1">
                    <a:lumMod val="50000"/>
                  </a:schemeClr>
                </a:solidFill>
              </a:rPr>
              <a:t>Mi</a:t>
            </a:r>
            <a:r>
              <a:rPr lang="en-US" sz="2800" b="1" dirty="0">
                <a:solidFill>
                  <a:schemeClr val="accent1">
                    <a:lumMod val="50000"/>
                  </a:schemeClr>
                </a:solidFill>
              </a:rPr>
              <a:t>-tin </a:t>
            </a:r>
            <a:r>
              <a:rPr lang="en-US" sz="2800" b="1" dirty="0" err="1">
                <a:solidFill>
                  <a:schemeClr val="accent1">
                    <a:lumMod val="50000"/>
                  </a:schemeClr>
                </a:solidFill>
              </a:rPr>
              <a:t>và</a:t>
            </a:r>
            <a:r>
              <a:rPr lang="en-US" sz="2800" b="1" dirty="0">
                <a:solidFill>
                  <a:schemeClr val="accent1">
                    <a:lumMod val="50000"/>
                  </a:schemeClr>
                </a:solidFill>
              </a:rPr>
              <a:t> Tin-tin</a:t>
            </a:r>
          </a:p>
        </p:txBody>
      </p:sp>
    </p:spTree>
    <p:extLst>
      <p:ext uri="{BB962C8B-B14F-4D97-AF65-F5344CB8AC3E}">
        <p14:creationId xmlns:p14="http://schemas.microsoft.com/office/powerpoint/2010/main" val="95395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grpSp>
        <p:nvGrpSpPr>
          <p:cNvPr id="866" name="Google Shape;866;p31"/>
          <p:cNvGrpSpPr/>
          <p:nvPr/>
        </p:nvGrpSpPr>
        <p:grpSpPr>
          <a:xfrm>
            <a:off x="152400" y="361950"/>
            <a:ext cx="4297680" cy="4753879"/>
            <a:chOff x="1146625" y="2025923"/>
            <a:chExt cx="1901098" cy="2324526"/>
          </a:xfrm>
        </p:grpSpPr>
        <p:sp>
          <p:nvSpPr>
            <p:cNvPr id="867" name="Google Shape;867;p31"/>
            <p:cNvSpPr/>
            <p:nvPr/>
          </p:nvSpPr>
          <p:spPr>
            <a:xfrm>
              <a:off x="1146625" y="2025923"/>
              <a:ext cx="1901098" cy="2324526"/>
            </a:xfrm>
            <a:custGeom>
              <a:avLst/>
              <a:gdLst/>
              <a:ahLst/>
              <a:cxnLst/>
              <a:rect l="l" t="t" r="r" b="b"/>
              <a:pathLst>
                <a:path w="56030" h="81334" extrusionOk="0">
                  <a:moveTo>
                    <a:pt x="33260" y="1336"/>
                  </a:moveTo>
                  <a:cubicBezTo>
                    <a:pt x="33539" y="1336"/>
                    <a:pt x="33817" y="1370"/>
                    <a:pt x="34076" y="1387"/>
                  </a:cubicBezTo>
                  <a:cubicBezTo>
                    <a:pt x="34442" y="1411"/>
                    <a:pt x="34814" y="1418"/>
                    <a:pt x="35183" y="1418"/>
                  </a:cubicBezTo>
                  <a:cubicBezTo>
                    <a:pt x="35544" y="1418"/>
                    <a:pt x="35901" y="1411"/>
                    <a:pt x="36248" y="1409"/>
                  </a:cubicBezTo>
                  <a:cubicBezTo>
                    <a:pt x="36252" y="1409"/>
                    <a:pt x="36255" y="1409"/>
                    <a:pt x="36258" y="1409"/>
                  </a:cubicBezTo>
                  <a:cubicBezTo>
                    <a:pt x="36642" y="1409"/>
                    <a:pt x="37019" y="1563"/>
                    <a:pt x="37424" y="1563"/>
                  </a:cubicBezTo>
                  <a:cubicBezTo>
                    <a:pt x="37593" y="1563"/>
                    <a:pt x="37768" y="1536"/>
                    <a:pt x="37950" y="1460"/>
                  </a:cubicBezTo>
                  <a:cubicBezTo>
                    <a:pt x="38099" y="1398"/>
                    <a:pt x="38283" y="1367"/>
                    <a:pt x="38479" y="1367"/>
                  </a:cubicBezTo>
                  <a:cubicBezTo>
                    <a:pt x="38804" y="1367"/>
                    <a:pt x="39162" y="1454"/>
                    <a:pt x="39449" y="1632"/>
                  </a:cubicBezTo>
                  <a:cubicBezTo>
                    <a:pt x="39511" y="1671"/>
                    <a:pt x="39567" y="1684"/>
                    <a:pt x="39622" y="1684"/>
                  </a:cubicBezTo>
                  <a:cubicBezTo>
                    <a:pt x="39751" y="1684"/>
                    <a:pt x="39866" y="1608"/>
                    <a:pt x="39999" y="1608"/>
                  </a:cubicBezTo>
                  <a:cubicBezTo>
                    <a:pt x="40013" y="1608"/>
                    <a:pt x="40027" y="1609"/>
                    <a:pt x="40041" y="1610"/>
                  </a:cubicBezTo>
                  <a:cubicBezTo>
                    <a:pt x="41406" y="1781"/>
                    <a:pt x="42770" y="1956"/>
                    <a:pt x="44123" y="2195"/>
                  </a:cubicBezTo>
                  <a:cubicBezTo>
                    <a:pt x="44885" y="2330"/>
                    <a:pt x="45647" y="2473"/>
                    <a:pt x="46409" y="2603"/>
                  </a:cubicBezTo>
                  <a:cubicBezTo>
                    <a:pt x="47120" y="2725"/>
                    <a:pt x="47905" y="2785"/>
                    <a:pt x="48484" y="3303"/>
                  </a:cubicBezTo>
                  <a:cubicBezTo>
                    <a:pt x="48751" y="3541"/>
                    <a:pt x="49171" y="3490"/>
                    <a:pt x="49483" y="3737"/>
                  </a:cubicBezTo>
                  <a:cubicBezTo>
                    <a:pt x="50081" y="4210"/>
                    <a:pt x="50396" y="4821"/>
                    <a:pt x="50790" y="5416"/>
                  </a:cubicBezTo>
                  <a:cubicBezTo>
                    <a:pt x="51012" y="5750"/>
                    <a:pt x="51030" y="6218"/>
                    <a:pt x="51476" y="6445"/>
                  </a:cubicBezTo>
                  <a:cubicBezTo>
                    <a:pt x="51593" y="6505"/>
                    <a:pt x="51531" y="6690"/>
                    <a:pt x="51541" y="6821"/>
                  </a:cubicBezTo>
                  <a:cubicBezTo>
                    <a:pt x="51569" y="7195"/>
                    <a:pt x="51588" y="7555"/>
                    <a:pt x="51778" y="7924"/>
                  </a:cubicBezTo>
                  <a:cubicBezTo>
                    <a:pt x="51972" y="8300"/>
                    <a:pt x="51771" y="8758"/>
                    <a:pt x="51889" y="9199"/>
                  </a:cubicBezTo>
                  <a:cubicBezTo>
                    <a:pt x="52021" y="9696"/>
                    <a:pt x="52105" y="10221"/>
                    <a:pt x="52166" y="10743"/>
                  </a:cubicBezTo>
                  <a:cubicBezTo>
                    <a:pt x="52256" y="11520"/>
                    <a:pt x="52309" y="12297"/>
                    <a:pt x="52381" y="13074"/>
                  </a:cubicBezTo>
                  <a:cubicBezTo>
                    <a:pt x="52432" y="13630"/>
                    <a:pt x="52491" y="14190"/>
                    <a:pt x="52540" y="14742"/>
                  </a:cubicBezTo>
                  <a:cubicBezTo>
                    <a:pt x="52585" y="15263"/>
                    <a:pt x="52581" y="15798"/>
                    <a:pt x="52618" y="16329"/>
                  </a:cubicBezTo>
                  <a:cubicBezTo>
                    <a:pt x="52633" y="16551"/>
                    <a:pt x="52401" y="16651"/>
                    <a:pt x="52176" y="16651"/>
                  </a:cubicBezTo>
                  <a:cubicBezTo>
                    <a:pt x="52129" y="16651"/>
                    <a:pt x="52082" y="16646"/>
                    <a:pt x="52038" y="16638"/>
                  </a:cubicBezTo>
                  <a:cubicBezTo>
                    <a:pt x="51774" y="16586"/>
                    <a:pt x="51512" y="16568"/>
                    <a:pt x="51250" y="16568"/>
                  </a:cubicBezTo>
                  <a:cubicBezTo>
                    <a:pt x="50637" y="16568"/>
                    <a:pt x="50026" y="16667"/>
                    <a:pt x="49413" y="16667"/>
                  </a:cubicBezTo>
                  <a:cubicBezTo>
                    <a:pt x="49315" y="16667"/>
                    <a:pt x="49217" y="16664"/>
                    <a:pt x="49119" y="16659"/>
                  </a:cubicBezTo>
                  <a:cubicBezTo>
                    <a:pt x="49042" y="16654"/>
                    <a:pt x="48943" y="16635"/>
                    <a:pt x="48847" y="16635"/>
                  </a:cubicBezTo>
                  <a:cubicBezTo>
                    <a:pt x="48699" y="16635"/>
                    <a:pt x="48559" y="16680"/>
                    <a:pt x="48517" y="16893"/>
                  </a:cubicBezTo>
                  <a:cubicBezTo>
                    <a:pt x="48511" y="16918"/>
                    <a:pt x="48452" y="16955"/>
                    <a:pt x="48425" y="16955"/>
                  </a:cubicBezTo>
                  <a:cubicBezTo>
                    <a:pt x="48422" y="16955"/>
                    <a:pt x="48420" y="16955"/>
                    <a:pt x="48418" y="16954"/>
                  </a:cubicBezTo>
                  <a:cubicBezTo>
                    <a:pt x="48197" y="16876"/>
                    <a:pt x="47979" y="16846"/>
                    <a:pt x="47762" y="16846"/>
                  </a:cubicBezTo>
                  <a:cubicBezTo>
                    <a:pt x="47095" y="16846"/>
                    <a:pt x="46445" y="17131"/>
                    <a:pt x="45778" y="17162"/>
                  </a:cubicBezTo>
                  <a:cubicBezTo>
                    <a:pt x="44389" y="17225"/>
                    <a:pt x="42988" y="17165"/>
                    <a:pt x="41595" y="17309"/>
                  </a:cubicBezTo>
                  <a:cubicBezTo>
                    <a:pt x="41142" y="17356"/>
                    <a:pt x="40684" y="17371"/>
                    <a:pt x="40225" y="17371"/>
                  </a:cubicBezTo>
                  <a:cubicBezTo>
                    <a:pt x="39458" y="17371"/>
                    <a:pt x="38686" y="17330"/>
                    <a:pt x="37919" y="17330"/>
                  </a:cubicBezTo>
                  <a:cubicBezTo>
                    <a:pt x="37912" y="17330"/>
                    <a:pt x="37905" y="17330"/>
                    <a:pt x="37898" y="17330"/>
                  </a:cubicBezTo>
                  <a:cubicBezTo>
                    <a:pt x="37461" y="17330"/>
                    <a:pt x="37025" y="17351"/>
                    <a:pt x="36589" y="17352"/>
                  </a:cubicBezTo>
                  <a:cubicBezTo>
                    <a:pt x="36558" y="17352"/>
                    <a:pt x="36527" y="17352"/>
                    <a:pt x="36495" y="17352"/>
                  </a:cubicBezTo>
                  <a:cubicBezTo>
                    <a:pt x="35771" y="17352"/>
                    <a:pt x="35047" y="17344"/>
                    <a:pt x="34323" y="17344"/>
                  </a:cubicBezTo>
                  <a:cubicBezTo>
                    <a:pt x="33940" y="17344"/>
                    <a:pt x="33557" y="17346"/>
                    <a:pt x="33174" y="17353"/>
                  </a:cubicBezTo>
                  <a:cubicBezTo>
                    <a:pt x="32847" y="17360"/>
                    <a:pt x="32520" y="17362"/>
                    <a:pt x="32193" y="17362"/>
                  </a:cubicBezTo>
                  <a:cubicBezTo>
                    <a:pt x="31767" y="17362"/>
                    <a:pt x="31340" y="17359"/>
                    <a:pt x="30915" y="17359"/>
                  </a:cubicBezTo>
                  <a:cubicBezTo>
                    <a:pt x="30386" y="17359"/>
                    <a:pt x="29859" y="17364"/>
                    <a:pt x="29334" y="17385"/>
                  </a:cubicBezTo>
                  <a:cubicBezTo>
                    <a:pt x="28763" y="17409"/>
                    <a:pt x="28193" y="17416"/>
                    <a:pt x="27622" y="17416"/>
                  </a:cubicBezTo>
                  <a:cubicBezTo>
                    <a:pt x="26980" y="17416"/>
                    <a:pt x="26338" y="17407"/>
                    <a:pt x="25696" y="17407"/>
                  </a:cubicBezTo>
                  <a:cubicBezTo>
                    <a:pt x="24935" y="17407"/>
                    <a:pt x="24175" y="17419"/>
                    <a:pt x="23414" y="17468"/>
                  </a:cubicBezTo>
                  <a:cubicBezTo>
                    <a:pt x="22490" y="17528"/>
                    <a:pt x="21548" y="17571"/>
                    <a:pt x="20641" y="17658"/>
                  </a:cubicBezTo>
                  <a:cubicBezTo>
                    <a:pt x="19529" y="17765"/>
                    <a:pt x="18414" y="17819"/>
                    <a:pt x="17298" y="17819"/>
                  </a:cubicBezTo>
                  <a:cubicBezTo>
                    <a:pt x="17123" y="17819"/>
                    <a:pt x="16948" y="17818"/>
                    <a:pt x="16773" y="17815"/>
                  </a:cubicBezTo>
                  <a:cubicBezTo>
                    <a:pt x="15443" y="17794"/>
                    <a:pt x="14109" y="17701"/>
                    <a:pt x="12781" y="17701"/>
                  </a:cubicBezTo>
                  <a:cubicBezTo>
                    <a:pt x="12411" y="17701"/>
                    <a:pt x="12041" y="17708"/>
                    <a:pt x="11672" y="17726"/>
                  </a:cubicBezTo>
                  <a:cubicBezTo>
                    <a:pt x="10711" y="17772"/>
                    <a:pt x="9751" y="17802"/>
                    <a:pt x="8791" y="17802"/>
                  </a:cubicBezTo>
                  <a:cubicBezTo>
                    <a:pt x="8616" y="17802"/>
                    <a:pt x="8440" y="17801"/>
                    <a:pt x="8265" y="17799"/>
                  </a:cubicBezTo>
                  <a:cubicBezTo>
                    <a:pt x="7532" y="17792"/>
                    <a:pt x="6796" y="17677"/>
                    <a:pt x="6068" y="17677"/>
                  </a:cubicBezTo>
                  <a:cubicBezTo>
                    <a:pt x="5945" y="17677"/>
                    <a:pt x="5823" y="17680"/>
                    <a:pt x="5700" y="17688"/>
                  </a:cubicBezTo>
                  <a:cubicBezTo>
                    <a:pt x="5591" y="17695"/>
                    <a:pt x="5480" y="17698"/>
                    <a:pt x="5370" y="17698"/>
                  </a:cubicBezTo>
                  <a:cubicBezTo>
                    <a:pt x="4898" y="17698"/>
                    <a:pt x="4422" y="17647"/>
                    <a:pt x="3949" y="17647"/>
                  </a:cubicBezTo>
                  <a:cubicBezTo>
                    <a:pt x="3497" y="17647"/>
                    <a:pt x="3048" y="17693"/>
                    <a:pt x="2609" y="17874"/>
                  </a:cubicBezTo>
                  <a:cubicBezTo>
                    <a:pt x="2568" y="17891"/>
                    <a:pt x="2510" y="17902"/>
                    <a:pt x="2454" y="17902"/>
                  </a:cubicBezTo>
                  <a:cubicBezTo>
                    <a:pt x="2349" y="17902"/>
                    <a:pt x="2251" y="17862"/>
                    <a:pt x="2270" y="17741"/>
                  </a:cubicBezTo>
                  <a:cubicBezTo>
                    <a:pt x="2309" y="17489"/>
                    <a:pt x="2122" y="17195"/>
                    <a:pt x="2169" y="17082"/>
                  </a:cubicBezTo>
                  <a:cubicBezTo>
                    <a:pt x="2457" y="16370"/>
                    <a:pt x="2382" y="15627"/>
                    <a:pt x="2476" y="14904"/>
                  </a:cubicBezTo>
                  <a:cubicBezTo>
                    <a:pt x="2530" y="14496"/>
                    <a:pt x="3015" y="14120"/>
                    <a:pt x="2677" y="13702"/>
                  </a:cubicBezTo>
                  <a:cubicBezTo>
                    <a:pt x="2463" y="13437"/>
                    <a:pt x="2680" y="13108"/>
                    <a:pt x="2634" y="13042"/>
                  </a:cubicBezTo>
                  <a:cubicBezTo>
                    <a:pt x="2321" y="12594"/>
                    <a:pt x="3155" y="12197"/>
                    <a:pt x="2648" y="11777"/>
                  </a:cubicBezTo>
                  <a:cubicBezTo>
                    <a:pt x="2432" y="11598"/>
                    <a:pt x="2873" y="11604"/>
                    <a:pt x="2843" y="11335"/>
                  </a:cubicBezTo>
                  <a:cubicBezTo>
                    <a:pt x="2782" y="10801"/>
                    <a:pt x="2868" y="10238"/>
                    <a:pt x="2951" y="9684"/>
                  </a:cubicBezTo>
                  <a:cubicBezTo>
                    <a:pt x="3058" y="8966"/>
                    <a:pt x="3045" y="8228"/>
                    <a:pt x="3216" y="7507"/>
                  </a:cubicBezTo>
                  <a:cubicBezTo>
                    <a:pt x="3313" y="7102"/>
                    <a:pt x="3723" y="6837"/>
                    <a:pt x="3723" y="6389"/>
                  </a:cubicBezTo>
                  <a:cubicBezTo>
                    <a:pt x="3723" y="5842"/>
                    <a:pt x="4105" y="5400"/>
                    <a:pt x="4303" y="4916"/>
                  </a:cubicBezTo>
                  <a:cubicBezTo>
                    <a:pt x="4695" y="3955"/>
                    <a:pt x="5709" y="3783"/>
                    <a:pt x="6433" y="3277"/>
                  </a:cubicBezTo>
                  <a:cubicBezTo>
                    <a:pt x="6906" y="2948"/>
                    <a:pt x="7630" y="2927"/>
                    <a:pt x="8157" y="2579"/>
                  </a:cubicBezTo>
                  <a:cubicBezTo>
                    <a:pt x="8173" y="2569"/>
                    <a:pt x="8193" y="2565"/>
                    <a:pt x="8216" y="2565"/>
                  </a:cubicBezTo>
                  <a:cubicBezTo>
                    <a:pt x="8297" y="2565"/>
                    <a:pt x="8415" y="2614"/>
                    <a:pt x="8499" y="2628"/>
                  </a:cubicBezTo>
                  <a:cubicBezTo>
                    <a:pt x="8855" y="2583"/>
                    <a:pt x="9186" y="2651"/>
                    <a:pt x="9459" y="2287"/>
                  </a:cubicBezTo>
                  <a:cubicBezTo>
                    <a:pt x="9569" y="2142"/>
                    <a:pt x="9881" y="2088"/>
                    <a:pt x="10194" y="2088"/>
                  </a:cubicBezTo>
                  <a:cubicBezTo>
                    <a:pt x="10283" y="2088"/>
                    <a:pt x="10372" y="2092"/>
                    <a:pt x="10457" y="2100"/>
                  </a:cubicBezTo>
                  <a:cubicBezTo>
                    <a:pt x="10563" y="2110"/>
                    <a:pt x="10668" y="2115"/>
                    <a:pt x="10774" y="2115"/>
                  </a:cubicBezTo>
                  <a:cubicBezTo>
                    <a:pt x="11375" y="2115"/>
                    <a:pt x="11966" y="1966"/>
                    <a:pt x="12561" y="1868"/>
                  </a:cubicBezTo>
                  <a:cubicBezTo>
                    <a:pt x="12825" y="1825"/>
                    <a:pt x="13096" y="1813"/>
                    <a:pt x="13369" y="1813"/>
                  </a:cubicBezTo>
                  <a:cubicBezTo>
                    <a:pt x="13687" y="1813"/>
                    <a:pt x="14009" y="1829"/>
                    <a:pt x="14327" y="1829"/>
                  </a:cubicBezTo>
                  <a:cubicBezTo>
                    <a:pt x="14444" y="1829"/>
                    <a:pt x="14563" y="1841"/>
                    <a:pt x="14678" y="1841"/>
                  </a:cubicBezTo>
                  <a:cubicBezTo>
                    <a:pt x="14864" y="1841"/>
                    <a:pt x="15043" y="1811"/>
                    <a:pt x="15197" y="1656"/>
                  </a:cubicBezTo>
                  <a:cubicBezTo>
                    <a:pt x="15249" y="1603"/>
                    <a:pt x="15302" y="1583"/>
                    <a:pt x="15358" y="1583"/>
                  </a:cubicBezTo>
                  <a:cubicBezTo>
                    <a:pt x="15432" y="1583"/>
                    <a:pt x="15510" y="1619"/>
                    <a:pt x="15592" y="1664"/>
                  </a:cubicBezTo>
                  <a:cubicBezTo>
                    <a:pt x="15777" y="1765"/>
                    <a:pt x="15960" y="1800"/>
                    <a:pt x="16144" y="1800"/>
                  </a:cubicBezTo>
                  <a:cubicBezTo>
                    <a:pt x="16386" y="1800"/>
                    <a:pt x="16632" y="1739"/>
                    <a:pt x="16892" y="1682"/>
                  </a:cubicBezTo>
                  <a:cubicBezTo>
                    <a:pt x="17145" y="1628"/>
                    <a:pt x="17422" y="1418"/>
                    <a:pt x="17701" y="1418"/>
                  </a:cubicBezTo>
                  <a:cubicBezTo>
                    <a:pt x="17852" y="1418"/>
                    <a:pt x="18003" y="1480"/>
                    <a:pt x="18151" y="1660"/>
                  </a:cubicBezTo>
                  <a:cubicBezTo>
                    <a:pt x="18307" y="1555"/>
                    <a:pt x="18475" y="1536"/>
                    <a:pt x="18646" y="1536"/>
                  </a:cubicBezTo>
                  <a:cubicBezTo>
                    <a:pt x="18738" y="1536"/>
                    <a:pt x="18830" y="1542"/>
                    <a:pt x="18922" y="1542"/>
                  </a:cubicBezTo>
                  <a:cubicBezTo>
                    <a:pt x="18981" y="1542"/>
                    <a:pt x="19039" y="1539"/>
                    <a:pt x="19096" y="1532"/>
                  </a:cubicBezTo>
                  <a:cubicBezTo>
                    <a:pt x="19202" y="1520"/>
                    <a:pt x="19287" y="1481"/>
                    <a:pt x="19377" y="1481"/>
                  </a:cubicBezTo>
                  <a:cubicBezTo>
                    <a:pt x="19437" y="1481"/>
                    <a:pt x="19499" y="1499"/>
                    <a:pt x="19571" y="1554"/>
                  </a:cubicBezTo>
                  <a:cubicBezTo>
                    <a:pt x="19647" y="1614"/>
                    <a:pt x="19740" y="1638"/>
                    <a:pt x="19832" y="1638"/>
                  </a:cubicBezTo>
                  <a:cubicBezTo>
                    <a:pt x="19960" y="1638"/>
                    <a:pt x="20084" y="1591"/>
                    <a:pt x="20155" y="1527"/>
                  </a:cubicBezTo>
                  <a:cubicBezTo>
                    <a:pt x="20223" y="1465"/>
                    <a:pt x="20280" y="1445"/>
                    <a:pt x="20331" y="1445"/>
                  </a:cubicBezTo>
                  <a:cubicBezTo>
                    <a:pt x="20423" y="1445"/>
                    <a:pt x="20495" y="1512"/>
                    <a:pt x="20578" y="1512"/>
                  </a:cubicBezTo>
                  <a:cubicBezTo>
                    <a:pt x="20579" y="1512"/>
                    <a:pt x="20581" y="1512"/>
                    <a:pt x="20582" y="1512"/>
                  </a:cubicBezTo>
                  <a:cubicBezTo>
                    <a:pt x="20585" y="1511"/>
                    <a:pt x="20587" y="1511"/>
                    <a:pt x="20590" y="1511"/>
                  </a:cubicBezTo>
                  <a:cubicBezTo>
                    <a:pt x="20787" y="1511"/>
                    <a:pt x="21017" y="1683"/>
                    <a:pt x="21222" y="1683"/>
                  </a:cubicBezTo>
                  <a:cubicBezTo>
                    <a:pt x="21345" y="1683"/>
                    <a:pt x="21460" y="1620"/>
                    <a:pt x="21552" y="1420"/>
                  </a:cubicBezTo>
                  <a:cubicBezTo>
                    <a:pt x="21592" y="1456"/>
                    <a:pt x="21636" y="1469"/>
                    <a:pt x="21684" y="1469"/>
                  </a:cubicBezTo>
                  <a:cubicBezTo>
                    <a:pt x="21794" y="1469"/>
                    <a:pt x="21920" y="1403"/>
                    <a:pt x="22037" y="1403"/>
                  </a:cubicBezTo>
                  <a:cubicBezTo>
                    <a:pt x="22130" y="1403"/>
                    <a:pt x="22218" y="1444"/>
                    <a:pt x="22288" y="1588"/>
                  </a:cubicBezTo>
                  <a:cubicBezTo>
                    <a:pt x="22313" y="1640"/>
                    <a:pt x="22330" y="1660"/>
                    <a:pt x="22343" y="1660"/>
                  </a:cubicBezTo>
                  <a:cubicBezTo>
                    <a:pt x="22388" y="1660"/>
                    <a:pt x="22390" y="1428"/>
                    <a:pt x="22527" y="1428"/>
                  </a:cubicBezTo>
                  <a:cubicBezTo>
                    <a:pt x="22552" y="1428"/>
                    <a:pt x="22581" y="1435"/>
                    <a:pt x="22616" y="1453"/>
                  </a:cubicBezTo>
                  <a:cubicBezTo>
                    <a:pt x="22704" y="1499"/>
                    <a:pt x="22800" y="1515"/>
                    <a:pt x="22898" y="1515"/>
                  </a:cubicBezTo>
                  <a:cubicBezTo>
                    <a:pt x="23131" y="1515"/>
                    <a:pt x="23381" y="1424"/>
                    <a:pt x="23597" y="1424"/>
                  </a:cubicBezTo>
                  <a:cubicBezTo>
                    <a:pt x="23620" y="1424"/>
                    <a:pt x="23642" y="1425"/>
                    <a:pt x="23665" y="1427"/>
                  </a:cubicBezTo>
                  <a:cubicBezTo>
                    <a:pt x="23715" y="1432"/>
                    <a:pt x="23766" y="1434"/>
                    <a:pt x="23818" y="1434"/>
                  </a:cubicBezTo>
                  <a:cubicBezTo>
                    <a:pt x="24044" y="1434"/>
                    <a:pt x="24276" y="1394"/>
                    <a:pt x="24503" y="1394"/>
                  </a:cubicBezTo>
                  <a:cubicBezTo>
                    <a:pt x="24704" y="1394"/>
                    <a:pt x="24902" y="1426"/>
                    <a:pt x="25090" y="1546"/>
                  </a:cubicBezTo>
                  <a:cubicBezTo>
                    <a:pt x="25134" y="1573"/>
                    <a:pt x="25174" y="1584"/>
                    <a:pt x="25212" y="1584"/>
                  </a:cubicBezTo>
                  <a:cubicBezTo>
                    <a:pt x="25358" y="1584"/>
                    <a:pt x="25475" y="1428"/>
                    <a:pt x="25631" y="1428"/>
                  </a:cubicBezTo>
                  <a:cubicBezTo>
                    <a:pt x="25645" y="1428"/>
                    <a:pt x="25659" y="1429"/>
                    <a:pt x="25674" y="1432"/>
                  </a:cubicBezTo>
                  <a:cubicBezTo>
                    <a:pt x="25909" y="1477"/>
                    <a:pt x="26151" y="1485"/>
                    <a:pt x="26390" y="1485"/>
                  </a:cubicBezTo>
                  <a:cubicBezTo>
                    <a:pt x="26536" y="1485"/>
                    <a:pt x="26681" y="1482"/>
                    <a:pt x="26824" y="1482"/>
                  </a:cubicBezTo>
                  <a:cubicBezTo>
                    <a:pt x="26985" y="1482"/>
                    <a:pt x="27143" y="1486"/>
                    <a:pt x="27297" y="1503"/>
                  </a:cubicBezTo>
                  <a:cubicBezTo>
                    <a:pt x="27369" y="1511"/>
                    <a:pt x="27441" y="1514"/>
                    <a:pt x="27512" y="1514"/>
                  </a:cubicBezTo>
                  <a:cubicBezTo>
                    <a:pt x="27866" y="1514"/>
                    <a:pt x="28214" y="1434"/>
                    <a:pt x="28513" y="1434"/>
                  </a:cubicBezTo>
                  <a:cubicBezTo>
                    <a:pt x="28606" y="1434"/>
                    <a:pt x="28695" y="1442"/>
                    <a:pt x="28778" y="1463"/>
                  </a:cubicBezTo>
                  <a:cubicBezTo>
                    <a:pt x="28892" y="1491"/>
                    <a:pt x="29003" y="1502"/>
                    <a:pt x="29111" y="1502"/>
                  </a:cubicBezTo>
                  <a:cubicBezTo>
                    <a:pt x="29456" y="1502"/>
                    <a:pt x="29772" y="1393"/>
                    <a:pt x="30062" y="1393"/>
                  </a:cubicBezTo>
                  <a:cubicBezTo>
                    <a:pt x="30143" y="1393"/>
                    <a:pt x="30223" y="1401"/>
                    <a:pt x="30300" y="1424"/>
                  </a:cubicBezTo>
                  <a:cubicBezTo>
                    <a:pt x="30418" y="1458"/>
                    <a:pt x="30538" y="1471"/>
                    <a:pt x="30657" y="1471"/>
                  </a:cubicBezTo>
                  <a:cubicBezTo>
                    <a:pt x="30997" y="1471"/>
                    <a:pt x="31336" y="1368"/>
                    <a:pt x="31664" y="1368"/>
                  </a:cubicBezTo>
                  <a:cubicBezTo>
                    <a:pt x="31882" y="1368"/>
                    <a:pt x="32094" y="1413"/>
                    <a:pt x="32298" y="1563"/>
                  </a:cubicBezTo>
                  <a:cubicBezTo>
                    <a:pt x="32599" y="1383"/>
                    <a:pt x="32930" y="1336"/>
                    <a:pt x="33260" y="1336"/>
                  </a:cubicBezTo>
                  <a:close/>
                  <a:moveTo>
                    <a:pt x="51948" y="17784"/>
                  </a:moveTo>
                  <a:cubicBezTo>
                    <a:pt x="52101" y="17784"/>
                    <a:pt x="52269" y="18068"/>
                    <a:pt x="52499" y="18068"/>
                  </a:cubicBezTo>
                  <a:cubicBezTo>
                    <a:pt x="52526" y="18068"/>
                    <a:pt x="52554" y="18064"/>
                    <a:pt x="52582" y="18056"/>
                  </a:cubicBezTo>
                  <a:cubicBezTo>
                    <a:pt x="52584" y="18055"/>
                    <a:pt x="52586" y="18055"/>
                    <a:pt x="52588" y="18055"/>
                  </a:cubicBezTo>
                  <a:cubicBezTo>
                    <a:pt x="52699" y="18055"/>
                    <a:pt x="53016" y="18893"/>
                    <a:pt x="52913" y="18980"/>
                  </a:cubicBezTo>
                  <a:cubicBezTo>
                    <a:pt x="52700" y="19161"/>
                    <a:pt x="52860" y="19350"/>
                    <a:pt x="52897" y="19513"/>
                  </a:cubicBezTo>
                  <a:cubicBezTo>
                    <a:pt x="52984" y="19881"/>
                    <a:pt x="52764" y="20320"/>
                    <a:pt x="53181" y="20621"/>
                  </a:cubicBezTo>
                  <a:cubicBezTo>
                    <a:pt x="53210" y="20642"/>
                    <a:pt x="53206" y="20731"/>
                    <a:pt x="53183" y="20773"/>
                  </a:cubicBezTo>
                  <a:cubicBezTo>
                    <a:pt x="52946" y="21205"/>
                    <a:pt x="53086" y="21651"/>
                    <a:pt x="53126" y="22091"/>
                  </a:cubicBezTo>
                  <a:cubicBezTo>
                    <a:pt x="53181" y="22684"/>
                    <a:pt x="53293" y="23275"/>
                    <a:pt x="53202" y="23875"/>
                  </a:cubicBezTo>
                  <a:cubicBezTo>
                    <a:pt x="53149" y="24223"/>
                    <a:pt x="53457" y="24401"/>
                    <a:pt x="53703" y="24601"/>
                  </a:cubicBezTo>
                  <a:cubicBezTo>
                    <a:pt x="53661" y="24663"/>
                    <a:pt x="53602" y="24681"/>
                    <a:pt x="53543" y="24681"/>
                  </a:cubicBezTo>
                  <a:cubicBezTo>
                    <a:pt x="53464" y="24681"/>
                    <a:pt x="53386" y="24650"/>
                    <a:pt x="53350" y="24650"/>
                  </a:cubicBezTo>
                  <a:cubicBezTo>
                    <a:pt x="53324" y="24650"/>
                    <a:pt x="53320" y="24666"/>
                    <a:pt x="53354" y="24721"/>
                  </a:cubicBezTo>
                  <a:cubicBezTo>
                    <a:pt x="53553" y="25052"/>
                    <a:pt x="53250" y="25425"/>
                    <a:pt x="53460" y="25641"/>
                  </a:cubicBezTo>
                  <a:cubicBezTo>
                    <a:pt x="54164" y="26364"/>
                    <a:pt x="53415" y="27140"/>
                    <a:pt x="53638" y="27901"/>
                  </a:cubicBezTo>
                  <a:cubicBezTo>
                    <a:pt x="53851" y="28633"/>
                    <a:pt x="53824" y="29445"/>
                    <a:pt x="53767" y="30213"/>
                  </a:cubicBezTo>
                  <a:cubicBezTo>
                    <a:pt x="53716" y="30890"/>
                    <a:pt x="53701" y="31599"/>
                    <a:pt x="53883" y="32201"/>
                  </a:cubicBezTo>
                  <a:cubicBezTo>
                    <a:pt x="54116" y="32972"/>
                    <a:pt x="53554" y="33773"/>
                    <a:pt x="54121" y="34478"/>
                  </a:cubicBezTo>
                  <a:cubicBezTo>
                    <a:pt x="53553" y="34914"/>
                    <a:pt x="53872" y="35468"/>
                    <a:pt x="53944" y="35950"/>
                  </a:cubicBezTo>
                  <a:cubicBezTo>
                    <a:pt x="54064" y="36756"/>
                    <a:pt x="53788" y="37598"/>
                    <a:pt x="54209" y="38373"/>
                  </a:cubicBezTo>
                  <a:cubicBezTo>
                    <a:pt x="53768" y="38675"/>
                    <a:pt x="54019" y="39098"/>
                    <a:pt x="54005" y="39459"/>
                  </a:cubicBezTo>
                  <a:cubicBezTo>
                    <a:pt x="53965" y="40541"/>
                    <a:pt x="53920" y="41629"/>
                    <a:pt x="53992" y="42709"/>
                  </a:cubicBezTo>
                  <a:cubicBezTo>
                    <a:pt x="54026" y="43220"/>
                    <a:pt x="53950" y="43725"/>
                    <a:pt x="54004" y="44238"/>
                  </a:cubicBezTo>
                  <a:cubicBezTo>
                    <a:pt x="54053" y="44708"/>
                    <a:pt x="54284" y="45275"/>
                    <a:pt x="54127" y="45624"/>
                  </a:cubicBezTo>
                  <a:cubicBezTo>
                    <a:pt x="53848" y="46250"/>
                    <a:pt x="54077" y="46806"/>
                    <a:pt x="54066" y="47386"/>
                  </a:cubicBezTo>
                  <a:cubicBezTo>
                    <a:pt x="54045" y="48554"/>
                    <a:pt x="54058" y="49722"/>
                    <a:pt x="54058" y="50890"/>
                  </a:cubicBezTo>
                  <a:cubicBezTo>
                    <a:pt x="54058" y="51791"/>
                    <a:pt x="54155" y="52705"/>
                    <a:pt x="54027" y="53590"/>
                  </a:cubicBezTo>
                  <a:cubicBezTo>
                    <a:pt x="53901" y="54452"/>
                    <a:pt x="53989" y="55302"/>
                    <a:pt x="53979" y="56155"/>
                  </a:cubicBezTo>
                  <a:cubicBezTo>
                    <a:pt x="53968" y="56968"/>
                    <a:pt x="53882" y="57779"/>
                    <a:pt x="53907" y="58592"/>
                  </a:cubicBezTo>
                  <a:cubicBezTo>
                    <a:pt x="53929" y="59332"/>
                    <a:pt x="54080" y="60089"/>
                    <a:pt x="53827" y="60810"/>
                  </a:cubicBezTo>
                  <a:cubicBezTo>
                    <a:pt x="53394" y="62037"/>
                    <a:pt x="53887" y="63234"/>
                    <a:pt x="53887" y="64443"/>
                  </a:cubicBezTo>
                  <a:cubicBezTo>
                    <a:pt x="53887" y="65810"/>
                    <a:pt x="53898" y="67181"/>
                    <a:pt x="53713" y="68548"/>
                  </a:cubicBezTo>
                  <a:cubicBezTo>
                    <a:pt x="53576" y="69555"/>
                    <a:pt x="53475" y="70575"/>
                    <a:pt x="53343" y="71578"/>
                  </a:cubicBezTo>
                  <a:cubicBezTo>
                    <a:pt x="53136" y="73170"/>
                    <a:pt x="52770" y="74779"/>
                    <a:pt x="51752" y="76172"/>
                  </a:cubicBezTo>
                  <a:cubicBezTo>
                    <a:pt x="51200" y="76929"/>
                    <a:pt x="50495" y="77574"/>
                    <a:pt x="49722" y="78105"/>
                  </a:cubicBezTo>
                  <a:cubicBezTo>
                    <a:pt x="49362" y="78353"/>
                    <a:pt x="48766" y="78445"/>
                    <a:pt x="48273" y="78594"/>
                  </a:cubicBezTo>
                  <a:cubicBezTo>
                    <a:pt x="47260" y="78899"/>
                    <a:pt x="46209" y="78765"/>
                    <a:pt x="45178" y="78837"/>
                  </a:cubicBezTo>
                  <a:cubicBezTo>
                    <a:pt x="43691" y="78939"/>
                    <a:pt x="42184" y="78872"/>
                    <a:pt x="40707" y="79038"/>
                  </a:cubicBezTo>
                  <a:cubicBezTo>
                    <a:pt x="39974" y="79120"/>
                    <a:pt x="39234" y="79275"/>
                    <a:pt x="38493" y="79337"/>
                  </a:cubicBezTo>
                  <a:cubicBezTo>
                    <a:pt x="37299" y="79439"/>
                    <a:pt x="36097" y="79451"/>
                    <a:pt x="34903" y="79544"/>
                  </a:cubicBezTo>
                  <a:cubicBezTo>
                    <a:pt x="34492" y="79575"/>
                    <a:pt x="34056" y="79608"/>
                    <a:pt x="33656" y="79608"/>
                  </a:cubicBezTo>
                  <a:cubicBezTo>
                    <a:pt x="33546" y="79608"/>
                    <a:pt x="33440" y="79605"/>
                    <a:pt x="33337" y="79600"/>
                  </a:cubicBezTo>
                  <a:cubicBezTo>
                    <a:pt x="33269" y="79596"/>
                    <a:pt x="33201" y="79595"/>
                    <a:pt x="33133" y="79595"/>
                  </a:cubicBezTo>
                  <a:cubicBezTo>
                    <a:pt x="32688" y="79595"/>
                    <a:pt x="32251" y="79665"/>
                    <a:pt x="31818" y="79665"/>
                  </a:cubicBezTo>
                  <a:cubicBezTo>
                    <a:pt x="31675" y="79665"/>
                    <a:pt x="31532" y="79657"/>
                    <a:pt x="31390" y="79637"/>
                  </a:cubicBezTo>
                  <a:cubicBezTo>
                    <a:pt x="31197" y="79609"/>
                    <a:pt x="31003" y="79598"/>
                    <a:pt x="30810" y="79598"/>
                  </a:cubicBezTo>
                  <a:cubicBezTo>
                    <a:pt x="30306" y="79598"/>
                    <a:pt x="29809" y="79675"/>
                    <a:pt x="29341" y="79740"/>
                  </a:cubicBezTo>
                  <a:cubicBezTo>
                    <a:pt x="28149" y="79905"/>
                    <a:pt x="26952" y="79894"/>
                    <a:pt x="25765" y="80021"/>
                  </a:cubicBezTo>
                  <a:cubicBezTo>
                    <a:pt x="25329" y="80068"/>
                    <a:pt x="24892" y="80082"/>
                    <a:pt x="24454" y="80082"/>
                  </a:cubicBezTo>
                  <a:cubicBezTo>
                    <a:pt x="23808" y="80082"/>
                    <a:pt x="23161" y="80052"/>
                    <a:pt x="22514" y="80052"/>
                  </a:cubicBezTo>
                  <a:cubicBezTo>
                    <a:pt x="22301" y="80052"/>
                    <a:pt x="22087" y="80055"/>
                    <a:pt x="21873" y="80064"/>
                  </a:cubicBezTo>
                  <a:cubicBezTo>
                    <a:pt x="21808" y="80067"/>
                    <a:pt x="21743" y="80068"/>
                    <a:pt x="21677" y="80068"/>
                  </a:cubicBezTo>
                  <a:cubicBezTo>
                    <a:pt x="21032" y="80068"/>
                    <a:pt x="20358" y="79947"/>
                    <a:pt x="19709" y="79904"/>
                  </a:cubicBezTo>
                  <a:cubicBezTo>
                    <a:pt x="18790" y="79844"/>
                    <a:pt x="17883" y="79671"/>
                    <a:pt x="16953" y="79660"/>
                  </a:cubicBezTo>
                  <a:cubicBezTo>
                    <a:pt x="16393" y="79654"/>
                    <a:pt x="15816" y="79504"/>
                    <a:pt x="15244" y="79425"/>
                  </a:cubicBezTo>
                  <a:cubicBezTo>
                    <a:pt x="13561" y="79191"/>
                    <a:pt x="11870" y="79143"/>
                    <a:pt x="10177" y="79120"/>
                  </a:cubicBezTo>
                  <a:cubicBezTo>
                    <a:pt x="9131" y="79105"/>
                    <a:pt x="8171" y="78904"/>
                    <a:pt x="7345" y="78331"/>
                  </a:cubicBezTo>
                  <a:cubicBezTo>
                    <a:pt x="6830" y="77973"/>
                    <a:pt x="6223" y="77760"/>
                    <a:pt x="5676" y="77469"/>
                  </a:cubicBezTo>
                  <a:cubicBezTo>
                    <a:pt x="5130" y="77179"/>
                    <a:pt x="4888" y="76747"/>
                    <a:pt x="4528" y="76378"/>
                  </a:cubicBezTo>
                  <a:cubicBezTo>
                    <a:pt x="4324" y="76170"/>
                    <a:pt x="4434" y="75732"/>
                    <a:pt x="3977" y="75646"/>
                  </a:cubicBezTo>
                  <a:cubicBezTo>
                    <a:pt x="4253" y="75114"/>
                    <a:pt x="3599" y="74685"/>
                    <a:pt x="3752" y="74219"/>
                  </a:cubicBezTo>
                  <a:cubicBezTo>
                    <a:pt x="3849" y="73927"/>
                    <a:pt x="3574" y="73921"/>
                    <a:pt x="3572" y="73838"/>
                  </a:cubicBezTo>
                  <a:cubicBezTo>
                    <a:pt x="3552" y="73201"/>
                    <a:pt x="3367" y="72638"/>
                    <a:pt x="3108" y="72034"/>
                  </a:cubicBezTo>
                  <a:cubicBezTo>
                    <a:pt x="2939" y="71640"/>
                    <a:pt x="2956" y="71049"/>
                    <a:pt x="2915" y="70546"/>
                  </a:cubicBezTo>
                  <a:cubicBezTo>
                    <a:pt x="2887" y="70203"/>
                    <a:pt x="2881" y="69856"/>
                    <a:pt x="2509" y="69632"/>
                  </a:cubicBezTo>
                  <a:cubicBezTo>
                    <a:pt x="2462" y="69603"/>
                    <a:pt x="2440" y="69442"/>
                    <a:pt x="2465" y="69427"/>
                  </a:cubicBezTo>
                  <a:cubicBezTo>
                    <a:pt x="2890" y="69180"/>
                    <a:pt x="2274" y="68699"/>
                    <a:pt x="2732" y="68470"/>
                  </a:cubicBezTo>
                  <a:cubicBezTo>
                    <a:pt x="2315" y="67847"/>
                    <a:pt x="2664" y="67104"/>
                    <a:pt x="2321" y="66446"/>
                  </a:cubicBezTo>
                  <a:cubicBezTo>
                    <a:pt x="2099" y="66019"/>
                    <a:pt x="2501" y="65508"/>
                    <a:pt x="2297" y="65015"/>
                  </a:cubicBezTo>
                  <a:cubicBezTo>
                    <a:pt x="2187" y="64750"/>
                    <a:pt x="2227" y="64435"/>
                    <a:pt x="2203" y="64142"/>
                  </a:cubicBezTo>
                  <a:cubicBezTo>
                    <a:pt x="2199" y="64089"/>
                    <a:pt x="2193" y="64030"/>
                    <a:pt x="2212" y="63982"/>
                  </a:cubicBezTo>
                  <a:cubicBezTo>
                    <a:pt x="2524" y="63156"/>
                    <a:pt x="2144" y="62308"/>
                    <a:pt x="2293" y="61489"/>
                  </a:cubicBezTo>
                  <a:cubicBezTo>
                    <a:pt x="2501" y="60352"/>
                    <a:pt x="2045" y="59227"/>
                    <a:pt x="2332" y="58077"/>
                  </a:cubicBezTo>
                  <a:cubicBezTo>
                    <a:pt x="2445" y="57629"/>
                    <a:pt x="2429" y="57046"/>
                    <a:pt x="2144" y="56567"/>
                  </a:cubicBezTo>
                  <a:cubicBezTo>
                    <a:pt x="2068" y="56440"/>
                    <a:pt x="2180" y="56406"/>
                    <a:pt x="2256" y="56348"/>
                  </a:cubicBezTo>
                  <a:cubicBezTo>
                    <a:pt x="2357" y="56269"/>
                    <a:pt x="2464" y="56160"/>
                    <a:pt x="2371" y="56051"/>
                  </a:cubicBezTo>
                  <a:cubicBezTo>
                    <a:pt x="1783" y="55362"/>
                    <a:pt x="2512" y="54645"/>
                    <a:pt x="2302" y="53939"/>
                  </a:cubicBezTo>
                  <a:cubicBezTo>
                    <a:pt x="2200" y="53600"/>
                    <a:pt x="2309" y="53215"/>
                    <a:pt x="2112" y="52878"/>
                  </a:cubicBezTo>
                  <a:cubicBezTo>
                    <a:pt x="2093" y="52845"/>
                    <a:pt x="2054" y="52789"/>
                    <a:pt x="2066" y="52777"/>
                  </a:cubicBezTo>
                  <a:cubicBezTo>
                    <a:pt x="2625" y="52189"/>
                    <a:pt x="1990" y="51483"/>
                    <a:pt x="2292" y="50835"/>
                  </a:cubicBezTo>
                  <a:cubicBezTo>
                    <a:pt x="2381" y="50642"/>
                    <a:pt x="2353" y="50177"/>
                    <a:pt x="2192" y="49835"/>
                  </a:cubicBezTo>
                  <a:cubicBezTo>
                    <a:pt x="2106" y="49653"/>
                    <a:pt x="2136" y="49344"/>
                    <a:pt x="2184" y="49156"/>
                  </a:cubicBezTo>
                  <a:cubicBezTo>
                    <a:pt x="2332" y="48581"/>
                    <a:pt x="2140" y="48064"/>
                    <a:pt x="2028" y="47529"/>
                  </a:cubicBezTo>
                  <a:cubicBezTo>
                    <a:pt x="2000" y="47400"/>
                    <a:pt x="2002" y="47312"/>
                    <a:pt x="2167" y="47260"/>
                  </a:cubicBezTo>
                  <a:cubicBezTo>
                    <a:pt x="2231" y="47240"/>
                    <a:pt x="2319" y="47106"/>
                    <a:pt x="2311" y="47099"/>
                  </a:cubicBezTo>
                  <a:cubicBezTo>
                    <a:pt x="1680" y="46504"/>
                    <a:pt x="2512" y="45773"/>
                    <a:pt x="2085" y="45140"/>
                  </a:cubicBezTo>
                  <a:cubicBezTo>
                    <a:pt x="1952" y="44944"/>
                    <a:pt x="1965" y="44619"/>
                    <a:pt x="2021" y="44375"/>
                  </a:cubicBezTo>
                  <a:cubicBezTo>
                    <a:pt x="2150" y="43812"/>
                    <a:pt x="2140" y="43311"/>
                    <a:pt x="1958" y="42728"/>
                  </a:cubicBezTo>
                  <a:cubicBezTo>
                    <a:pt x="1838" y="42341"/>
                    <a:pt x="2115" y="41834"/>
                    <a:pt x="1735" y="41402"/>
                  </a:cubicBezTo>
                  <a:cubicBezTo>
                    <a:pt x="1551" y="41193"/>
                    <a:pt x="1949" y="41055"/>
                    <a:pt x="1934" y="40739"/>
                  </a:cubicBezTo>
                  <a:cubicBezTo>
                    <a:pt x="1902" y="40094"/>
                    <a:pt x="1645" y="39414"/>
                    <a:pt x="1960" y="38765"/>
                  </a:cubicBezTo>
                  <a:cubicBezTo>
                    <a:pt x="1381" y="38559"/>
                    <a:pt x="2255" y="37950"/>
                    <a:pt x="1625" y="37738"/>
                  </a:cubicBezTo>
                  <a:cubicBezTo>
                    <a:pt x="1612" y="37733"/>
                    <a:pt x="1766" y="37432"/>
                    <a:pt x="1761" y="37272"/>
                  </a:cubicBezTo>
                  <a:cubicBezTo>
                    <a:pt x="1750" y="36871"/>
                    <a:pt x="1774" y="36447"/>
                    <a:pt x="1635" y="36079"/>
                  </a:cubicBezTo>
                  <a:cubicBezTo>
                    <a:pt x="1358" y="35342"/>
                    <a:pt x="1763" y="34650"/>
                    <a:pt x="1687" y="33942"/>
                  </a:cubicBezTo>
                  <a:cubicBezTo>
                    <a:pt x="1653" y="33629"/>
                    <a:pt x="1477" y="33331"/>
                    <a:pt x="1812" y="33073"/>
                  </a:cubicBezTo>
                  <a:cubicBezTo>
                    <a:pt x="1405" y="32813"/>
                    <a:pt x="1741" y="32452"/>
                    <a:pt x="1659" y="32146"/>
                  </a:cubicBezTo>
                  <a:cubicBezTo>
                    <a:pt x="1592" y="31897"/>
                    <a:pt x="1421" y="31648"/>
                    <a:pt x="1766" y="31417"/>
                  </a:cubicBezTo>
                  <a:cubicBezTo>
                    <a:pt x="1809" y="31388"/>
                    <a:pt x="1701" y="30965"/>
                    <a:pt x="1674" y="30727"/>
                  </a:cubicBezTo>
                  <a:cubicBezTo>
                    <a:pt x="1592" y="30014"/>
                    <a:pt x="2216" y="29301"/>
                    <a:pt x="1682" y="28577"/>
                  </a:cubicBezTo>
                  <a:cubicBezTo>
                    <a:pt x="1654" y="28540"/>
                    <a:pt x="1634" y="28182"/>
                    <a:pt x="1601" y="27975"/>
                  </a:cubicBezTo>
                  <a:cubicBezTo>
                    <a:pt x="1584" y="27867"/>
                    <a:pt x="1531" y="27748"/>
                    <a:pt x="1730" y="27748"/>
                  </a:cubicBezTo>
                  <a:cubicBezTo>
                    <a:pt x="1736" y="27748"/>
                    <a:pt x="1743" y="27748"/>
                    <a:pt x="1751" y="27749"/>
                  </a:cubicBezTo>
                  <a:cubicBezTo>
                    <a:pt x="1753" y="27749"/>
                    <a:pt x="1755" y="27749"/>
                    <a:pt x="1757" y="27749"/>
                  </a:cubicBezTo>
                  <a:cubicBezTo>
                    <a:pt x="1875" y="27749"/>
                    <a:pt x="1979" y="27642"/>
                    <a:pt x="1945" y="27564"/>
                  </a:cubicBezTo>
                  <a:cubicBezTo>
                    <a:pt x="1679" y="26935"/>
                    <a:pt x="1858" y="26323"/>
                    <a:pt x="2005" y="25709"/>
                  </a:cubicBezTo>
                  <a:cubicBezTo>
                    <a:pt x="2034" y="25582"/>
                    <a:pt x="1901" y="25414"/>
                    <a:pt x="1922" y="25395"/>
                  </a:cubicBezTo>
                  <a:cubicBezTo>
                    <a:pt x="2075" y="25265"/>
                    <a:pt x="1444" y="24906"/>
                    <a:pt x="1965" y="24906"/>
                  </a:cubicBezTo>
                  <a:cubicBezTo>
                    <a:pt x="2001" y="24906"/>
                    <a:pt x="2043" y="24908"/>
                    <a:pt x="2090" y="24912"/>
                  </a:cubicBezTo>
                  <a:cubicBezTo>
                    <a:pt x="2098" y="24759"/>
                    <a:pt x="2126" y="24604"/>
                    <a:pt x="2110" y="24454"/>
                  </a:cubicBezTo>
                  <a:cubicBezTo>
                    <a:pt x="2018" y="23535"/>
                    <a:pt x="1924" y="22633"/>
                    <a:pt x="2182" y="21705"/>
                  </a:cubicBezTo>
                  <a:cubicBezTo>
                    <a:pt x="2315" y="21230"/>
                    <a:pt x="2016" y="20661"/>
                    <a:pt x="2125" y="20173"/>
                  </a:cubicBezTo>
                  <a:cubicBezTo>
                    <a:pt x="2192" y="19866"/>
                    <a:pt x="2034" y="19655"/>
                    <a:pt x="2046" y="19401"/>
                  </a:cubicBezTo>
                  <a:cubicBezTo>
                    <a:pt x="2063" y="19105"/>
                    <a:pt x="2299" y="18955"/>
                    <a:pt x="2551" y="18955"/>
                  </a:cubicBezTo>
                  <a:cubicBezTo>
                    <a:pt x="2582" y="18955"/>
                    <a:pt x="2614" y="18957"/>
                    <a:pt x="2646" y="18962"/>
                  </a:cubicBezTo>
                  <a:cubicBezTo>
                    <a:pt x="2739" y="18976"/>
                    <a:pt x="2829" y="18982"/>
                    <a:pt x="2917" y="18982"/>
                  </a:cubicBezTo>
                  <a:cubicBezTo>
                    <a:pt x="3225" y="18982"/>
                    <a:pt x="3513" y="18909"/>
                    <a:pt x="3806" y="18847"/>
                  </a:cubicBezTo>
                  <a:cubicBezTo>
                    <a:pt x="3870" y="18834"/>
                    <a:pt x="3933" y="18828"/>
                    <a:pt x="3994" y="18828"/>
                  </a:cubicBezTo>
                  <a:cubicBezTo>
                    <a:pt x="4259" y="18828"/>
                    <a:pt x="4507" y="18927"/>
                    <a:pt x="4778" y="18927"/>
                  </a:cubicBezTo>
                  <a:cubicBezTo>
                    <a:pt x="4815" y="18927"/>
                    <a:pt x="4852" y="18926"/>
                    <a:pt x="4889" y="18921"/>
                  </a:cubicBezTo>
                  <a:cubicBezTo>
                    <a:pt x="5113" y="18897"/>
                    <a:pt x="5337" y="18887"/>
                    <a:pt x="5561" y="18887"/>
                  </a:cubicBezTo>
                  <a:cubicBezTo>
                    <a:pt x="6194" y="18887"/>
                    <a:pt x="6827" y="18969"/>
                    <a:pt x="7463" y="19050"/>
                  </a:cubicBezTo>
                  <a:cubicBezTo>
                    <a:pt x="8039" y="19123"/>
                    <a:pt x="8619" y="19159"/>
                    <a:pt x="9201" y="19159"/>
                  </a:cubicBezTo>
                  <a:cubicBezTo>
                    <a:pt x="9722" y="19159"/>
                    <a:pt x="10246" y="19130"/>
                    <a:pt x="10770" y="19074"/>
                  </a:cubicBezTo>
                  <a:cubicBezTo>
                    <a:pt x="10860" y="19064"/>
                    <a:pt x="10952" y="19063"/>
                    <a:pt x="11044" y="19063"/>
                  </a:cubicBezTo>
                  <a:cubicBezTo>
                    <a:pt x="11103" y="19063"/>
                    <a:pt x="11162" y="19063"/>
                    <a:pt x="11221" y="19063"/>
                  </a:cubicBezTo>
                  <a:cubicBezTo>
                    <a:pt x="11494" y="19063"/>
                    <a:pt x="11761" y="19046"/>
                    <a:pt x="11995" y="18853"/>
                  </a:cubicBezTo>
                  <a:cubicBezTo>
                    <a:pt x="12151" y="19009"/>
                    <a:pt x="12323" y="19054"/>
                    <a:pt x="12498" y="19054"/>
                  </a:cubicBezTo>
                  <a:cubicBezTo>
                    <a:pt x="12747" y="19054"/>
                    <a:pt x="13005" y="18963"/>
                    <a:pt x="13244" y="18963"/>
                  </a:cubicBezTo>
                  <a:cubicBezTo>
                    <a:pt x="13324" y="18963"/>
                    <a:pt x="13402" y="18973"/>
                    <a:pt x="13477" y="19001"/>
                  </a:cubicBezTo>
                  <a:cubicBezTo>
                    <a:pt x="13722" y="19091"/>
                    <a:pt x="13965" y="19115"/>
                    <a:pt x="14207" y="19115"/>
                  </a:cubicBezTo>
                  <a:cubicBezTo>
                    <a:pt x="14479" y="19115"/>
                    <a:pt x="14750" y="19085"/>
                    <a:pt x="15021" y="19085"/>
                  </a:cubicBezTo>
                  <a:cubicBezTo>
                    <a:pt x="15124" y="19085"/>
                    <a:pt x="15228" y="19089"/>
                    <a:pt x="15331" y="19101"/>
                  </a:cubicBezTo>
                  <a:cubicBezTo>
                    <a:pt x="15613" y="19134"/>
                    <a:pt x="15899" y="19138"/>
                    <a:pt x="16184" y="19138"/>
                  </a:cubicBezTo>
                  <a:cubicBezTo>
                    <a:pt x="16266" y="19138"/>
                    <a:pt x="16349" y="19137"/>
                    <a:pt x="16431" y="19137"/>
                  </a:cubicBezTo>
                  <a:cubicBezTo>
                    <a:pt x="16720" y="19137"/>
                    <a:pt x="17007" y="19141"/>
                    <a:pt x="17286" y="19176"/>
                  </a:cubicBezTo>
                  <a:cubicBezTo>
                    <a:pt x="17385" y="19188"/>
                    <a:pt x="17483" y="19192"/>
                    <a:pt x="17579" y="19192"/>
                  </a:cubicBezTo>
                  <a:cubicBezTo>
                    <a:pt x="17978" y="19192"/>
                    <a:pt x="18355" y="19108"/>
                    <a:pt x="18747" y="19108"/>
                  </a:cubicBezTo>
                  <a:cubicBezTo>
                    <a:pt x="18756" y="19108"/>
                    <a:pt x="18765" y="19108"/>
                    <a:pt x="18774" y="19108"/>
                  </a:cubicBezTo>
                  <a:cubicBezTo>
                    <a:pt x="18848" y="19109"/>
                    <a:pt x="18922" y="19109"/>
                    <a:pt x="18996" y="19109"/>
                  </a:cubicBezTo>
                  <a:cubicBezTo>
                    <a:pt x="20344" y="19109"/>
                    <a:pt x="21692" y="18988"/>
                    <a:pt x="23039" y="18903"/>
                  </a:cubicBezTo>
                  <a:cubicBezTo>
                    <a:pt x="23749" y="18859"/>
                    <a:pt x="24455" y="18766"/>
                    <a:pt x="25164" y="18724"/>
                  </a:cubicBezTo>
                  <a:cubicBezTo>
                    <a:pt x="25182" y="18723"/>
                    <a:pt x="25199" y="18722"/>
                    <a:pt x="25217" y="18722"/>
                  </a:cubicBezTo>
                  <a:cubicBezTo>
                    <a:pt x="25427" y="18722"/>
                    <a:pt x="25629" y="18791"/>
                    <a:pt x="25860" y="18791"/>
                  </a:cubicBezTo>
                  <a:cubicBezTo>
                    <a:pt x="25886" y="18791"/>
                    <a:pt x="25913" y="18790"/>
                    <a:pt x="25940" y="18788"/>
                  </a:cubicBezTo>
                  <a:cubicBezTo>
                    <a:pt x="26465" y="18749"/>
                    <a:pt x="26988" y="18658"/>
                    <a:pt x="27507" y="18652"/>
                  </a:cubicBezTo>
                  <a:cubicBezTo>
                    <a:pt x="27511" y="18652"/>
                    <a:pt x="27516" y="18652"/>
                    <a:pt x="27520" y="18652"/>
                  </a:cubicBezTo>
                  <a:cubicBezTo>
                    <a:pt x="27834" y="18652"/>
                    <a:pt x="28138" y="18770"/>
                    <a:pt x="28492" y="18770"/>
                  </a:cubicBezTo>
                  <a:cubicBezTo>
                    <a:pt x="28510" y="18770"/>
                    <a:pt x="28528" y="18769"/>
                    <a:pt x="28546" y="18769"/>
                  </a:cubicBezTo>
                  <a:cubicBezTo>
                    <a:pt x="28614" y="18766"/>
                    <a:pt x="28683" y="18765"/>
                    <a:pt x="28751" y="18765"/>
                  </a:cubicBezTo>
                  <a:cubicBezTo>
                    <a:pt x="29115" y="18765"/>
                    <a:pt x="29480" y="18794"/>
                    <a:pt x="29844" y="18794"/>
                  </a:cubicBezTo>
                  <a:cubicBezTo>
                    <a:pt x="30144" y="18794"/>
                    <a:pt x="30444" y="18775"/>
                    <a:pt x="30742" y="18704"/>
                  </a:cubicBezTo>
                  <a:cubicBezTo>
                    <a:pt x="30779" y="18695"/>
                    <a:pt x="30815" y="18691"/>
                    <a:pt x="30849" y="18691"/>
                  </a:cubicBezTo>
                  <a:cubicBezTo>
                    <a:pt x="31031" y="18691"/>
                    <a:pt x="31170" y="18802"/>
                    <a:pt x="31335" y="18840"/>
                  </a:cubicBezTo>
                  <a:cubicBezTo>
                    <a:pt x="31364" y="18846"/>
                    <a:pt x="31385" y="18852"/>
                    <a:pt x="31401" y="18852"/>
                  </a:cubicBezTo>
                  <a:cubicBezTo>
                    <a:pt x="31443" y="18852"/>
                    <a:pt x="31459" y="18818"/>
                    <a:pt x="31498" y="18689"/>
                  </a:cubicBezTo>
                  <a:cubicBezTo>
                    <a:pt x="31518" y="18620"/>
                    <a:pt x="31565" y="18599"/>
                    <a:pt x="31609" y="18599"/>
                  </a:cubicBezTo>
                  <a:cubicBezTo>
                    <a:pt x="31637" y="18599"/>
                    <a:pt x="31664" y="18608"/>
                    <a:pt x="31682" y="18617"/>
                  </a:cubicBezTo>
                  <a:cubicBezTo>
                    <a:pt x="31878" y="18718"/>
                    <a:pt x="32076" y="18747"/>
                    <a:pt x="32276" y="18747"/>
                  </a:cubicBezTo>
                  <a:cubicBezTo>
                    <a:pt x="32560" y="18747"/>
                    <a:pt x="32845" y="18688"/>
                    <a:pt x="33124" y="18688"/>
                  </a:cubicBezTo>
                  <a:cubicBezTo>
                    <a:pt x="33194" y="18688"/>
                    <a:pt x="33262" y="18691"/>
                    <a:pt x="33331" y="18700"/>
                  </a:cubicBezTo>
                  <a:cubicBezTo>
                    <a:pt x="33509" y="18725"/>
                    <a:pt x="33679" y="18728"/>
                    <a:pt x="33849" y="18728"/>
                  </a:cubicBezTo>
                  <a:cubicBezTo>
                    <a:pt x="33917" y="18728"/>
                    <a:pt x="33985" y="18728"/>
                    <a:pt x="34053" y="18728"/>
                  </a:cubicBezTo>
                  <a:cubicBezTo>
                    <a:pt x="34115" y="18728"/>
                    <a:pt x="34177" y="18728"/>
                    <a:pt x="34239" y="18730"/>
                  </a:cubicBezTo>
                  <a:cubicBezTo>
                    <a:pt x="34258" y="18730"/>
                    <a:pt x="34277" y="18731"/>
                    <a:pt x="34296" y="18731"/>
                  </a:cubicBezTo>
                  <a:cubicBezTo>
                    <a:pt x="34656" y="18731"/>
                    <a:pt x="35041" y="18630"/>
                    <a:pt x="35359" y="18630"/>
                  </a:cubicBezTo>
                  <a:cubicBezTo>
                    <a:pt x="35440" y="18630"/>
                    <a:pt x="35516" y="18636"/>
                    <a:pt x="35586" y="18653"/>
                  </a:cubicBezTo>
                  <a:cubicBezTo>
                    <a:pt x="35740" y="18689"/>
                    <a:pt x="35891" y="18702"/>
                    <a:pt x="36039" y="18702"/>
                  </a:cubicBezTo>
                  <a:cubicBezTo>
                    <a:pt x="36403" y="18702"/>
                    <a:pt x="36754" y="18626"/>
                    <a:pt x="37103" y="18626"/>
                  </a:cubicBezTo>
                  <a:cubicBezTo>
                    <a:pt x="37242" y="18626"/>
                    <a:pt x="37381" y="18638"/>
                    <a:pt x="37520" y="18671"/>
                  </a:cubicBezTo>
                  <a:cubicBezTo>
                    <a:pt x="37608" y="18692"/>
                    <a:pt x="37684" y="18705"/>
                    <a:pt x="37757" y="18705"/>
                  </a:cubicBezTo>
                  <a:cubicBezTo>
                    <a:pt x="37877" y="18705"/>
                    <a:pt x="37989" y="18672"/>
                    <a:pt x="38129" y="18593"/>
                  </a:cubicBezTo>
                  <a:cubicBezTo>
                    <a:pt x="38207" y="18549"/>
                    <a:pt x="38285" y="18532"/>
                    <a:pt x="38364" y="18532"/>
                  </a:cubicBezTo>
                  <a:cubicBezTo>
                    <a:pt x="38623" y="18532"/>
                    <a:pt x="38886" y="18718"/>
                    <a:pt x="39168" y="18718"/>
                  </a:cubicBezTo>
                  <a:cubicBezTo>
                    <a:pt x="39216" y="18718"/>
                    <a:pt x="39264" y="18713"/>
                    <a:pt x="39312" y="18700"/>
                  </a:cubicBezTo>
                  <a:cubicBezTo>
                    <a:pt x="39408" y="18676"/>
                    <a:pt x="39504" y="18667"/>
                    <a:pt x="39600" y="18667"/>
                  </a:cubicBezTo>
                  <a:cubicBezTo>
                    <a:pt x="39860" y="18667"/>
                    <a:pt x="40123" y="18732"/>
                    <a:pt x="40389" y="18732"/>
                  </a:cubicBezTo>
                  <a:cubicBezTo>
                    <a:pt x="40520" y="18732"/>
                    <a:pt x="40652" y="18716"/>
                    <a:pt x="40785" y="18669"/>
                  </a:cubicBezTo>
                  <a:cubicBezTo>
                    <a:pt x="40975" y="18601"/>
                    <a:pt x="41169" y="18580"/>
                    <a:pt x="41364" y="18580"/>
                  </a:cubicBezTo>
                  <a:cubicBezTo>
                    <a:pt x="41678" y="18580"/>
                    <a:pt x="41999" y="18634"/>
                    <a:pt x="42322" y="18634"/>
                  </a:cubicBezTo>
                  <a:cubicBezTo>
                    <a:pt x="42448" y="18634"/>
                    <a:pt x="42574" y="18626"/>
                    <a:pt x="42701" y="18603"/>
                  </a:cubicBezTo>
                  <a:cubicBezTo>
                    <a:pt x="43044" y="18541"/>
                    <a:pt x="43393" y="18530"/>
                    <a:pt x="43744" y="18530"/>
                  </a:cubicBezTo>
                  <a:cubicBezTo>
                    <a:pt x="43917" y="18530"/>
                    <a:pt x="44090" y="18533"/>
                    <a:pt x="44262" y="18533"/>
                  </a:cubicBezTo>
                  <a:cubicBezTo>
                    <a:pt x="44740" y="18533"/>
                    <a:pt x="45218" y="18514"/>
                    <a:pt x="45684" y="18372"/>
                  </a:cubicBezTo>
                  <a:cubicBezTo>
                    <a:pt x="45718" y="18362"/>
                    <a:pt x="45761" y="18335"/>
                    <a:pt x="45789" y="18335"/>
                  </a:cubicBezTo>
                  <a:cubicBezTo>
                    <a:pt x="45794" y="18335"/>
                    <a:pt x="45798" y="18336"/>
                    <a:pt x="45802" y="18338"/>
                  </a:cubicBezTo>
                  <a:cubicBezTo>
                    <a:pt x="46010" y="18446"/>
                    <a:pt x="46219" y="18486"/>
                    <a:pt x="46426" y="18486"/>
                  </a:cubicBezTo>
                  <a:cubicBezTo>
                    <a:pt x="46760" y="18486"/>
                    <a:pt x="47088" y="18382"/>
                    <a:pt x="47396" y="18288"/>
                  </a:cubicBezTo>
                  <a:cubicBezTo>
                    <a:pt x="47574" y="18233"/>
                    <a:pt x="47757" y="18219"/>
                    <a:pt x="47941" y="18219"/>
                  </a:cubicBezTo>
                  <a:cubicBezTo>
                    <a:pt x="48136" y="18219"/>
                    <a:pt x="48332" y="18235"/>
                    <a:pt x="48520" y="18235"/>
                  </a:cubicBezTo>
                  <a:cubicBezTo>
                    <a:pt x="48744" y="18235"/>
                    <a:pt x="48958" y="18213"/>
                    <a:pt x="49149" y="18114"/>
                  </a:cubicBezTo>
                  <a:cubicBezTo>
                    <a:pt x="49366" y="18002"/>
                    <a:pt x="49590" y="17979"/>
                    <a:pt x="49814" y="17979"/>
                  </a:cubicBezTo>
                  <a:cubicBezTo>
                    <a:pt x="49973" y="17979"/>
                    <a:pt x="50132" y="17991"/>
                    <a:pt x="50288" y="17991"/>
                  </a:cubicBezTo>
                  <a:cubicBezTo>
                    <a:pt x="50512" y="17991"/>
                    <a:pt x="50731" y="17967"/>
                    <a:pt x="50937" y="17852"/>
                  </a:cubicBezTo>
                  <a:cubicBezTo>
                    <a:pt x="50972" y="17832"/>
                    <a:pt x="51020" y="17824"/>
                    <a:pt x="51074" y="17824"/>
                  </a:cubicBezTo>
                  <a:cubicBezTo>
                    <a:pt x="51187" y="17824"/>
                    <a:pt x="51323" y="17861"/>
                    <a:pt x="51401" y="17913"/>
                  </a:cubicBezTo>
                  <a:cubicBezTo>
                    <a:pt x="51503" y="17978"/>
                    <a:pt x="51560" y="18031"/>
                    <a:pt x="51618" y="18031"/>
                  </a:cubicBezTo>
                  <a:cubicBezTo>
                    <a:pt x="51674" y="18031"/>
                    <a:pt x="51731" y="17983"/>
                    <a:pt x="51829" y="17855"/>
                  </a:cubicBezTo>
                  <a:cubicBezTo>
                    <a:pt x="51868" y="17804"/>
                    <a:pt x="51908" y="17784"/>
                    <a:pt x="51948" y="17784"/>
                  </a:cubicBezTo>
                  <a:close/>
                  <a:moveTo>
                    <a:pt x="34717" y="0"/>
                  </a:moveTo>
                  <a:cubicBezTo>
                    <a:pt x="34341" y="0"/>
                    <a:pt x="33964" y="8"/>
                    <a:pt x="33590" y="25"/>
                  </a:cubicBezTo>
                  <a:cubicBezTo>
                    <a:pt x="33064" y="50"/>
                    <a:pt x="32506" y="233"/>
                    <a:pt x="32002" y="233"/>
                  </a:cubicBezTo>
                  <a:cubicBezTo>
                    <a:pt x="31868" y="233"/>
                    <a:pt x="31738" y="220"/>
                    <a:pt x="31614" y="188"/>
                  </a:cubicBezTo>
                  <a:cubicBezTo>
                    <a:pt x="31378" y="127"/>
                    <a:pt x="31148" y="109"/>
                    <a:pt x="30921" y="109"/>
                  </a:cubicBezTo>
                  <a:cubicBezTo>
                    <a:pt x="30567" y="109"/>
                    <a:pt x="30220" y="154"/>
                    <a:pt x="29868" y="154"/>
                  </a:cubicBezTo>
                  <a:cubicBezTo>
                    <a:pt x="29755" y="154"/>
                    <a:pt x="29640" y="149"/>
                    <a:pt x="29525" y="136"/>
                  </a:cubicBezTo>
                  <a:cubicBezTo>
                    <a:pt x="29330" y="115"/>
                    <a:pt x="29133" y="107"/>
                    <a:pt x="28935" y="107"/>
                  </a:cubicBezTo>
                  <a:cubicBezTo>
                    <a:pt x="28215" y="107"/>
                    <a:pt x="27482" y="218"/>
                    <a:pt x="26756" y="227"/>
                  </a:cubicBezTo>
                  <a:cubicBezTo>
                    <a:pt x="26736" y="227"/>
                    <a:pt x="26717" y="227"/>
                    <a:pt x="26698" y="227"/>
                  </a:cubicBezTo>
                  <a:cubicBezTo>
                    <a:pt x="26002" y="227"/>
                    <a:pt x="25314" y="86"/>
                    <a:pt x="24612" y="86"/>
                  </a:cubicBezTo>
                  <a:cubicBezTo>
                    <a:pt x="24482" y="86"/>
                    <a:pt x="24352" y="91"/>
                    <a:pt x="24222" y="102"/>
                  </a:cubicBezTo>
                  <a:cubicBezTo>
                    <a:pt x="23971" y="124"/>
                    <a:pt x="23719" y="167"/>
                    <a:pt x="23457" y="167"/>
                  </a:cubicBezTo>
                  <a:cubicBezTo>
                    <a:pt x="23328" y="167"/>
                    <a:pt x="23197" y="157"/>
                    <a:pt x="23063" y="129"/>
                  </a:cubicBezTo>
                  <a:cubicBezTo>
                    <a:pt x="22736" y="62"/>
                    <a:pt x="22332" y="7"/>
                    <a:pt x="21992" y="7"/>
                  </a:cubicBezTo>
                  <a:cubicBezTo>
                    <a:pt x="21806" y="7"/>
                    <a:pt x="21639" y="23"/>
                    <a:pt x="21514" y="63"/>
                  </a:cubicBezTo>
                  <a:cubicBezTo>
                    <a:pt x="21219" y="157"/>
                    <a:pt x="20932" y="186"/>
                    <a:pt x="20649" y="186"/>
                  </a:cubicBezTo>
                  <a:cubicBezTo>
                    <a:pt x="20188" y="186"/>
                    <a:pt x="19739" y="109"/>
                    <a:pt x="19287" y="109"/>
                  </a:cubicBezTo>
                  <a:cubicBezTo>
                    <a:pt x="19184" y="109"/>
                    <a:pt x="19081" y="113"/>
                    <a:pt x="18978" y="123"/>
                  </a:cubicBezTo>
                  <a:cubicBezTo>
                    <a:pt x="18879" y="132"/>
                    <a:pt x="18778" y="136"/>
                    <a:pt x="18676" y="136"/>
                  </a:cubicBezTo>
                  <a:cubicBezTo>
                    <a:pt x="18396" y="136"/>
                    <a:pt x="18106" y="110"/>
                    <a:pt x="17837" y="110"/>
                  </a:cubicBezTo>
                  <a:cubicBezTo>
                    <a:pt x="17670" y="110"/>
                    <a:pt x="17511" y="120"/>
                    <a:pt x="17367" y="151"/>
                  </a:cubicBezTo>
                  <a:cubicBezTo>
                    <a:pt x="17049" y="220"/>
                    <a:pt x="16733" y="239"/>
                    <a:pt x="16418" y="239"/>
                  </a:cubicBezTo>
                  <a:cubicBezTo>
                    <a:pt x="16005" y="239"/>
                    <a:pt x="15594" y="206"/>
                    <a:pt x="15186" y="206"/>
                  </a:cubicBezTo>
                  <a:cubicBezTo>
                    <a:pt x="14902" y="206"/>
                    <a:pt x="14620" y="222"/>
                    <a:pt x="14338" y="277"/>
                  </a:cubicBezTo>
                  <a:cubicBezTo>
                    <a:pt x="13903" y="361"/>
                    <a:pt x="13467" y="279"/>
                    <a:pt x="13019" y="360"/>
                  </a:cubicBezTo>
                  <a:cubicBezTo>
                    <a:pt x="12334" y="483"/>
                    <a:pt x="11669" y="712"/>
                    <a:pt x="10979" y="771"/>
                  </a:cubicBezTo>
                  <a:cubicBezTo>
                    <a:pt x="9788" y="873"/>
                    <a:pt x="8569" y="818"/>
                    <a:pt x="7513" y="1469"/>
                  </a:cubicBezTo>
                  <a:cubicBezTo>
                    <a:pt x="7458" y="1503"/>
                    <a:pt x="7376" y="1516"/>
                    <a:pt x="7298" y="1516"/>
                  </a:cubicBezTo>
                  <a:cubicBezTo>
                    <a:pt x="7266" y="1516"/>
                    <a:pt x="7236" y="1514"/>
                    <a:pt x="7207" y="1510"/>
                  </a:cubicBezTo>
                  <a:cubicBezTo>
                    <a:pt x="7131" y="1500"/>
                    <a:pt x="7056" y="1495"/>
                    <a:pt x="6983" y="1495"/>
                  </a:cubicBezTo>
                  <a:cubicBezTo>
                    <a:pt x="6292" y="1495"/>
                    <a:pt x="5732" y="1919"/>
                    <a:pt x="5117" y="2111"/>
                  </a:cubicBezTo>
                  <a:cubicBezTo>
                    <a:pt x="4440" y="2322"/>
                    <a:pt x="3801" y="2845"/>
                    <a:pt x="3342" y="3371"/>
                  </a:cubicBezTo>
                  <a:cubicBezTo>
                    <a:pt x="2669" y="4140"/>
                    <a:pt x="2222" y="5042"/>
                    <a:pt x="1824" y="5980"/>
                  </a:cubicBezTo>
                  <a:cubicBezTo>
                    <a:pt x="1229" y="7380"/>
                    <a:pt x="1090" y="8812"/>
                    <a:pt x="1024" y="10273"/>
                  </a:cubicBezTo>
                  <a:cubicBezTo>
                    <a:pt x="1010" y="10591"/>
                    <a:pt x="1010" y="10913"/>
                    <a:pt x="969" y="11229"/>
                  </a:cubicBezTo>
                  <a:cubicBezTo>
                    <a:pt x="879" y="11935"/>
                    <a:pt x="832" y="12637"/>
                    <a:pt x="911" y="13349"/>
                  </a:cubicBezTo>
                  <a:cubicBezTo>
                    <a:pt x="969" y="13868"/>
                    <a:pt x="1079" y="14432"/>
                    <a:pt x="924" y="14912"/>
                  </a:cubicBezTo>
                  <a:cubicBezTo>
                    <a:pt x="543" y="16092"/>
                    <a:pt x="707" y="17286"/>
                    <a:pt x="682" y="18468"/>
                  </a:cubicBezTo>
                  <a:cubicBezTo>
                    <a:pt x="669" y="19089"/>
                    <a:pt x="727" y="19764"/>
                    <a:pt x="647" y="20341"/>
                  </a:cubicBezTo>
                  <a:cubicBezTo>
                    <a:pt x="517" y="21282"/>
                    <a:pt x="575" y="22225"/>
                    <a:pt x="473" y="23162"/>
                  </a:cubicBezTo>
                  <a:cubicBezTo>
                    <a:pt x="416" y="23688"/>
                    <a:pt x="150" y="24225"/>
                    <a:pt x="274" y="24721"/>
                  </a:cubicBezTo>
                  <a:cubicBezTo>
                    <a:pt x="384" y="25156"/>
                    <a:pt x="399" y="25585"/>
                    <a:pt x="305" y="25968"/>
                  </a:cubicBezTo>
                  <a:cubicBezTo>
                    <a:pt x="101" y="26802"/>
                    <a:pt x="190" y="27648"/>
                    <a:pt x="204" y="28465"/>
                  </a:cubicBezTo>
                  <a:cubicBezTo>
                    <a:pt x="221" y="29595"/>
                    <a:pt x="136" y="30722"/>
                    <a:pt x="131" y="31848"/>
                  </a:cubicBezTo>
                  <a:cubicBezTo>
                    <a:pt x="127" y="32945"/>
                    <a:pt x="1" y="34066"/>
                    <a:pt x="6" y="35159"/>
                  </a:cubicBezTo>
                  <a:cubicBezTo>
                    <a:pt x="11" y="36406"/>
                    <a:pt x="22" y="37672"/>
                    <a:pt x="157" y="38919"/>
                  </a:cubicBezTo>
                  <a:cubicBezTo>
                    <a:pt x="321" y="40432"/>
                    <a:pt x="280" y="41950"/>
                    <a:pt x="417" y="43461"/>
                  </a:cubicBezTo>
                  <a:cubicBezTo>
                    <a:pt x="481" y="44156"/>
                    <a:pt x="354" y="44845"/>
                    <a:pt x="453" y="45552"/>
                  </a:cubicBezTo>
                  <a:cubicBezTo>
                    <a:pt x="514" y="45990"/>
                    <a:pt x="651" y="46479"/>
                    <a:pt x="545" y="46934"/>
                  </a:cubicBezTo>
                  <a:cubicBezTo>
                    <a:pt x="350" y="47776"/>
                    <a:pt x="622" y="48604"/>
                    <a:pt x="575" y="49444"/>
                  </a:cubicBezTo>
                  <a:cubicBezTo>
                    <a:pt x="525" y="50326"/>
                    <a:pt x="734" y="51220"/>
                    <a:pt x="688" y="52103"/>
                  </a:cubicBezTo>
                  <a:cubicBezTo>
                    <a:pt x="658" y="52721"/>
                    <a:pt x="633" y="53359"/>
                    <a:pt x="621" y="53966"/>
                  </a:cubicBezTo>
                  <a:cubicBezTo>
                    <a:pt x="607" y="54643"/>
                    <a:pt x="760" y="55364"/>
                    <a:pt x="741" y="56061"/>
                  </a:cubicBezTo>
                  <a:cubicBezTo>
                    <a:pt x="710" y="57093"/>
                    <a:pt x="618" y="58122"/>
                    <a:pt x="770" y="59153"/>
                  </a:cubicBezTo>
                  <a:cubicBezTo>
                    <a:pt x="789" y="59285"/>
                    <a:pt x="763" y="59421"/>
                    <a:pt x="754" y="59556"/>
                  </a:cubicBezTo>
                  <a:cubicBezTo>
                    <a:pt x="712" y="60212"/>
                    <a:pt x="749" y="60870"/>
                    <a:pt x="740" y="61524"/>
                  </a:cubicBezTo>
                  <a:cubicBezTo>
                    <a:pt x="727" y="62262"/>
                    <a:pt x="870" y="62994"/>
                    <a:pt x="785" y="63737"/>
                  </a:cubicBezTo>
                  <a:cubicBezTo>
                    <a:pt x="756" y="63993"/>
                    <a:pt x="506" y="64161"/>
                    <a:pt x="615" y="64481"/>
                  </a:cubicBezTo>
                  <a:cubicBezTo>
                    <a:pt x="789" y="64988"/>
                    <a:pt x="825" y="65537"/>
                    <a:pt x="879" y="66072"/>
                  </a:cubicBezTo>
                  <a:cubicBezTo>
                    <a:pt x="942" y="66721"/>
                    <a:pt x="806" y="67389"/>
                    <a:pt x="881" y="68018"/>
                  </a:cubicBezTo>
                  <a:cubicBezTo>
                    <a:pt x="977" y="68818"/>
                    <a:pt x="1128" y="69646"/>
                    <a:pt x="1170" y="70426"/>
                  </a:cubicBezTo>
                  <a:cubicBezTo>
                    <a:pt x="1215" y="71254"/>
                    <a:pt x="1651" y="71954"/>
                    <a:pt x="1687" y="72761"/>
                  </a:cubicBezTo>
                  <a:cubicBezTo>
                    <a:pt x="1718" y="73423"/>
                    <a:pt x="1978" y="74082"/>
                    <a:pt x="2181" y="74731"/>
                  </a:cubicBezTo>
                  <a:cubicBezTo>
                    <a:pt x="2429" y="75527"/>
                    <a:pt x="2645" y="76339"/>
                    <a:pt x="3110" y="77063"/>
                  </a:cubicBezTo>
                  <a:cubicBezTo>
                    <a:pt x="3365" y="77460"/>
                    <a:pt x="3754" y="77739"/>
                    <a:pt x="4120" y="78049"/>
                  </a:cubicBezTo>
                  <a:cubicBezTo>
                    <a:pt x="4511" y="78380"/>
                    <a:pt x="4971" y="78671"/>
                    <a:pt x="5383" y="78811"/>
                  </a:cubicBezTo>
                  <a:cubicBezTo>
                    <a:pt x="6246" y="79107"/>
                    <a:pt x="7029" y="79556"/>
                    <a:pt x="7785" y="79965"/>
                  </a:cubicBezTo>
                  <a:cubicBezTo>
                    <a:pt x="8352" y="80272"/>
                    <a:pt x="8910" y="80312"/>
                    <a:pt x="9465" y="80312"/>
                  </a:cubicBezTo>
                  <a:cubicBezTo>
                    <a:pt x="9662" y="80312"/>
                    <a:pt x="9859" y="80307"/>
                    <a:pt x="10057" y="80307"/>
                  </a:cubicBezTo>
                  <a:cubicBezTo>
                    <a:pt x="10219" y="80307"/>
                    <a:pt x="10381" y="80310"/>
                    <a:pt x="10543" y="80323"/>
                  </a:cubicBezTo>
                  <a:cubicBezTo>
                    <a:pt x="10865" y="80348"/>
                    <a:pt x="11208" y="80433"/>
                    <a:pt x="11547" y="80433"/>
                  </a:cubicBezTo>
                  <a:cubicBezTo>
                    <a:pt x="11802" y="80433"/>
                    <a:pt x="12054" y="80385"/>
                    <a:pt x="12293" y="80229"/>
                  </a:cubicBezTo>
                  <a:cubicBezTo>
                    <a:pt x="13259" y="80681"/>
                    <a:pt x="14343" y="80517"/>
                    <a:pt x="15363" y="80649"/>
                  </a:cubicBezTo>
                  <a:cubicBezTo>
                    <a:pt x="16475" y="80793"/>
                    <a:pt x="17610" y="80918"/>
                    <a:pt x="18731" y="81036"/>
                  </a:cubicBezTo>
                  <a:cubicBezTo>
                    <a:pt x="19730" y="81141"/>
                    <a:pt x="20745" y="81158"/>
                    <a:pt x="21747" y="81304"/>
                  </a:cubicBezTo>
                  <a:cubicBezTo>
                    <a:pt x="21893" y="81325"/>
                    <a:pt x="22044" y="81333"/>
                    <a:pt x="22197" y="81333"/>
                  </a:cubicBezTo>
                  <a:cubicBezTo>
                    <a:pt x="22753" y="81333"/>
                    <a:pt x="23348" y="81223"/>
                    <a:pt x="23903" y="81216"/>
                  </a:cubicBezTo>
                  <a:cubicBezTo>
                    <a:pt x="23937" y="81215"/>
                    <a:pt x="23971" y="81215"/>
                    <a:pt x="24005" y="81215"/>
                  </a:cubicBezTo>
                  <a:cubicBezTo>
                    <a:pt x="24604" y="81215"/>
                    <a:pt x="25204" y="81278"/>
                    <a:pt x="25802" y="81278"/>
                  </a:cubicBezTo>
                  <a:cubicBezTo>
                    <a:pt x="26234" y="81278"/>
                    <a:pt x="26665" y="81245"/>
                    <a:pt x="27094" y="81133"/>
                  </a:cubicBezTo>
                  <a:cubicBezTo>
                    <a:pt x="27287" y="81082"/>
                    <a:pt x="27482" y="81067"/>
                    <a:pt x="27677" y="81067"/>
                  </a:cubicBezTo>
                  <a:cubicBezTo>
                    <a:pt x="27995" y="81067"/>
                    <a:pt x="28314" y="81108"/>
                    <a:pt x="28623" y="81108"/>
                  </a:cubicBezTo>
                  <a:cubicBezTo>
                    <a:pt x="28626" y="81108"/>
                    <a:pt x="28629" y="81108"/>
                    <a:pt x="28631" y="81108"/>
                  </a:cubicBezTo>
                  <a:cubicBezTo>
                    <a:pt x="29070" y="81107"/>
                    <a:pt x="29499" y="80875"/>
                    <a:pt x="29876" y="80875"/>
                  </a:cubicBezTo>
                  <a:cubicBezTo>
                    <a:pt x="29966" y="80875"/>
                    <a:pt x="30053" y="80889"/>
                    <a:pt x="30136" y="80921"/>
                  </a:cubicBezTo>
                  <a:cubicBezTo>
                    <a:pt x="30191" y="80943"/>
                    <a:pt x="30245" y="80952"/>
                    <a:pt x="30299" y="80952"/>
                  </a:cubicBezTo>
                  <a:cubicBezTo>
                    <a:pt x="30548" y="80952"/>
                    <a:pt x="30781" y="80760"/>
                    <a:pt x="30998" y="80760"/>
                  </a:cubicBezTo>
                  <a:cubicBezTo>
                    <a:pt x="31110" y="80760"/>
                    <a:pt x="31217" y="80811"/>
                    <a:pt x="31321" y="80965"/>
                  </a:cubicBezTo>
                  <a:cubicBezTo>
                    <a:pt x="31468" y="80781"/>
                    <a:pt x="31636" y="80725"/>
                    <a:pt x="31811" y="80725"/>
                  </a:cubicBezTo>
                  <a:cubicBezTo>
                    <a:pt x="32080" y="80725"/>
                    <a:pt x="32365" y="80856"/>
                    <a:pt x="32623" y="80856"/>
                  </a:cubicBezTo>
                  <a:cubicBezTo>
                    <a:pt x="32640" y="80856"/>
                    <a:pt x="32657" y="80855"/>
                    <a:pt x="32674" y="80854"/>
                  </a:cubicBezTo>
                  <a:cubicBezTo>
                    <a:pt x="33777" y="80774"/>
                    <a:pt x="34899" y="80838"/>
                    <a:pt x="36011" y="80735"/>
                  </a:cubicBezTo>
                  <a:cubicBezTo>
                    <a:pt x="36186" y="80719"/>
                    <a:pt x="36362" y="80722"/>
                    <a:pt x="36538" y="80714"/>
                  </a:cubicBezTo>
                  <a:cubicBezTo>
                    <a:pt x="37209" y="80683"/>
                    <a:pt x="37884" y="80681"/>
                    <a:pt x="38549" y="80611"/>
                  </a:cubicBezTo>
                  <a:cubicBezTo>
                    <a:pt x="39369" y="80526"/>
                    <a:pt x="40193" y="80435"/>
                    <a:pt x="40999" y="80297"/>
                  </a:cubicBezTo>
                  <a:cubicBezTo>
                    <a:pt x="41307" y="80244"/>
                    <a:pt x="41614" y="80229"/>
                    <a:pt x="41919" y="80229"/>
                  </a:cubicBezTo>
                  <a:cubicBezTo>
                    <a:pt x="42320" y="80229"/>
                    <a:pt x="42718" y="80255"/>
                    <a:pt x="43117" y="80255"/>
                  </a:cubicBezTo>
                  <a:cubicBezTo>
                    <a:pt x="43326" y="80255"/>
                    <a:pt x="43534" y="80248"/>
                    <a:pt x="43743" y="80226"/>
                  </a:cubicBezTo>
                  <a:cubicBezTo>
                    <a:pt x="44184" y="80181"/>
                    <a:pt x="44621" y="80084"/>
                    <a:pt x="45069" y="80060"/>
                  </a:cubicBezTo>
                  <a:cubicBezTo>
                    <a:pt x="45083" y="80060"/>
                    <a:pt x="45097" y="80059"/>
                    <a:pt x="45111" y="80059"/>
                  </a:cubicBezTo>
                  <a:cubicBezTo>
                    <a:pt x="45354" y="80059"/>
                    <a:pt x="45584" y="80167"/>
                    <a:pt x="45816" y="80167"/>
                  </a:cubicBezTo>
                  <a:cubicBezTo>
                    <a:pt x="45897" y="80167"/>
                    <a:pt x="45978" y="80154"/>
                    <a:pt x="46060" y="80119"/>
                  </a:cubicBezTo>
                  <a:cubicBezTo>
                    <a:pt x="46469" y="79944"/>
                    <a:pt x="46940" y="79990"/>
                    <a:pt x="47355" y="79969"/>
                  </a:cubicBezTo>
                  <a:cubicBezTo>
                    <a:pt x="48672" y="79902"/>
                    <a:pt x="49799" y="79455"/>
                    <a:pt x="50895" y="78857"/>
                  </a:cubicBezTo>
                  <a:cubicBezTo>
                    <a:pt x="51608" y="78469"/>
                    <a:pt x="52152" y="77907"/>
                    <a:pt x="52623" y="77331"/>
                  </a:cubicBezTo>
                  <a:cubicBezTo>
                    <a:pt x="52932" y="76952"/>
                    <a:pt x="53404" y="76649"/>
                    <a:pt x="53554" y="76201"/>
                  </a:cubicBezTo>
                  <a:cubicBezTo>
                    <a:pt x="53707" y="75742"/>
                    <a:pt x="53995" y="75348"/>
                    <a:pt x="54155" y="74898"/>
                  </a:cubicBezTo>
                  <a:cubicBezTo>
                    <a:pt x="54392" y="74233"/>
                    <a:pt x="54524" y="73534"/>
                    <a:pt x="54547" y="72827"/>
                  </a:cubicBezTo>
                  <a:cubicBezTo>
                    <a:pt x="54556" y="72580"/>
                    <a:pt x="54346" y="72125"/>
                    <a:pt x="54909" y="72125"/>
                  </a:cubicBezTo>
                  <a:cubicBezTo>
                    <a:pt x="54930" y="72125"/>
                    <a:pt x="54952" y="72126"/>
                    <a:pt x="54976" y="72127"/>
                  </a:cubicBezTo>
                  <a:cubicBezTo>
                    <a:pt x="55068" y="71916"/>
                    <a:pt x="54453" y="71827"/>
                    <a:pt x="54814" y="71678"/>
                  </a:cubicBezTo>
                  <a:cubicBezTo>
                    <a:pt x="55166" y="71531"/>
                    <a:pt x="55022" y="71263"/>
                    <a:pt x="54974" y="71224"/>
                  </a:cubicBezTo>
                  <a:cubicBezTo>
                    <a:pt x="54706" y="71009"/>
                    <a:pt x="54821" y="70869"/>
                    <a:pt x="55037" y="70736"/>
                  </a:cubicBezTo>
                  <a:cubicBezTo>
                    <a:pt x="55212" y="70629"/>
                    <a:pt x="55065" y="70482"/>
                    <a:pt x="55105" y="70387"/>
                  </a:cubicBezTo>
                  <a:cubicBezTo>
                    <a:pt x="55206" y="70149"/>
                    <a:pt x="54927" y="69880"/>
                    <a:pt x="55099" y="69727"/>
                  </a:cubicBezTo>
                  <a:cubicBezTo>
                    <a:pt x="55540" y="69335"/>
                    <a:pt x="55311" y="68825"/>
                    <a:pt x="55337" y="68422"/>
                  </a:cubicBezTo>
                  <a:cubicBezTo>
                    <a:pt x="55384" y="67699"/>
                    <a:pt x="55368" y="66975"/>
                    <a:pt x="55292" y="66256"/>
                  </a:cubicBezTo>
                  <a:cubicBezTo>
                    <a:pt x="55257" y="65936"/>
                    <a:pt x="55358" y="65695"/>
                    <a:pt x="55600" y="65482"/>
                  </a:cubicBezTo>
                  <a:cubicBezTo>
                    <a:pt x="55074" y="65259"/>
                    <a:pt x="55816" y="64736"/>
                    <a:pt x="55319" y="64505"/>
                  </a:cubicBezTo>
                  <a:cubicBezTo>
                    <a:pt x="55412" y="63646"/>
                    <a:pt x="55180" y="62786"/>
                    <a:pt x="55369" y="61916"/>
                  </a:cubicBezTo>
                  <a:cubicBezTo>
                    <a:pt x="55484" y="61384"/>
                    <a:pt x="55314" y="60804"/>
                    <a:pt x="55401" y="60262"/>
                  </a:cubicBezTo>
                  <a:cubicBezTo>
                    <a:pt x="55494" y="59678"/>
                    <a:pt x="55276" y="59077"/>
                    <a:pt x="55427" y="58554"/>
                  </a:cubicBezTo>
                  <a:cubicBezTo>
                    <a:pt x="55541" y="58153"/>
                    <a:pt x="55372" y="57721"/>
                    <a:pt x="55635" y="57325"/>
                  </a:cubicBezTo>
                  <a:cubicBezTo>
                    <a:pt x="55686" y="57249"/>
                    <a:pt x="55881" y="56893"/>
                    <a:pt x="55758" y="56691"/>
                  </a:cubicBezTo>
                  <a:cubicBezTo>
                    <a:pt x="55285" y="55918"/>
                    <a:pt x="55992" y="55109"/>
                    <a:pt x="55656" y="54361"/>
                  </a:cubicBezTo>
                  <a:cubicBezTo>
                    <a:pt x="55486" y="53981"/>
                    <a:pt x="55692" y="53621"/>
                    <a:pt x="55792" y="53382"/>
                  </a:cubicBezTo>
                  <a:cubicBezTo>
                    <a:pt x="55987" y="52909"/>
                    <a:pt x="55290" y="52521"/>
                    <a:pt x="55798" y="52016"/>
                  </a:cubicBezTo>
                  <a:cubicBezTo>
                    <a:pt x="55953" y="51861"/>
                    <a:pt x="55863" y="51201"/>
                    <a:pt x="55838" y="50771"/>
                  </a:cubicBezTo>
                  <a:cubicBezTo>
                    <a:pt x="55808" y="50245"/>
                    <a:pt x="56030" y="49647"/>
                    <a:pt x="55821" y="49205"/>
                  </a:cubicBezTo>
                  <a:cubicBezTo>
                    <a:pt x="55598" y="48731"/>
                    <a:pt x="55754" y="48281"/>
                    <a:pt x="55797" y="47912"/>
                  </a:cubicBezTo>
                  <a:cubicBezTo>
                    <a:pt x="55872" y="47269"/>
                    <a:pt x="55654" y="46660"/>
                    <a:pt x="55755" y="46022"/>
                  </a:cubicBezTo>
                  <a:cubicBezTo>
                    <a:pt x="55846" y="45452"/>
                    <a:pt x="55629" y="44840"/>
                    <a:pt x="55721" y="44270"/>
                  </a:cubicBezTo>
                  <a:cubicBezTo>
                    <a:pt x="55770" y="43968"/>
                    <a:pt x="55497" y="43782"/>
                    <a:pt x="55577" y="43570"/>
                  </a:cubicBezTo>
                  <a:cubicBezTo>
                    <a:pt x="55794" y="42995"/>
                    <a:pt x="55931" y="42390"/>
                    <a:pt x="55761" y="41827"/>
                  </a:cubicBezTo>
                  <a:cubicBezTo>
                    <a:pt x="55656" y="41477"/>
                    <a:pt x="55629" y="41096"/>
                    <a:pt x="55668" y="40813"/>
                  </a:cubicBezTo>
                  <a:cubicBezTo>
                    <a:pt x="55804" y="39822"/>
                    <a:pt x="55701" y="38866"/>
                    <a:pt x="55618" y="37881"/>
                  </a:cubicBezTo>
                  <a:cubicBezTo>
                    <a:pt x="55571" y="37323"/>
                    <a:pt x="55582" y="36677"/>
                    <a:pt x="55673" y="36131"/>
                  </a:cubicBezTo>
                  <a:cubicBezTo>
                    <a:pt x="55821" y="35240"/>
                    <a:pt x="55588" y="34379"/>
                    <a:pt x="55643" y="33503"/>
                  </a:cubicBezTo>
                  <a:cubicBezTo>
                    <a:pt x="55690" y="32751"/>
                    <a:pt x="55478" y="31887"/>
                    <a:pt x="55535" y="31128"/>
                  </a:cubicBezTo>
                  <a:cubicBezTo>
                    <a:pt x="55622" y="29988"/>
                    <a:pt x="55278" y="28889"/>
                    <a:pt x="55439" y="27739"/>
                  </a:cubicBezTo>
                  <a:cubicBezTo>
                    <a:pt x="55562" y="26853"/>
                    <a:pt x="55250" y="25909"/>
                    <a:pt x="55262" y="24978"/>
                  </a:cubicBezTo>
                  <a:cubicBezTo>
                    <a:pt x="55272" y="24147"/>
                    <a:pt x="54958" y="23346"/>
                    <a:pt x="54877" y="22514"/>
                  </a:cubicBezTo>
                  <a:cubicBezTo>
                    <a:pt x="54853" y="22266"/>
                    <a:pt x="55070" y="22144"/>
                    <a:pt x="54982" y="21914"/>
                  </a:cubicBezTo>
                  <a:cubicBezTo>
                    <a:pt x="54569" y="20838"/>
                    <a:pt x="54709" y="19707"/>
                    <a:pt x="54656" y="18598"/>
                  </a:cubicBezTo>
                  <a:cubicBezTo>
                    <a:pt x="54612" y="17664"/>
                    <a:pt x="54345" y="16756"/>
                    <a:pt x="54437" y="15794"/>
                  </a:cubicBezTo>
                  <a:cubicBezTo>
                    <a:pt x="54484" y="15305"/>
                    <a:pt x="54340" y="14742"/>
                    <a:pt x="54303" y="14212"/>
                  </a:cubicBezTo>
                  <a:cubicBezTo>
                    <a:pt x="54241" y="13331"/>
                    <a:pt x="54246" y="12432"/>
                    <a:pt x="54095" y="11573"/>
                  </a:cubicBezTo>
                  <a:cubicBezTo>
                    <a:pt x="53988" y="10961"/>
                    <a:pt x="53777" y="10334"/>
                    <a:pt x="53700" y="9711"/>
                  </a:cubicBezTo>
                  <a:cubicBezTo>
                    <a:pt x="53495" y="8026"/>
                    <a:pt x="53254" y="6379"/>
                    <a:pt x="52311" y="4850"/>
                  </a:cubicBezTo>
                  <a:cubicBezTo>
                    <a:pt x="51774" y="3977"/>
                    <a:pt x="51172" y="3230"/>
                    <a:pt x="50286" y="2629"/>
                  </a:cubicBezTo>
                  <a:cubicBezTo>
                    <a:pt x="49319" y="1973"/>
                    <a:pt x="48240" y="1518"/>
                    <a:pt x="47088" y="1353"/>
                  </a:cubicBezTo>
                  <a:cubicBezTo>
                    <a:pt x="46685" y="1295"/>
                    <a:pt x="46347" y="1064"/>
                    <a:pt x="45977" y="1064"/>
                  </a:cubicBezTo>
                  <a:cubicBezTo>
                    <a:pt x="45957" y="1064"/>
                    <a:pt x="45936" y="1064"/>
                    <a:pt x="45916" y="1066"/>
                  </a:cubicBezTo>
                  <a:cubicBezTo>
                    <a:pt x="45829" y="1072"/>
                    <a:pt x="45744" y="1075"/>
                    <a:pt x="45659" y="1075"/>
                  </a:cubicBezTo>
                  <a:cubicBezTo>
                    <a:pt x="44619" y="1075"/>
                    <a:pt x="43660" y="645"/>
                    <a:pt x="42624" y="592"/>
                  </a:cubicBezTo>
                  <a:cubicBezTo>
                    <a:pt x="42611" y="591"/>
                    <a:pt x="42597" y="591"/>
                    <a:pt x="42582" y="591"/>
                  </a:cubicBezTo>
                  <a:cubicBezTo>
                    <a:pt x="42417" y="591"/>
                    <a:pt x="42234" y="633"/>
                    <a:pt x="42062" y="633"/>
                  </a:cubicBezTo>
                  <a:cubicBezTo>
                    <a:pt x="41948" y="633"/>
                    <a:pt x="41838" y="614"/>
                    <a:pt x="41743" y="553"/>
                  </a:cubicBezTo>
                  <a:cubicBezTo>
                    <a:pt x="41092" y="135"/>
                    <a:pt x="40324" y="240"/>
                    <a:pt x="39619" y="179"/>
                  </a:cubicBezTo>
                  <a:cubicBezTo>
                    <a:pt x="38572" y="89"/>
                    <a:pt x="37514" y="108"/>
                    <a:pt x="36458" y="51"/>
                  </a:cubicBezTo>
                  <a:cubicBezTo>
                    <a:pt x="35883" y="19"/>
                    <a:pt x="35300" y="0"/>
                    <a:pt x="347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1"/>
            <p:cNvSpPr/>
            <p:nvPr/>
          </p:nvSpPr>
          <p:spPr>
            <a:xfrm>
              <a:off x="1218626" y="2064079"/>
              <a:ext cx="1713838" cy="473513"/>
            </a:xfrm>
            <a:custGeom>
              <a:avLst/>
              <a:gdLst/>
              <a:ahLst/>
              <a:cxnLst/>
              <a:rect l="l" t="t" r="r" b="b"/>
              <a:pathLst>
                <a:path w="50511" h="16568" extrusionOk="0">
                  <a:moveTo>
                    <a:pt x="31138" y="1"/>
                  </a:moveTo>
                  <a:cubicBezTo>
                    <a:pt x="30808" y="1"/>
                    <a:pt x="30477" y="48"/>
                    <a:pt x="30176" y="228"/>
                  </a:cubicBezTo>
                  <a:cubicBezTo>
                    <a:pt x="29972" y="78"/>
                    <a:pt x="29760" y="33"/>
                    <a:pt x="29542" y="33"/>
                  </a:cubicBezTo>
                  <a:cubicBezTo>
                    <a:pt x="29214" y="33"/>
                    <a:pt x="28875" y="136"/>
                    <a:pt x="28535" y="136"/>
                  </a:cubicBezTo>
                  <a:cubicBezTo>
                    <a:pt x="28416" y="136"/>
                    <a:pt x="28296" y="123"/>
                    <a:pt x="28178" y="89"/>
                  </a:cubicBezTo>
                  <a:cubicBezTo>
                    <a:pt x="28101" y="66"/>
                    <a:pt x="28021" y="58"/>
                    <a:pt x="27940" y="58"/>
                  </a:cubicBezTo>
                  <a:cubicBezTo>
                    <a:pt x="27650" y="58"/>
                    <a:pt x="27334" y="167"/>
                    <a:pt x="26989" y="167"/>
                  </a:cubicBezTo>
                  <a:cubicBezTo>
                    <a:pt x="26881" y="167"/>
                    <a:pt x="26770" y="156"/>
                    <a:pt x="26656" y="128"/>
                  </a:cubicBezTo>
                  <a:cubicBezTo>
                    <a:pt x="26573" y="107"/>
                    <a:pt x="26484" y="99"/>
                    <a:pt x="26391" y="99"/>
                  </a:cubicBezTo>
                  <a:cubicBezTo>
                    <a:pt x="26092" y="99"/>
                    <a:pt x="25744" y="179"/>
                    <a:pt x="25390" y="179"/>
                  </a:cubicBezTo>
                  <a:cubicBezTo>
                    <a:pt x="25319" y="179"/>
                    <a:pt x="25247" y="176"/>
                    <a:pt x="25175" y="168"/>
                  </a:cubicBezTo>
                  <a:cubicBezTo>
                    <a:pt x="25021" y="151"/>
                    <a:pt x="24863" y="147"/>
                    <a:pt x="24702" y="147"/>
                  </a:cubicBezTo>
                  <a:cubicBezTo>
                    <a:pt x="24559" y="147"/>
                    <a:pt x="24414" y="150"/>
                    <a:pt x="24268" y="150"/>
                  </a:cubicBezTo>
                  <a:cubicBezTo>
                    <a:pt x="24029" y="150"/>
                    <a:pt x="23787" y="142"/>
                    <a:pt x="23552" y="97"/>
                  </a:cubicBezTo>
                  <a:cubicBezTo>
                    <a:pt x="23537" y="94"/>
                    <a:pt x="23523" y="93"/>
                    <a:pt x="23509" y="93"/>
                  </a:cubicBezTo>
                  <a:cubicBezTo>
                    <a:pt x="23353" y="93"/>
                    <a:pt x="23236" y="249"/>
                    <a:pt x="23090" y="249"/>
                  </a:cubicBezTo>
                  <a:cubicBezTo>
                    <a:pt x="23052" y="249"/>
                    <a:pt x="23012" y="238"/>
                    <a:pt x="22968" y="211"/>
                  </a:cubicBezTo>
                  <a:cubicBezTo>
                    <a:pt x="22780" y="91"/>
                    <a:pt x="22582" y="59"/>
                    <a:pt x="22381" y="59"/>
                  </a:cubicBezTo>
                  <a:cubicBezTo>
                    <a:pt x="22154" y="59"/>
                    <a:pt x="21922" y="99"/>
                    <a:pt x="21696" y="99"/>
                  </a:cubicBezTo>
                  <a:cubicBezTo>
                    <a:pt x="21644" y="99"/>
                    <a:pt x="21593" y="97"/>
                    <a:pt x="21543" y="92"/>
                  </a:cubicBezTo>
                  <a:cubicBezTo>
                    <a:pt x="21520" y="90"/>
                    <a:pt x="21498" y="89"/>
                    <a:pt x="21475" y="89"/>
                  </a:cubicBezTo>
                  <a:cubicBezTo>
                    <a:pt x="21259" y="89"/>
                    <a:pt x="21009" y="180"/>
                    <a:pt x="20776" y="180"/>
                  </a:cubicBezTo>
                  <a:cubicBezTo>
                    <a:pt x="20678" y="180"/>
                    <a:pt x="20582" y="164"/>
                    <a:pt x="20494" y="118"/>
                  </a:cubicBezTo>
                  <a:cubicBezTo>
                    <a:pt x="20459" y="100"/>
                    <a:pt x="20430" y="93"/>
                    <a:pt x="20405" y="93"/>
                  </a:cubicBezTo>
                  <a:cubicBezTo>
                    <a:pt x="20268" y="93"/>
                    <a:pt x="20266" y="325"/>
                    <a:pt x="20221" y="325"/>
                  </a:cubicBezTo>
                  <a:cubicBezTo>
                    <a:pt x="20208" y="325"/>
                    <a:pt x="20191" y="305"/>
                    <a:pt x="20166" y="253"/>
                  </a:cubicBezTo>
                  <a:cubicBezTo>
                    <a:pt x="20096" y="109"/>
                    <a:pt x="20008" y="68"/>
                    <a:pt x="19915" y="68"/>
                  </a:cubicBezTo>
                  <a:cubicBezTo>
                    <a:pt x="19798" y="68"/>
                    <a:pt x="19672" y="134"/>
                    <a:pt x="19562" y="134"/>
                  </a:cubicBezTo>
                  <a:cubicBezTo>
                    <a:pt x="19514" y="134"/>
                    <a:pt x="19470" y="121"/>
                    <a:pt x="19430" y="85"/>
                  </a:cubicBezTo>
                  <a:cubicBezTo>
                    <a:pt x="19338" y="285"/>
                    <a:pt x="19223" y="348"/>
                    <a:pt x="19100" y="348"/>
                  </a:cubicBezTo>
                  <a:cubicBezTo>
                    <a:pt x="18895" y="348"/>
                    <a:pt x="18665" y="176"/>
                    <a:pt x="18468" y="176"/>
                  </a:cubicBezTo>
                  <a:cubicBezTo>
                    <a:pt x="18465" y="176"/>
                    <a:pt x="18463" y="176"/>
                    <a:pt x="18460" y="177"/>
                  </a:cubicBezTo>
                  <a:cubicBezTo>
                    <a:pt x="18459" y="177"/>
                    <a:pt x="18457" y="177"/>
                    <a:pt x="18456" y="177"/>
                  </a:cubicBezTo>
                  <a:cubicBezTo>
                    <a:pt x="18373" y="177"/>
                    <a:pt x="18301" y="110"/>
                    <a:pt x="18209" y="110"/>
                  </a:cubicBezTo>
                  <a:cubicBezTo>
                    <a:pt x="18158" y="110"/>
                    <a:pt x="18101" y="130"/>
                    <a:pt x="18033" y="192"/>
                  </a:cubicBezTo>
                  <a:cubicBezTo>
                    <a:pt x="17962" y="256"/>
                    <a:pt x="17838" y="303"/>
                    <a:pt x="17710" y="303"/>
                  </a:cubicBezTo>
                  <a:cubicBezTo>
                    <a:pt x="17618" y="303"/>
                    <a:pt x="17525" y="279"/>
                    <a:pt x="17449" y="219"/>
                  </a:cubicBezTo>
                  <a:cubicBezTo>
                    <a:pt x="17377" y="164"/>
                    <a:pt x="17315" y="146"/>
                    <a:pt x="17255" y="146"/>
                  </a:cubicBezTo>
                  <a:cubicBezTo>
                    <a:pt x="17165" y="146"/>
                    <a:pt x="17080" y="185"/>
                    <a:pt x="16974" y="197"/>
                  </a:cubicBezTo>
                  <a:cubicBezTo>
                    <a:pt x="16917" y="204"/>
                    <a:pt x="16859" y="207"/>
                    <a:pt x="16800" y="207"/>
                  </a:cubicBezTo>
                  <a:cubicBezTo>
                    <a:pt x="16708" y="207"/>
                    <a:pt x="16616" y="201"/>
                    <a:pt x="16524" y="201"/>
                  </a:cubicBezTo>
                  <a:cubicBezTo>
                    <a:pt x="16353" y="201"/>
                    <a:pt x="16185" y="220"/>
                    <a:pt x="16029" y="325"/>
                  </a:cubicBezTo>
                  <a:cubicBezTo>
                    <a:pt x="15881" y="145"/>
                    <a:pt x="15730" y="83"/>
                    <a:pt x="15579" y="83"/>
                  </a:cubicBezTo>
                  <a:cubicBezTo>
                    <a:pt x="15300" y="83"/>
                    <a:pt x="15023" y="293"/>
                    <a:pt x="14770" y="347"/>
                  </a:cubicBezTo>
                  <a:cubicBezTo>
                    <a:pt x="14510" y="404"/>
                    <a:pt x="14264" y="465"/>
                    <a:pt x="14022" y="465"/>
                  </a:cubicBezTo>
                  <a:cubicBezTo>
                    <a:pt x="13838" y="465"/>
                    <a:pt x="13655" y="430"/>
                    <a:pt x="13470" y="329"/>
                  </a:cubicBezTo>
                  <a:cubicBezTo>
                    <a:pt x="13388" y="284"/>
                    <a:pt x="13310" y="248"/>
                    <a:pt x="13236" y="248"/>
                  </a:cubicBezTo>
                  <a:cubicBezTo>
                    <a:pt x="13180" y="248"/>
                    <a:pt x="13127" y="268"/>
                    <a:pt x="13075" y="321"/>
                  </a:cubicBezTo>
                  <a:cubicBezTo>
                    <a:pt x="12921" y="476"/>
                    <a:pt x="12742" y="506"/>
                    <a:pt x="12556" y="506"/>
                  </a:cubicBezTo>
                  <a:cubicBezTo>
                    <a:pt x="12441" y="506"/>
                    <a:pt x="12322" y="494"/>
                    <a:pt x="12205" y="494"/>
                  </a:cubicBezTo>
                  <a:cubicBezTo>
                    <a:pt x="11887" y="494"/>
                    <a:pt x="11565" y="478"/>
                    <a:pt x="11247" y="478"/>
                  </a:cubicBezTo>
                  <a:cubicBezTo>
                    <a:pt x="10974" y="478"/>
                    <a:pt x="10703" y="490"/>
                    <a:pt x="10439" y="533"/>
                  </a:cubicBezTo>
                  <a:cubicBezTo>
                    <a:pt x="9844" y="631"/>
                    <a:pt x="9253" y="780"/>
                    <a:pt x="8652" y="780"/>
                  </a:cubicBezTo>
                  <a:cubicBezTo>
                    <a:pt x="8546" y="780"/>
                    <a:pt x="8441" y="775"/>
                    <a:pt x="8335" y="765"/>
                  </a:cubicBezTo>
                  <a:cubicBezTo>
                    <a:pt x="8250" y="757"/>
                    <a:pt x="8161" y="753"/>
                    <a:pt x="8072" y="753"/>
                  </a:cubicBezTo>
                  <a:cubicBezTo>
                    <a:pt x="7759" y="753"/>
                    <a:pt x="7447" y="807"/>
                    <a:pt x="7337" y="952"/>
                  </a:cubicBezTo>
                  <a:cubicBezTo>
                    <a:pt x="7064" y="1316"/>
                    <a:pt x="6733" y="1248"/>
                    <a:pt x="6377" y="1293"/>
                  </a:cubicBezTo>
                  <a:cubicBezTo>
                    <a:pt x="6293" y="1279"/>
                    <a:pt x="6175" y="1230"/>
                    <a:pt x="6094" y="1230"/>
                  </a:cubicBezTo>
                  <a:cubicBezTo>
                    <a:pt x="6071" y="1230"/>
                    <a:pt x="6051" y="1234"/>
                    <a:pt x="6035" y="1244"/>
                  </a:cubicBezTo>
                  <a:cubicBezTo>
                    <a:pt x="5508" y="1592"/>
                    <a:pt x="4784" y="1613"/>
                    <a:pt x="4311" y="1942"/>
                  </a:cubicBezTo>
                  <a:cubicBezTo>
                    <a:pt x="3587" y="2448"/>
                    <a:pt x="2573" y="2620"/>
                    <a:pt x="2181" y="3581"/>
                  </a:cubicBezTo>
                  <a:cubicBezTo>
                    <a:pt x="1983" y="4065"/>
                    <a:pt x="1601" y="4507"/>
                    <a:pt x="1601" y="5054"/>
                  </a:cubicBezTo>
                  <a:cubicBezTo>
                    <a:pt x="1601" y="5502"/>
                    <a:pt x="1191" y="5767"/>
                    <a:pt x="1094" y="6172"/>
                  </a:cubicBezTo>
                  <a:cubicBezTo>
                    <a:pt x="923" y="6893"/>
                    <a:pt x="936" y="7631"/>
                    <a:pt x="829" y="8349"/>
                  </a:cubicBezTo>
                  <a:cubicBezTo>
                    <a:pt x="746" y="8903"/>
                    <a:pt x="660" y="9466"/>
                    <a:pt x="721" y="10000"/>
                  </a:cubicBezTo>
                  <a:cubicBezTo>
                    <a:pt x="751" y="10269"/>
                    <a:pt x="310" y="10263"/>
                    <a:pt x="526" y="10442"/>
                  </a:cubicBezTo>
                  <a:cubicBezTo>
                    <a:pt x="1033" y="10862"/>
                    <a:pt x="199" y="11259"/>
                    <a:pt x="512" y="11707"/>
                  </a:cubicBezTo>
                  <a:cubicBezTo>
                    <a:pt x="558" y="11773"/>
                    <a:pt x="341" y="12102"/>
                    <a:pt x="555" y="12367"/>
                  </a:cubicBezTo>
                  <a:cubicBezTo>
                    <a:pt x="893" y="12785"/>
                    <a:pt x="408" y="13161"/>
                    <a:pt x="354" y="13569"/>
                  </a:cubicBezTo>
                  <a:cubicBezTo>
                    <a:pt x="260" y="14292"/>
                    <a:pt x="335" y="15035"/>
                    <a:pt x="47" y="15747"/>
                  </a:cubicBezTo>
                  <a:cubicBezTo>
                    <a:pt x="0" y="15860"/>
                    <a:pt x="187" y="16154"/>
                    <a:pt x="148" y="16406"/>
                  </a:cubicBezTo>
                  <a:cubicBezTo>
                    <a:pt x="129" y="16527"/>
                    <a:pt x="227" y="16567"/>
                    <a:pt x="332" y="16567"/>
                  </a:cubicBezTo>
                  <a:cubicBezTo>
                    <a:pt x="388" y="16567"/>
                    <a:pt x="446" y="16556"/>
                    <a:pt x="487" y="16539"/>
                  </a:cubicBezTo>
                  <a:cubicBezTo>
                    <a:pt x="926" y="16358"/>
                    <a:pt x="1375" y="16312"/>
                    <a:pt x="1827" y="16312"/>
                  </a:cubicBezTo>
                  <a:cubicBezTo>
                    <a:pt x="2300" y="16312"/>
                    <a:pt x="2776" y="16363"/>
                    <a:pt x="3248" y="16363"/>
                  </a:cubicBezTo>
                  <a:cubicBezTo>
                    <a:pt x="3358" y="16363"/>
                    <a:pt x="3469" y="16360"/>
                    <a:pt x="3578" y="16353"/>
                  </a:cubicBezTo>
                  <a:cubicBezTo>
                    <a:pt x="3701" y="16345"/>
                    <a:pt x="3823" y="16342"/>
                    <a:pt x="3946" y="16342"/>
                  </a:cubicBezTo>
                  <a:cubicBezTo>
                    <a:pt x="4674" y="16342"/>
                    <a:pt x="5410" y="16457"/>
                    <a:pt x="6143" y="16464"/>
                  </a:cubicBezTo>
                  <a:cubicBezTo>
                    <a:pt x="6318" y="16466"/>
                    <a:pt x="6494" y="16467"/>
                    <a:pt x="6669" y="16467"/>
                  </a:cubicBezTo>
                  <a:cubicBezTo>
                    <a:pt x="7629" y="16467"/>
                    <a:pt x="8589" y="16437"/>
                    <a:pt x="9550" y="16391"/>
                  </a:cubicBezTo>
                  <a:cubicBezTo>
                    <a:pt x="9919" y="16373"/>
                    <a:pt x="10289" y="16366"/>
                    <a:pt x="10659" y="16366"/>
                  </a:cubicBezTo>
                  <a:cubicBezTo>
                    <a:pt x="11987" y="16366"/>
                    <a:pt x="13321" y="16459"/>
                    <a:pt x="14651" y="16480"/>
                  </a:cubicBezTo>
                  <a:cubicBezTo>
                    <a:pt x="14826" y="16483"/>
                    <a:pt x="15001" y="16484"/>
                    <a:pt x="15176" y="16484"/>
                  </a:cubicBezTo>
                  <a:cubicBezTo>
                    <a:pt x="16292" y="16484"/>
                    <a:pt x="17407" y="16430"/>
                    <a:pt x="18519" y="16323"/>
                  </a:cubicBezTo>
                  <a:cubicBezTo>
                    <a:pt x="19426" y="16236"/>
                    <a:pt x="20368" y="16193"/>
                    <a:pt x="21292" y="16133"/>
                  </a:cubicBezTo>
                  <a:cubicBezTo>
                    <a:pt x="22053" y="16084"/>
                    <a:pt x="22813" y="16072"/>
                    <a:pt x="23574" y="16072"/>
                  </a:cubicBezTo>
                  <a:cubicBezTo>
                    <a:pt x="24216" y="16072"/>
                    <a:pt x="24858" y="16081"/>
                    <a:pt x="25500" y="16081"/>
                  </a:cubicBezTo>
                  <a:cubicBezTo>
                    <a:pt x="26071" y="16081"/>
                    <a:pt x="26641" y="16074"/>
                    <a:pt x="27212" y="16050"/>
                  </a:cubicBezTo>
                  <a:cubicBezTo>
                    <a:pt x="27737" y="16029"/>
                    <a:pt x="28264" y="16024"/>
                    <a:pt x="28793" y="16024"/>
                  </a:cubicBezTo>
                  <a:cubicBezTo>
                    <a:pt x="29218" y="16024"/>
                    <a:pt x="29645" y="16027"/>
                    <a:pt x="30071" y="16027"/>
                  </a:cubicBezTo>
                  <a:cubicBezTo>
                    <a:pt x="30398" y="16027"/>
                    <a:pt x="30725" y="16025"/>
                    <a:pt x="31052" y="16018"/>
                  </a:cubicBezTo>
                  <a:cubicBezTo>
                    <a:pt x="31435" y="16011"/>
                    <a:pt x="31818" y="16009"/>
                    <a:pt x="32201" y="16009"/>
                  </a:cubicBezTo>
                  <a:cubicBezTo>
                    <a:pt x="32925" y="16009"/>
                    <a:pt x="33649" y="16017"/>
                    <a:pt x="34373" y="16017"/>
                  </a:cubicBezTo>
                  <a:cubicBezTo>
                    <a:pt x="34405" y="16017"/>
                    <a:pt x="34436" y="16017"/>
                    <a:pt x="34467" y="16017"/>
                  </a:cubicBezTo>
                  <a:cubicBezTo>
                    <a:pt x="34903" y="16016"/>
                    <a:pt x="35339" y="15995"/>
                    <a:pt x="35776" y="15995"/>
                  </a:cubicBezTo>
                  <a:cubicBezTo>
                    <a:pt x="35783" y="15995"/>
                    <a:pt x="35790" y="15995"/>
                    <a:pt x="35797" y="15995"/>
                  </a:cubicBezTo>
                  <a:cubicBezTo>
                    <a:pt x="36564" y="15995"/>
                    <a:pt x="37336" y="16036"/>
                    <a:pt x="38103" y="16036"/>
                  </a:cubicBezTo>
                  <a:cubicBezTo>
                    <a:pt x="38562" y="16036"/>
                    <a:pt x="39020" y="16021"/>
                    <a:pt x="39473" y="15974"/>
                  </a:cubicBezTo>
                  <a:cubicBezTo>
                    <a:pt x="40866" y="15830"/>
                    <a:pt x="42267" y="15890"/>
                    <a:pt x="43656" y="15827"/>
                  </a:cubicBezTo>
                  <a:cubicBezTo>
                    <a:pt x="44323" y="15796"/>
                    <a:pt x="44973" y="15511"/>
                    <a:pt x="45640" y="15511"/>
                  </a:cubicBezTo>
                  <a:cubicBezTo>
                    <a:pt x="45857" y="15511"/>
                    <a:pt x="46075" y="15541"/>
                    <a:pt x="46296" y="15619"/>
                  </a:cubicBezTo>
                  <a:cubicBezTo>
                    <a:pt x="46298" y="15620"/>
                    <a:pt x="46300" y="15620"/>
                    <a:pt x="46303" y="15620"/>
                  </a:cubicBezTo>
                  <a:cubicBezTo>
                    <a:pt x="46330" y="15620"/>
                    <a:pt x="46389" y="15583"/>
                    <a:pt x="46395" y="15558"/>
                  </a:cubicBezTo>
                  <a:cubicBezTo>
                    <a:pt x="46437" y="15345"/>
                    <a:pt x="46577" y="15300"/>
                    <a:pt x="46725" y="15300"/>
                  </a:cubicBezTo>
                  <a:cubicBezTo>
                    <a:pt x="46821" y="15300"/>
                    <a:pt x="46920" y="15319"/>
                    <a:pt x="46997" y="15324"/>
                  </a:cubicBezTo>
                  <a:cubicBezTo>
                    <a:pt x="47095" y="15329"/>
                    <a:pt x="47193" y="15332"/>
                    <a:pt x="47291" y="15332"/>
                  </a:cubicBezTo>
                  <a:cubicBezTo>
                    <a:pt x="47904" y="15332"/>
                    <a:pt x="48515" y="15233"/>
                    <a:pt x="49128" y="15233"/>
                  </a:cubicBezTo>
                  <a:cubicBezTo>
                    <a:pt x="49390" y="15233"/>
                    <a:pt x="49652" y="15251"/>
                    <a:pt x="49916" y="15303"/>
                  </a:cubicBezTo>
                  <a:cubicBezTo>
                    <a:pt x="49960" y="15311"/>
                    <a:pt x="50007" y="15316"/>
                    <a:pt x="50054" y="15316"/>
                  </a:cubicBezTo>
                  <a:cubicBezTo>
                    <a:pt x="50279" y="15316"/>
                    <a:pt x="50511" y="15216"/>
                    <a:pt x="50496" y="14994"/>
                  </a:cubicBezTo>
                  <a:cubicBezTo>
                    <a:pt x="50459" y="14463"/>
                    <a:pt x="50463" y="13928"/>
                    <a:pt x="50418" y="13407"/>
                  </a:cubicBezTo>
                  <a:cubicBezTo>
                    <a:pt x="50369" y="12855"/>
                    <a:pt x="50310" y="12295"/>
                    <a:pt x="50259" y="11739"/>
                  </a:cubicBezTo>
                  <a:cubicBezTo>
                    <a:pt x="50187" y="10962"/>
                    <a:pt x="50134" y="10185"/>
                    <a:pt x="50044" y="9408"/>
                  </a:cubicBezTo>
                  <a:cubicBezTo>
                    <a:pt x="49983" y="8886"/>
                    <a:pt x="49899" y="8361"/>
                    <a:pt x="49767" y="7864"/>
                  </a:cubicBezTo>
                  <a:cubicBezTo>
                    <a:pt x="49649" y="7423"/>
                    <a:pt x="49850" y="6965"/>
                    <a:pt x="49656" y="6589"/>
                  </a:cubicBezTo>
                  <a:cubicBezTo>
                    <a:pt x="49466" y="6220"/>
                    <a:pt x="49447" y="5860"/>
                    <a:pt x="49419" y="5486"/>
                  </a:cubicBezTo>
                  <a:cubicBezTo>
                    <a:pt x="49409" y="5355"/>
                    <a:pt x="49471" y="5170"/>
                    <a:pt x="49354" y="5110"/>
                  </a:cubicBezTo>
                  <a:cubicBezTo>
                    <a:pt x="48908" y="4883"/>
                    <a:pt x="48890" y="4415"/>
                    <a:pt x="48668" y="4081"/>
                  </a:cubicBezTo>
                  <a:cubicBezTo>
                    <a:pt x="48274" y="3486"/>
                    <a:pt x="47959" y="2875"/>
                    <a:pt x="47361" y="2402"/>
                  </a:cubicBezTo>
                  <a:cubicBezTo>
                    <a:pt x="47049" y="2155"/>
                    <a:pt x="46629" y="2206"/>
                    <a:pt x="46362" y="1968"/>
                  </a:cubicBezTo>
                  <a:cubicBezTo>
                    <a:pt x="45783" y="1450"/>
                    <a:pt x="44998" y="1390"/>
                    <a:pt x="44287" y="1268"/>
                  </a:cubicBezTo>
                  <a:cubicBezTo>
                    <a:pt x="43525" y="1138"/>
                    <a:pt x="42763" y="995"/>
                    <a:pt x="42001" y="860"/>
                  </a:cubicBezTo>
                  <a:cubicBezTo>
                    <a:pt x="40648" y="621"/>
                    <a:pt x="39284" y="446"/>
                    <a:pt x="37919" y="275"/>
                  </a:cubicBezTo>
                  <a:cubicBezTo>
                    <a:pt x="37905" y="274"/>
                    <a:pt x="37891" y="273"/>
                    <a:pt x="37877" y="273"/>
                  </a:cubicBezTo>
                  <a:cubicBezTo>
                    <a:pt x="37744" y="273"/>
                    <a:pt x="37629" y="349"/>
                    <a:pt x="37500" y="349"/>
                  </a:cubicBezTo>
                  <a:cubicBezTo>
                    <a:pt x="37445" y="349"/>
                    <a:pt x="37389" y="336"/>
                    <a:pt x="37327" y="297"/>
                  </a:cubicBezTo>
                  <a:cubicBezTo>
                    <a:pt x="37040" y="119"/>
                    <a:pt x="36682" y="32"/>
                    <a:pt x="36357" y="32"/>
                  </a:cubicBezTo>
                  <a:cubicBezTo>
                    <a:pt x="36161" y="32"/>
                    <a:pt x="35977" y="63"/>
                    <a:pt x="35828" y="125"/>
                  </a:cubicBezTo>
                  <a:cubicBezTo>
                    <a:pt x="35646" y="201"/>
                    <a:pt x="35471" y="228"/>
                    <a:pt x="35302" y="228"/>
                  </a:cubicBezTo>
                  <a:cubicBezTo>
                    <a:pt x="34897" y="228"/>
                    <a:pt x="34520" y="74"/>
                    <a:pt x="34136" y="74"/>
                  </a:cubicBezTo>
                  <a:cubicBezTo>
                    <a:pt x="34133" y="74"/>
                    <a:pt x="34130" y="74"/>
                    <a:pt x="34126" y="74"/>
                  </a:cubicBezTo>
                  <a:cubicBezTo>
                    <a:pt x="33779" y="76"/>
                    <a:pt x="33422" y="83"/>
                    <a:pt x="33061" y="83"/>
                  </a:cubicBezTo>
                  <a:cubicBezTo>
                    <a:pt x="32692" y="83"/>
                    <a:pt x="32320" y="76"/>
                    <a:pt x="31954" y="52"/>
                  </a:cubicBezTo>
                  <a:cubicBezTo>
                    <a:pt x="31695" y="35"/>
                    <a:pt x="31417" y="1"/>
                    <a:pt x="3113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 name="Google Shape;872;p31"/>
          <p:cNvGrpSpPr/>
          <p:nvPr/>
        </p:nvGrpSpPr>
        <p:grpSpPr>
          <a:xfrm>
            <a:off x="4648201" y="361950"/>
            <a:ext cx="4297680" cy="4754880"/>
            <a:chOff x="6096275" y="2025923"/>
            <a:chExt cx="1901098" cy="2324526"/>
          </a:xfrm>
        </p:grpSpPr>
        <p:sp>
          <p:nvSpPr>
            <p:cNvPr id="873" name="Google Shape;873;p31"/>
            <p:cNvSpPr/>
            <p:nvPr/>
          </p:nvSpPr>
          <p:spPr>
            <a:xfrm>
              <a:off x="6096275" y="2025923"/>
              <a:ext cx="1901098" cy="2324526"/>
            </a:xfrm>
            <a:custGeom>
              <a:avLst/>
              <a:gdLst/>
              <a:ahLst/>
              <a:cxnLst/>
              <a:rect l="l" t="t" r="r" b="b"/>
              <a:pathLst>
                <a:path w="56030" h="81334" extrusionOk="0">
                  <a:moveTo>
                    <a:pt x="33260" y="1336"/>
                  </a:moveTo>
                  <a:cubicBezTo>
                    <a:pt x="33539" y="1336"/>
                    <a:pt x="33817" y="1370"/>
                    <a:pt x="34076" y="1387"/>
                  </a:cubicBezTo>
                  <a:cubicBezTo>
                    <a:pt x="34442" y="1411"/>
                    <a:pt x="34814" y="1418"/>
                    <a:pt x="35183" y="1418"/>
                  </a:cubicBezTo>
                  <a:cubicBezTo>
                    <a:pt x="35544" y="1418"/>
                    <a:pt x="35901" y="1411"/>
                    <a:pt x="36248" y="1409"/>
                  </a:cubicBezTo>
                  <a:cubicBezTo>
                    <a:pt x="36252" y="1409"/>
                    <a:pt x="36255" y="1409"/>
                    <a:pt x="36258" y="1409"/>
                  </a:cubicBezTo>
                  <a:cubicBezTo>
                    <a:pt x="36642" y="1409"/>
                    <a:pt x="37019" y="1563"/>
                    <a:pt x="37424" y="1563"/>
                  </a:cubicBezTo>
                  <a:cubicBezTo>
                    <a:pt x="37593" y="1563"/>
                    <a:pt x="37768" y="1536"/>
                    <a:pt x="37950" y="1460"/>
                  </a:cubicBezTo>
                  <a:cubicBezTo>
                    <a:pt x="38099" y="1398"/>
                    <a:pt x="38283" y="1367"/>
                    <a:pt x="38479" y="1367"/>
                  </a:cubicBezTo>
                  <a:cubicBezTo>
                    <a:pt x="38804" y="1367"/>
                    <a:pt x="39162" y="1454"/>
                    <a:pt x="39449" y="1632"/>
                  </a:cubicBezTo>
                  <a:cubicBezTo>
                    <a:pt x="39511" y="1671"/>
                    <a:pt x="39567" y="1684"/>
                    <a:pt x="39622" y="1684"/>
                  </a:cubicBezTo>
                  <a:cubicBezTo>
                    <a:pt x="39751" y="1684"/>
                    <a:pt x="39866" y="1608"/>
                    <a:pt x="39999" y="1608"/>
                  </a:cubicBezTo>
                  <a:cubicBezTo>
                    <a:pt x="40013" y="1608"/>
                    <a:pt x="40027" y="1609"/>
                    <a:pt x="40041" y="1610"/>
                  </a:cubicBezTo>
                  <a:cubicBezTo>
                    <a:pt x="41406" y="1781"/>
                    <a:pt x="42770" y="1956"/>
                    <a:pt x="44123" y="2195"/>
                  </a:cubicBezTo>
                  <a:cubicBezTo>
                    <a:pt x="44885" y="2330"/>
                    <a:pt x="45647" y="2473"/>
                    <a:pt x="46409" y="2603"/>
                  </a:cubicBezTo>
                  <a:cubicBezTo>
                    <a:pt x="47120" y="2725"/>
                    <a:pt x="47905" y="2785"/>
                    <a:pt x="48484" y="3303"/>
                  </a:cubicBezTo>
                  <a:cubicBezTo>
                    <a:pt x="48751" y="3541"/>
                    <a:pt x="49171" y="3490"/>
                    <a:pt x="49483" y="3737"/>
                  </a:cubicBezTo>
                  <a:cubicBezTo>
                    <a:pt x="50081" y="4210"/>
                    <a:pt x="50396" y="4821"/>
                    <a:pt x="50790" y="5416"/>
                  </a:cubicBezTo>
                  <a:cubicBezTo>
                    <a:pt x="51012" y="5750"/>
                    <a:pt x="51030" y="6218"/>
                    <a:pt x="51476" y="6445"/>
                  </a:cubicBezTo>
                  <a:cubicBezTo>
                    <a:pt x="51593" y="6505"/>
                    <a:pt x="51531" y="6690"/>
                    <a:pt x="51541" y="6821"/>
                  </a:cubicBezTo>
                  <a:cubicBezTo>
                    <a:pt x="51569" y="7195"/>
                    <a:pt x="51588" y="7555"/>
                    <a:pt x="51778" y="7924"/>
                  </a:cubicBezTo>
                  <a:cubicBezTo>
                    <a:pt x="51972" y="8300"/>
                    <a:pt x="51771" y="8758"/>
                    <a:pt x="51889" y="9199"/>
                  </a:cubicBezTo>
                  <a:cubicBezTo>
                    <a:pt x="52021" y="9696"/>
                    <a:pt x="52105" y="10221"/>
                    <a:pt x="52166" y="10743"/>
                  </a:cubicBezTo>
                  <a:cubicBezTo>
                    <a:pt x="52256" y="11520"/>
                    <a:pt x="52309" y="12297"/>
                    <a:pt x="52381" y="13074"/>
                  </a:cubicBezTo>
                  <a:cubicBezTo>
                    <a:pt x="52432" y="13630"/>
                    <a:pt x="52491" y="14190"/>
                    <a:pt x="52540" y="14742"/>
                  </a:cubicBezTo>
                  <a:cubicBezTo>
                    <a:pt x="52585" y="15263"/>
                    <a:pt x="52581" y="15798"/>
                    <a:pt x="52618" y="16329"/>
                  </a:cubicBezTo>
                  <a:cubicBezTo>
                    <a:pt x="52633" y="16551"/>
                    <a:pt x="52401" y="16651"/>
                    <a:pt x="52176" y="16651"/>
                  </a:cubicBezTo>
                  <a:cubicBezTo>
                    <a:pt x="52129" y="16651"/>
                    <a:pt x="52082" y="16646"/>
                    <a:pt x="52038" y="16638"/>
                  </a:cubicBezTo>
                  <a:cubicBezTo>
                    <a:pt x="51774" y="16586"/>
                    <a:pt x="51512" y="16568"/>
                    <a:pt x="51250" y="16568"/>
                  </a:cubicBezTo>
                  <a:cubicBezTo>
                    <a:pt x="50637" y="16568"/>
                    <a:pt x="50026" y="16667"/>
                    <a:pt x="49413" y="16667"/>
                  </a:cubicBezTo>
                  <a:cubicBezTo>
                    <a:pt x="49315" y="16667"/>
                    <a:pt x="49217" y="16664"/>
                    <a:pt x="49119" y="16659"/>
                  </a:cubicBezTo>
                  <a:cubicBezTo>
                    <a:pt x="49042" y="16654"/>
                    <a:pt x="48943" y="16635"/>
                    <a:pt x="48847" y="16635"/>
                  </a:cubicBezTo>
                  <a:cubicBezTo>
                    <a:pt x="48699" y="16635"/>
                    <a:pt x="48559" y="16680"/>
                    <a:pt x="48517" y="16893"/>
                  </a:cubicBezTo>
                  <a:cubicBezTo>
                    <a:pt x="48511" y="16918"/>
                    <a:pt x="48452" y="16955"/>
                    <a:pt x="48425" y="16955"/>
                  </a:cubicBezTo>
                  <a:cubicBezTo>
                    <a:pt x="48422" y="16955"/>
                    <a:pt x="48420" y="16955"/>
                    <a:pt x="48418" y="16954"/>
                  </a:cubicBezTo>
                  <a:cubicBezTo>
                    <a:pt x="48197" y="16876"/>
                    <a:pt x="47979" y="16846"/>
                    <a:pt x="47762" y="16846"/>
                  </a:cubicBezTo>
                  <a:cubicBezTo>
                    <a:pt x="47095" y="16846"/>
                    <a:pt x="46445" y="17131"/>
                    <a:pt x="45778" y="17162"/>
                  </a:cubicBezTo>
                  <a:cubicBezTo>
                    <a:pt x="44389" y="17225"/>
                    <a:pt x="42988" y="17165"/>
                    <a:pt x="41595" y="17309"/>
                  </a:cubicBezTo>
                  <a:cubicBezTo>
                    <a:pt x="41142" y="17356"/>
                    <a:pt x="40684" y="17371"/>
                    <a:pt x="40225" y="17371"/>
                  </a:cubicBezTo>
                  <a:cubicBezTo>
                    <a:pt x="39458" y="17371"/>
                    <a:pt x="38686" y="17330"/>
                    <a:pt x="37919" y="17330"/>
                  </a:cubicBezTo>
                  <a:cubicBezTo>
                    <a:pt x="37912" y="17330"/>
                    <a:pt x="37905" y="17330"/>
                    <a:pt x="37898" y="17330"/>
                  </a:cubicBezTo>
                  <a:cubicBezTo>
                    <a:pt x="37461" y="17330"/>
                    <a:pt x="37025" y="17351"/>
                    <a:pt x="36589" y="17352"/>
                  </a:cubicBezTo>
                  <a:cubicBezTo>
                    <a:pt x="36558" y="17352"/>
                    <a:pt x="36527" y="17352"/>
                    <a:pt x="36495" y="17352"/>
                  </a:cubicBezTo>
                  <a:cubicBezTo>
                    <a:pt x="35771" y="17352"/>
                    <a:pt x="35047" y="17344"/>
                    <a:pt x="34323" y="17344"/>
                  </a:cubicBezTo>
                  <a:cubicBezTo>
                    <a:pt x="33940" y="17344"/>
                    <a:pt x="33557" y="17346"/>
                    <a:pt x="33174" y="17353"/>
                  </a:cubicBezTo>
                  <a:cubicBezTo>
                    <a:pt x="32847" y="17360"/>
                    <a:pt x="32520" y="17362"/>
                    <a:pt x="32193" y="17362"/>
                  </a:cubicBezTo>
                  <a:cubicBezTo>
                    <a:pt x="31767" y="17362"/>
                    <a:pt x="31340" y="17359"/>
                    <a:pt x="30915" y="17359"/>
                  </a:cubicBezTo>
                  <a:cubicBezTo>
                    <a:pt x="30386" y="17359"/>
                    <a:pt x="29859" y="17364"/>
                    <a:pt x="29334" y="17385"/>
                  </a:cubicBezTo>
                  <a:cubicBezTo>
                    <a:pt x="28763" y="17409"/>
                    <a:pt x="28193" y="17416"/>
                    <a:pt x="27622" y="17416"/>
                  </a:cubicBezTo>
                  <a:cubicBezTo>
                    <a:pt x="26980" y="17416"/>
                    <a:pt x="26338" y="17407"/>
                    <a:pt x="25696" y="17407"/>
                  </a:cubicBezTo>
                  <a:cubicBezTo>
                    <a:pt x="24935" y="17407"/>
                    <a:pt x="24175" y="17419"/>
                    <a:pt x="23414" y="17468"/>
                  </a:cubicBezTo>
                  <a:cubicBezTo>
                    <a:pt x="22490" y="17528"/>
                    <a:pt x="21548" y="17571"/>
                    <a:pt x="20641" y="17658"/>
                  </a:cubicBezTo>
                  <a:cubicBezTo>
                    <a:pt x="19529" y="17765"/>
                    <a:pt x="18414" y="17819"/>
                    <a:pt x="17298" y="17819"/>
                  </a:cubicBezTo>
                  <a:cubicBezTo>
                    <a:pt x="17123" y="17819"/>
                    <a:pt x="16948" y="17818"/>
                    <a:pt x="16773" y="17815"/>
                  </a:cubicBezTo>
                  <a:cubicBezTo>
                    <a:pt x="15443" y="17794"/>
                    <a:pt x="14109" y="17701"/>
                    <a:pt x="12781" y="17701"/>
                  </a:cubicBezTo>
                  <a:cubicBezTo>
                    <a:pt x="12411" y="17701"/>
                    <a:pt x="12041" y="17708"/>
                    <a:pt x="11672" y="17726"/>
                  </a:cubicBezTo>
                  <a:cubicBezTo>
                    <a:pt x="10711" y="17772"/>
                    <a:pt x="9751" y="17802"/>
                    <a:pt x="8791" y="17802"/>
                  </a:cubicBezTo>
                  <a:cubicBezTo>
                    <a:pt x="8616" y="17802"/>
                    <a:pt x="8440" y="17801"/>
                    <a:pt x="8265" y="17799"/>
                  </a:cubicBezTo>
                  <a:cubicBezTo>
                    <a:pt x="7532" y="17792"/>
                    <a:pt x="6796" y="17677"/>
                    <a:pt x="6068" y="17677"/>
                  </a:cubicBezTo>
                  <a:cubicBezTo>
                    <a:pt x="5945" y="17677"/>
                    <a:pt x="5823" y="17680"/>
                    <a:pt x="5700" y="17688"/>
                  </a:cubicBezTo>
                  <a:cubicBezTo>
                    <a:pt x="5591" y="17695"/>
                    <a:pt x="5480" y="17698"/>
                    <a:pt x="5370" y="17698"/>
                  </a:cubicBezTo>
                  <a:cubicBezTo>
                    <a:pt x="4898" y="17698"/>
                    <a:pt x="4422" y="17647"/>
                    <a:pt x="3949" y="17647"/>
                  </a:cubicBezTo>
                  <a:cubicBezTo>
                    <a:pt x="3497" y="17647"/>
                    <a:pt x="3048" y="17693"/>
                    <a:pt x="2609" y="17874"/>
                  </a:cubicBezTo>
                  <a:cubicBezTo>
                    <a:pt x="2568" y="17891"/>
                    <a:pt x="2510" y="17902"/>
                    <a:pt x="2454" y="17902"/>
                  </a:cubicBezTo>
                  <a:cubicBezTo>
                    <a:pt x="2349" y="17902"/>
                    <a:pt x="2251" y="17862"/>
                    <a:pt x="2270" y="17741"/>
                  </a:cubicBezTo>
                  <a:cubicBezTo>
                    <a:pt x="2309" y="17489"/>
                    <a:pt x="2122" y="17195"/>
                    <a:pt x="2169" y="17082"/>
                  </a:cubicBezTo>
                  <a:cubicBezTo>
                    <a:pt x="2457" y="16370"/>
                    <a:pt x="2382" y="15627"/>
                    <a:pt x="2476" y="14904"/>
                  </a:cubicBezTo>
                  <a:cubicBezTo>
                    <a:pt x="2530" y="14496"/>
                    <a:pt x="3015" y="14120"/>
                    <a:pt x="2677" y="13702"/>
                  </a:cubicBezTo>
                  <a:cubicBezTo>
                    <a:pt x="2463" y="13437"/>
                    <a:pt x="2680" y="13108"/>
                    <a:pt x="2634" y="13042"/>
                  </a:cubicBezTo>
                  <a:cubicBezTo>
                    <a:pt x="2321" y="12594"/>
                    <a:pt x="3155" y="12197"/>
                    <a:pt x="2648" y="11777"/>
                  </a:cubicBezTo>
                  <a:cubicBezTo>
                    <a:pt x="2432" y="11598"/>
                    <a:pt x="2873" y="11604"/>
                    <a:pt x="2843" y="11335"/>
                  </a:cubicBezTo>
                  <a:cubicBezTo>
                    <a:pt x="2782" y="10801"/>
                    <a:pt x="2868" y="10238"/>
                    <a:pt x="2951" y="9684"/>
                  </a:cubicBezTo>
                  <a:cubicBezTo>
                    <a:pt x="3058" y="8966"/>
                    <a:pt x="3045" y="8228"/>
                    <a:pt x="3216" y="7507"/>
                  </a:cubicBezTo>
                  <a:cubicBezTo>
                    <a:pt x="3313" y="7102"/>
                    <a:pt x="3723" y="6837"/>
                    <a:pt x="3723" y="6389"/>
                  </a:cubicBezTo>
                  <a:cubicBezTo>
                    <a:pt x="3723" y="5842"/>
                    <a:pt x="4105" y="5400"/>
                    <a:pt x="4303" y="4916"/>
                  </a:cubicBezTo>
                  <a:cubicBezTo>
                    <a:pt x="4695" y="3955"/>
                    <a:pt x="5709" y="3783"/>
                    <a:pt x="6433" y="3277"/>
                  </a:cubicBezTo>
                  <a:cubicBezTo>
                    <a:pt x="6906" y="2948"/>
                    <a:pt x="7630" y="2927"/>
                    <a:pt x="8157" y="2579"/>
                  </a:cubicBezTo>
                  <a:cubicBezTo>
                    <a:pt x="8173" y="2569"/>
                    <a:pt x="8193" y="2565"/>
                    <a:pt x="8216" y="2565"/>
                  </a:cubicBezTo>
                  <a:cubicBezTo>
                    <a:pt x="8297" y="2565"/>
                    <a:pt x="8415" y="2614"/>
                    <a:pt x="8499" y="2628"/>
                  </a:cubicBezTo>
                  <a:cubicBezTo>
                    <a:pt x="8855" y="2583"/>
                    <a:pt x="9186" y="2651"/>
                    <a:pt x="9459" y="2287"/>
                  </a:cubicBezTo>
                  <a:cubicBezTo>
                    <a:pt x="9569" y="2142"/>
                    <a:pt x="9881" y="2088"/>
                    <a:pt x="10194" y="2088"/>
                  </a:cubicBezTo>
                  <a:cubicBezTo>
                    <a:pt x="10283" y="2088"/>
                    <a:pt x="10372" y="2092"/>
                    <a:pt x="10457" y="2100"/>
                  </a:cubicBezTo>
                  <a:cubicBezTo>
                    <a:pt x="10563" y="2110"/>
                    <a:pt x="10668" y="2115"/>
                    <a:pt x="10774" y="2115"/>
                  </a:cubicBezTo>
                  <a:cubicBezTo>
                    <a:pt x="11375" y="2115"/>
                    <a:pt x="11966" y="1966"/>
                    <a:pt x="12561" y="1868"/>
                  </a:cubicBezTo>
                  <a:cubicBezTo>
                    <a:pt x="12825" y="1825"/>
                    <a:pt x="13096" y="1813"/>
                    <a:pt x="13369" y="1813"/>
                  </a:cubicBezTo>
                  <a:cubicBezTo>
                    <a:pt x="13687" y="1813"/>
                    <a:pt x="14009" y="1829"/>
                    <a:pt x="14327" y="1829"/>
                  </a:cubicBezTo>
                  <a:cubicBezTo>
                    <a:pt x="14444" y="1829"/>
                    <a:pt x="14563" y="1841"/>
                    <a:pt x="14678" y="1841"/>
                  </a:cubicBezTo>
                  <a:cubicBezTo>
                    <a:pt x="14864" y="1841"/>
                    <a:pt x="15043" y="1811"/>
                    <a:pt x="15197" y="1656"/>
                  </a:cubicBezTo>
                  <a:cubicBezTo>
                    <a:pt x="15249" y="1603"/>
                    <a:pt x="15302" y="1583"/>
                    <a:pt x="15358" y="1583"/>
                  </a:cubicBezTo>
                  <a:cubicBezTo>
                    <a:pt x="15432" y="1583"/>
                    <a:pt x="15510" y="1619"/>
                    <a:pt x="15592" y="1664"/>
                  </a:cubicBezTo>
                  <a:cubicBezTo>
                    <a:pt x="15777" y="1765"/>
                    <a:pt x="15960" y="1800"/>
                    <a:pt x="16144" y="1800"/>
                  </a:cubicBezTo>
                  <a:cubicBezTo>
                    <a:pt x="16386" y="1800"/>
                    <a:pt x="16632" y="1739"/>
                    <a:pt x="16892" y="1682"/>
                  </a:cubicBezTo>
                  <a:cubicBezTo>
                    <a:pt x="17145" y="1628"/>
                    <a:pt x="17422" y="1418"/>
                    <a:pt x="17701" y="1418"/>
                  </a:cubicBezTo>
                  <a:cubicBezTo>
                    <a:pt x="17852" y="1418"/>
                    <a:pt x="18003" y="1480"/>
                    <a:pt x="18151" y="1660"/>
                  </a:cubicBezTo>
                  <a:cubicBezTo>
                    <a:pt x="18307" y="1555"/>
                    <a:pt x="18475" y="1536"/>
                    <a:pt x="18646" y="1536"/>
                  </a:cubicBezTo>
                  <a:cubicBezTo>
                    <a:pt x="18738" y="1536"/>
                    <a:pt x="18830" y="1542"/>
                    <a:pt x="18922" y="1542"/>
                  </a:cubicBezTo>
                  <a:cubicBezTo>
                    <a:pt x="18981" y="1542"/>
                    <a:pt x="19039" y="1539"/>
                    <a:pt x="19096" y="1532"/>
                  </a:cubicBezTo>
                  <a:cubicBezTo>
                    <a:pt x="19202" y="1520"/>
                    <a:pt x="19287" y="1481"/>
                    <a:pt x="19377" y="1481"/>
                  </a:cubicBezTo>
                  <a:cubicBezTo>
                    <a:pt x="19437" y="1481"/>
                    <a:pt x="19499" y="1499"/>
                    <a:pt x="19571" y="1554"/>
                  </a:cubicBezTo>
                  <a:cubicBezTo>
                    <a:pt x="19647" y="1614"/>
                    <a:pt x="19740" y="1638"/>
                    <a:pt x="19832" y="1638"/>
                  </a:cubicBezTo>
                  <a:cubicBezTo>
                    <a:pt x="19960" y="1638"/>
                    <a:pt x="20084" y="1591"/>
                    <a:pt x="20155" y="1527"/>
                  </a:cubicBezTo>
                  <a:cubicBezTo>
                    <a:pt x="20223" y="1465"/>
                    <a:pt x="20280" y="1445"/>
                    <a:pt x="20331" y="1445"/>
                  </a:cubicBezTo>
                  <a:cubicBezTo>
                    <a:pt x="20423" y="1445"/>
                    <a:pt x="20495" y="1512"/>
                    <a:pt x="20578" y="1512"/>
                  </a:cubicBezTo>
                  <a:cubicBezTo>
                    <a:pt x="20579" y="1512"/>
                    <a:pt x="20581" y="1512"/>
                    <a:pt x="20582" y="1512"/>
                  </a:cubicBezTo>
                  <a:cubicBezTo>
                    <a:pt x="20585" y="1511"/>
                    <a:pt x="20587" y="1511"/>
                    <a:pt x="20590" y="1511"/>
                  </a:cubicBezTo>
                  <a:cubicBezTo>
                    <a:pt x="20787" y="1511"/>
                    <a:pt x="21017" y="1683"/>
                    <a:pt x="21222" y="1683"/>
                  </a:cubicBezTo>
                  <a:cubicBezTo>
                    <a:pt x="21345" y="1683"/>
                    <a:pt x="21460" y="1620"/>
                    <a:pt x="21552" y="1420"/>
                  </a:cubicBezTo>
                  <a:cubicBezTo>
                    <a:pt x="21592" y="1456"/>
                    <a:pt x="21636" y="1469"/>
                    <a:pt x="21684" y="1469"/>
                  </a:cubicBezTo>
                  <a:cubicBezTo>
                    <a:pt x="21794" y="1469"/>
                    <a:pt x="21920" y="1403"/>
                    <a:pt x="22037" y="1403"/>
                  </a:cubicBezTo>
                  <a:cubicBezTo>
                    <a:pt x="22130" y="1403"/>
                    <a:pt x="22218" y="1444"/>
                    <a:pt x="22288" y="1588"/>
                  </a:cubicBezTo>
                  <a:cubicBezTo>
                    <a:pt x="22313" y="1640"/>
                    <a:pt x="22330" y="1660"/>
                    <a:pt x="22343" y="1660"/>
                  </a:cubicBezTo>
                  <a:cubicBezTo>
                    <a:pt x="22388" y="1660"/>
                    <a:pt x="22390" y="1428"/>
                    <a:pt x="22527" y="1428"/>
                  </a:cubicBezTo>
                  <a:cubicBezTo>
                    <a:pt x="22552" y="1428"/>
                    <a:pt x="22581" y="1435"/>
                    <a:pt x="22616" y="1453"/>
                  </a:cubicBezTo>
                  <a:cubicBezTo>
                    <a:pt x="22704" y="1499"/>
                    <a:pt x="22800" y="1515"/>
                    <a:pt x="22898" y="1515"/>
                  </a:cubicBezTo>
                  <a:cubicBezTo>
                    <a:pt x="23131" y="1515"/>
                    <a:pt x="23381" y="1424"/>
                    <a:pt x="23597" y="1424"/>
                  </a:cubicBezTo>
                  <a:cubicBezTo>
                    <a:pt x="23620" y="1424"/>
                    <a:pt x="23642" y="1425"/>
                    <a:pt x="23665" y="1427"/>
                  </a:cubicBezTo>
                  <a:cubicBezTo>
                    <a:pt x="23715" y="1432"/>
                    <a:pt x="23766" y="1434"/>
                    <a:pt x="23818" y="1434"/>
                  </a:cubicBezTo>
                  <a:cubicBezTo>
                    <a:pt x="24044" y="1434"/>
                    <a:pt x="24276" y="1394"/>
                    <a:pt x="24503" y="1394"/>
                  </a:cubicBezTo>
                  <a:cubicBezTo>
                    <a:pt x="24704" y="1394"/>
                    <a:pt x="24902" y="1426"/>
                    <a:pt x="25090" y="1546"/>
                  </a:cubicBezTo>
                  <a:cubicBezTo>
                    <a:pt x="25134" y="1573"/>
                    <a:pt x="25174" y="1584"/>
                    <a:pt x="25212" y="1584"/>
                  </a:cubicBezTo>
                  <a:cubicBezTo>
                    <a:pt x="25358" y="1584"/>
                    <a:pt x="25475" y="1428"/>
                    <a:pt x="25631" y="1428"/>
                  </a:cubicBezTo>
                  <a:cubicBezTo>
                    <a:pt x="25645" y="1428"/>
                    <a:pt x="25659" y="1429"/>
                    <a:pt x="25674" y="1432"/>
                  </a:cubicBezTo>
                  <a:cubicBezTo>
                    <a:pt x="25909" y="1477"/>
                    <a:pt x="26151" y="1485"/>
                    <a:pt x="26390" y="1485"/>
                  </a:cubicBezTo>
                  <a:cubicBezTo>
                    <a:pt x="26536" y="1485"/>
                    <a:pt x="26681" y="1482"/>
                    <a:pt x="26824" y="1482"/>
                  </a:cubicBezTo>
                  <a:cubicBezTo>
                    <a:pt x="26985" y="1482"/>
                    <a:pt x="27143" y="1486"/>
                    <a:pt x="27297" y="1503"/>
                  </a:cubicBezTo>
                  <a:cubicBezTo>
                    <a:pt x="27369" y="1511"/>
                    <a:pt x="27441" y="1514"/>
                    <a:pt x="27512" y="1514"/>
                  </a:cubicBezTo>
                  <a:cubicBezTo>
                    <a:pt x="27866" y="1514"/>
                    <a:pt x="28214" y="1434"/>
                    <a:pt x="28513" y="1434"/>
                  </a:cubicBezTo>
                  <a:cubicBezTo>
                    <a:pt x="28606" y="1434"/>
                    <a:pt x="28695" y="1442"/>
                    <a:pt x="28778" y="1463"/>
                  </a:cubicBezTo>
                  <a:cubicBezTo>
                    <a:pt x="28892" y="1491"/>
                    <a:pt x="29003" y="1502"/>
                    <a:pt x="29111" y="1502"/>
                  </a:cubicBezTo>
                  <a:cubicBezTo>
                    <a:pt x="29456" y="1502"/>
                    <a:pt x="29772" y="1393"/>
                    <a:pt x="30062" y="1393"/>
                  </a:cubicBezTo>
                  <a:cubicBezTo>
                    <a:pt x="30143" y="1393"/>
                    <a:pt x="30223" y="1401"/>
                    <a:pt x="30300" y="1424"/>
                  </a:cubicBezTo>
                  <a:cubicBezTo>
                    <a:pt x="30418" y="1458"/>
                    <a:pt x="30538" y="1471"/>
                    <a:pt x="30657" y="1471"/>
                  </a:cubicBezTo>
                  <a:cubicBezTo>
                    <a:pt x="30997" y="1471"/>
                    <a:pt x="31336" y="1368"/>
                    <a:pt x="31664" y="1368"/>
                  </a:cubicBezTo>
                  <a:cubicBezTo>
                    <a:pt x="31882" y="1368"/>
                    <a:pt x="32094" y="1413"/>
                    <a:pt x="32298" y="1563"/>
                  </a:cubicBezTo>
                  <a:cubicBezTo>
                    <a:pt x="32599" y="1383"/>
                    <a:pt x="32930" y="1336"/>
                    <a:pt x="33260" y="1336"/>
                  </a:cubicBezTo>
                  <a:close/>
                  <a:moveTo>
                    <a:pt x="51948" y="17784"/>
                  </a:moveTo>
                  <a:cubicBezTo>
                    <a:pt x="52101" y="17784"/>
                    <a:pt x="52269" y="18068"/>
                    <a:pt x="52499" y="18068"/>
                  </a:cubicBezTo>
                  <a:cubicBezTo>
                    <a:pt x="52526" y="18068"/>
                    <a:pt x="52554" y="18064"/>
                    <a:pt x="52582" y="18056"/>
                  </a:cubicBezTo>
                  <a:cubicBezTo>
                    <a:pt x="52584" y="18055"/>
                    <a:pt x="52586" y="18055"/>
                    <a:pt x="52588" y="18055"/>
                  </a:cubicBezTo>
                  <a:cubicBezTo>
                    <a:pt x="52699" y="18055"/>
                    <a:pt x="53016" y="18893"/>
                    <a:pt x="52913" y="18980"/>
                  </a:cubicBezTo>
                  <a:cubicBezTo>
                    <a:pt x="52700" y="19161"/>
                    <a:pt x="52860" y="19350"/>
                    <a:pt x="52897" y="19513"/>
                  </a:cubicBezTo>
                  <a:cubicBezTo>
                    <a:pt x="52984" y="19881"/>
                    <a:pt x="52764" y="20320"/>
                    <a:pt x="53181" y="20621"/>
                  </a:cubicBezTo>
                  <a:cubicBezTo>
                    <a:pt x="53210" y="20642"/>
                    <a:pt x="53206" y="20731"/>
                    <a:pt x="53183" y="20773"/>
                  </a:cubicBezTo>
                  <a:cubicBezTo>
                    <a:pt x="52946" y="21205"/>
                    <a:pt x="53086" y="21651"/>
                    <a:pt x="53126" y="22091"/>
                  </a:cubicBezTo>
                  <a:cubicBezTo>
                    <a:pt x="53181" y="22684"/>
                    <a:pt x="53293" y="23275"/>
                    <a:pt x="53202" y="23875"/>
                  </a:cubicBezTo>
                  <a:cubicBezTo>
                    <a:pt x="53149" y="24223"/>
                    <a:pt x="53457" y="24401"/>
                    <a:pt x="53703" y="24601"/>
                  </a:cubicBezTo>
                  <a:cubicBezTo>
                    <a:pt x="53661" y="24663"/>
                    <a:pt x="53602" y="24681"/>
                    <a:pt x="53543" y="24681"/>
                  </a:cubicBezTo>
                  <a:cubicBezTo>
                    <a:pt x="53464" y="24681"/>
                    <a:pt x="53386" y="24650"/>
                    <a:pt x="53350" y="24650"/>
                  </a:cubicBezTo>
                  <a:cubicBezTo>
                    <a:pt x="53324" y="24650"/>
                    <a:pt x="53320" y="24666"/>
                    <a:pt x="53354" y="24721"/>
                  </a:cubicBezTo>
                  <a:cubicBezTo>
                    <a:pt x="53553" y="25052"/>
                    <a:pt x="53250" y="25425"/>
                    <a:pt x="53460" y="25641"/>
                  </a:cubicBezTo>
                  <a:cubicBezTo>
                    <a:pt x="54164" y="26364"/>
                    <a:pt x="53415" y="27140"/>
                    <a:pt x="53638" y="27901"/>
                  </a:cubicBezTo>
                  <a:cubicBezTo>
                    <a:pt x="53851" y="28633"/>
                    <a:pt x="53824" y="29445"/>
                    <a:pt x="53767" y="30213"/>
                  </a:cubicBezTo>
                  <a:cubicBezTo>
                    <a:pt x="53716" y="30890"/>
                    <a:pt x="53701" y="31599"/>
                    <a:pt x="53883" y="32201"/>
                  </a:cubicBezTo>
                  <a:cubicBezTo>
                    <a:pt x="54116" y="32972"/>
                    <a:pt x="53554" y="33773"/>
                    <a:pt x="54121" y="34478"/>
                  </a:cubicBezTo>
                  <a:cubicBezTo>
                    <a:pt x="53553" y="34914"/>
                    <a:pt x="53872" y="35468"/>
                    <a:pt x="53944" y="35950"/>
                  </a:cubicBezTo>
                  <a:cubicBezTo>
                    <a:pt x="54064" y="36756"/>
                    <a:pt x="53788" y="37598"/>
                    <a:pt x="54209" y="38373"/>
                  </a:cubicBezTo>
                  <a:cubicBezTo>
                    <a:pt x="53768" y="38675"/>
                    <a:pt x="54019" y="39098"/>
                    <a:pt x="54005" y="39459"/>
                  </a:cubicBezTo>
                  <a:cubicBezTo>
                    <a:pt x="53965" y="40541"/>
                    <a:pt x="53920" y="41629"/>
                    <a:pt x="53992" y="42709"/>
                  </a:cubicBezTo>
                  <a:cubicBezTo>
                    <a:pt x="54026" y="43220"/>
                    <a:pt x="53950" y="43725"/>
                    <a:pt x="54004" y="44238"/>
                  </a:cubicBezTo>
                  <a:cubicBezTo>
                    <a:pt x="54053" y="44708"/>
                    <a:pt x="54284" y="45275"/>
                    <a:pt x="54127" y="45624"/>
                  </a:cubicBezTo>
                  <a:cubicBezTo>
                    <a:pt x="53848" y="46250"/>
                    <a:pt x="54077" y="46806"/>
                    <a:pt x="54066" y="47386"/>
                  </a:cubicBezTo>
                  <a:cubicBezTo>
                    <a:pt x="54045" y="48554"/>
                    <a:pt x="54058" y="49722"/>
                    <a:pt x="54058" y="50890"/>
                  </a:cubicBezTo>
                  <a:cubicBezTo>
                    <a:pt x="54058" y="51791"/>
                    <a:pt x="54155" y="52705"/>
                    <a:pt x="54027" y="53590"/>
                  </a:cubicBezTo>
                  <a:cubicBezTo>
                    <a:pt x="53901" y="54452"/>
                    <a:pt x="53989" y="55302"/>
                    <a:pt x="53979" y="56155"/>
                  </a:cubicBezTo>
                  <a:cubicBezTo>
                    <a:pt x="53968" y="56968"/>
                    <a:pt x="53882" y="57779"/>
                    <a:pt x="53907" y="58592"/>
                  </a:cubicBezTo>
                  <a:cubicBezTo>
                    <a:pt x="53929" y="59332"/>
                    <a:pt x="54080" y="60089"/>
                    <a:pt x="53827" y="60810"/>
                  </a:cubicBezTo>
                  <a:cubicBezTo>
                    <a:pt x="53394" y="62037"/>
                    <a:pt x="53887" y="63234"/>
                    <a:pt x="53887" y="64443"/>
                  </a:cubicBezTo>
                  <a:cubicBezTo>
                    <a:pt x="53887" y="65810"/>
                    <a:pt x="53898" y="67181"/>
                    <a:pt x="53713" y="68548"/>
                  </a:cubicBezTo>
                  <a:cubicBezTo>
                    <a:pt x="53576" y="69555"/>
                    <a:pt x="53475" y="70575"/>
                    <a:pt x="53343" y="71578"/>
                  </a:cubicBezTo>
                  <a:cubicBezTo>
                    <a:pt x="53136" y="73170"/>
                    <a:pt x="52770" y="74779"/>
                    <a:pt x="51752" y="76172"/>
                  </a:cubicBezTo>
                  <a:cubicBezTo>
                    <a:pt x="51200" y="76929"/>
                    <a:pt x="50495" y="77574"/>
                    <a:pt x="49722" y="78105"/>
                  </a:cubicBezTo>
                  <a:cubicBezTo>
                    <a:pt x="49362" y="78353"/>
                    <a:pt x="48766" y="78445"/>
                    <a:pt x="48273" y="78594"/>
                  </a:cubicBezTo>
                  <a:cubicBezTo>
                    <a:pt x="47260" y="78899"/>
                    <a:pt x="46209" y="78765"/>
                    <a:pt x="45178" y="78837"/>
                  </a:cubicBezTo>
                  <a:cubicBezTo>
                    <a:pt x="43691" y="78939"/>
                    <a:pt x="42184" y="78872"/>
                    <a:pt x="40707" y="79038"/>
                  </a:cubicBezTo>
                  <a:cubicBezTo>
                    <a:pt x="39974" y="79120"/>
                    <a:pt x="39234" y="79275"/>
                    <a:pt x="38493" y="79337"/>
                  </a:cubicBezTo>
                  <a:cubicBezTo>
                    <a:pt x="37299" y="79439"/>
                    <a:pt x="36097" y="79451"/>
                    <a:pt x="34903" y="79544"/>
                  </a:cubicBezTo>
                  <a:cubicBezTo>
                    <a:pt x="34492" y="79575"/>
                    <a:pt x="34056" y="79608"/>
                    <a:pt x="33656" y="79608"/>
                  </a:cubicBezTo>
                  <a:cubicBezTo>
                    <a:pt x="33546" y="79608"/>
                    <a:pt x="33440" y="79605"/>
                    <a:pt x="33337" y="79600"/>
                  </a:cubicBezTo>
                  <a:cubicBezTo>
                    <a:pt x="33269" y="79596"/>
                    <a:pt x="33201" y="79595"/>
                    <a:pt x="33133" y="79595"/>
                  </a:cubicBezTo>
                  <a:cubicBezTo>
                    <a:pt x="32688" y="79595"/>
                    <a:pt x="32251" y="79665"/>
                    <a:pt x="31818" y="79665"/>
                  </a:cubicBezTo>
                  <a:cubicBezTo>
                    <a:pt x="31675" y="79665"/>
                    <a:pt x="31532" y="79657"/>
                    <a:pt x="31390" y="79637"/>
                  </a:cubicBezTo>
                  <a:cubicBezTo>
                    <a:pt x="31197" y="79609"/>
                    <a:pt x="31003" y="79598"/>
                    <a:pt x="30810" y="79598"/>
                  </a:cubicBezTo>
                  <a:cubicBezTo>
                    <a:pt x="30306" y="79598"/>
                    <a:pt x="29809" y="79675"/>
                    <a:pt x="29341" y="79740"/>
                  </a:cubicBezTo>
                  <a:cubicBezTo>
                    <a:pt x="28149" y="79905"/>
                    <a:pt x="26952" y="79894"/>
                    <a:pt x="25765" y="80021"/>
                  </a:cubicBezTo>
                  <a:cubicBezTo>
                    <a:pt x="25329" y="80068"/>
                    <a:pt x="24892" y="80082"/>
                    <a:pt x="24454" y="80082"/>
                  </a:cubicBezTo>
                  <a:cubicBezTo>
                    <a:pt x="23808" y="80082"/>
                    <a:pt x="23161" y="80052"/>
                    <a:pt x="22514" y="80052"/>
                  </a:cubicBezTo>
                  <a:cubicBezTo>
                    <a:pt x="22301" y="80052"/>
                    <a:pt x="22087" y="80055"/>
                    <a:pt x="21873" y="80064"/>
                  </a:cubicBezTo>
                  <a:cubicBezTo>
                    <a:pt x="21808" y="80067"/>
                    <a:pt x="21743" y="80068"/>
                    <a:pt x="21677" y="80068"/>
                  </a:cubicBezTo>
                  <a:cubicBezTo>
                    <a:pt x="21032" y="80068"/>
                    <a:pt x="20358" y="79947"/>
                    <a:pt x="19709" y="79904"/>
                  </a:cubicBezTo>
                  <a:cubicBezTo>
                    <a:pt x="18790" y="79844"/>
                    <a:pt x="17883" y="79671"/>
                    <a:pt x="16953" y="79660"/>
                  </a:cubicBezTo>
                  <a:cubicBezTo>
                    <a:pt x="16393" y="79654"/>
                    <a:pt x="15816" y="79504"/>
                    <a:pt x="15244" y="79425"/>
                  </a:cubicBezTo>
                  <a:cubicBezTo>
                    <a:pt x="13561" y="79191"/>
                    <a:pt x="11870" y="79143"/>
                    <a:pt x="10177" y="79120"/>
                  </a:cubicBezTo>
                  <a:cubicBezTo>
                    <a:pt x="9131" y="79105"/>
                    <a:pt x="8171" y="78904"/>
                    <a:pt x="7345" y="78331"/>
                  </a:cubicBezTo>
                  <a:cubicBezTo>
                    <a:pt x="6830" y="77973"/>
                    <a:pt x="6223" y="77760"/>
                    <a:pt x="5676" y="77469"/>
                  </a:cubicBezTo>
                  <a:cubicBezTo>
                    <a:pt x="5130" y="77179"/>
                    <a:pt x="4888" y="76747"/>
                    <a:pt x="4528" y="76378"/>
                  </a:cubicBezTo>
                  <a:cubicBezTo>
                    <a:pt x="4324" y="76170"/>
                    <a:pt x="4434" y="75732"/>
                    <a:pt x="3977" y="75646"/>
                  </a:cubicBezTo>
                  <a:cubicBezTo>
                    <a:pt x="4253" y="75114"/>
                    <a:pt x="3599" y="74685"/>
                    <a:pt x="3752" y="74219"/>
                  </a:cubicBezTo>
                  <a:cubicBezTo>
                    <a:pt x="3849" y="73927"/>
                    <a:pt x="3574" y="73921"/>
                    <a:pt x="3572" y="73838"/>
                  </a:cubicBezTo>
                  <a:cubicBezTo>
                    <a:pt x="3552" y="73201"/>
                    <a:pt x="3367" y="72638"/>
                    <a:pt x="3108" y="72034"/>
                  </a:cubicBezTo>
                  <a:cubicBezTo>
                    <a:pt x="2939" y="71640"/>
                    <a:pt x="2956" y="71049"/>
                    <a:pt x="2915" y="70546"/>
                  </a:cubicBezTo>
                  <a:cubicBezTo>
                    <a:pt x="2887" y="70203"/>
                    <a:pt x="2881" y="69856"/>
                    <a:pt x="2509" y="69632"/>
                  </a:cubicBezTo>
                  <a:cubicBezTo>
                    <a:pt x="2462" y="69603"/>
                    <a:pt x="2440" y="69442"/>
                    <a:pt x="2465" y="69427"/>
                  </a:cubicBezTo>
                  <a:cubicBezTo>
                    <a:pt x="2890" y="69180"/>
                    <a:pt x="2274" y="68699"/>
                    <a:pt x="2732" y="68470"/>
                  </a:cubicBezTo>
                  <a:cubicBezTo>
                    <a:pt x="2315" y="67847"/>
                    <a:pt x="2664" y="67104"/>
                    <a:pt x="2321" y="66446"/>
                  </a:cubicBezTo>
                  <a:cubicBezTo>
                    <a:pt x="2099" y="66019"/>
                    <a:pt x="2501" y="65508"/>
                    <a:pt x="2297" y="65015"/>
                  </a:cubicBezTo>
                  <a:cubicBezTo>
                    <a:pt x="2187" y="64750"/>
                    <a:pt x="2227" y="64435"/>
                    <a:pt x="2203" y="64142"/>
                  </a:cubicBezTo>
                  <a:cubicBezTo>
                    <a:pt x="2199" y="64089"/>
                    <a:pt x="2193" y="64030"/>
                    <a:pt x="2212" y="63982"/>
                  </a:cubicBezTo>
                  <a:cubicBezTo>
                    <a:pt x="2524" y="63156"/>
                    <a:pt x="2144" y="62308"/>
                    <a:pt x="2293" y="61489"/>
                  </a:cubicBezTo>
                  <a:cubicBezTo>
                    <a:pt x="2501" y="60352"/>
                    <a:pt x="2045" y="59227"/>
                    <a:pt x="2332" y="58077"/>
                  </a:cubicBezTo>
                  <a:cubicBezTo>
                    <a:pt x="2445" y="57629"/>
                    <a:pt x="2429" y="57046"/>
                    <a:pt x="2144" y="56567"/>
                  </a:cubicBezTo>
                  <a:cubicBezTo>
                    <a:pt x="2068" y="56440"/>
                    <a:pt x="2180" y="56406"/>
                    <a:pt x="2256" y="56348"/>
                  </a:cubicBezTo>
                  <a:cubicBezTo>
                    <a:pt x="2357" y="56269"/>
                    <a:pt x="2464" y="56160"/>
                    <a:pt x="2371" y="56051"/>
                  </a:cubicBezTo>
                  <a:cubicBezTo>
                    <a:pt x="1783" y="55362"/>
                    <a:pt x="2512" y="54645"/>
                    <a:pt x="2302" y="53939"/>
                  </a:cubicBezTo>
                  <a:cubicBezTo>
                    <a:pt x="2200" y="53600"/>
                    <a:pt x="2309" y="53215"/>
                    <a:pt x="2112" y="52878"/>
                  </a:cubicBezTo>
                  <a:cubicBezTo>
                    <a:pt x="2093" y="52845"/>
                    <a:pt x="2054" y="52789"/>
                    <a:pt x="2066" y="52777"/>
                  </a:cubicBezTo>
                  <a:cubicBezTo>
                    <a:pt x="2625" y="52189"/>
                    <a:pt x="1990" y="51483"/>
                    <a:pt x="2292" y="50835"/>
                  </a:cubicBezTo>
                  <a:cubicBezTo>
                    <a:pt x="2381" y="50642"/>
                    <a:pt x="2353" y="50177"/>
                    <a:pt x="2192" y="49835"/>
                  </a:cubicBezTo>
                  <a:cubicBezTo>
                    <a:pt x="2106" y="49653"/>
                    <a:pt x="2136" y="49344"/>
                    <a:pt x="2184" y="49156"/>
                  </a:cubicBezTo>
                  <a:cubicBezTo>
                    <a:pt x="2332" y="48581"/>
                    <a:pt x="2140" y="48064"/>
                    <a:pt x="2028" y="47529"/>
                  </a:cubicBezTo>
                  <a:cubicBezTo>
                    <a:pt x="2000" y="47400"/>
                    <a:pt x="2002" y="47312"/>
                    <a:pt x="2167" y="47260"/>
                  </a:cubicBezTo>
                  <a:cubicBezTo>
                    <a:pt x="2231" y="47240"/>
                    <a:pt x="2319" y="47106"/>
                    <a:pt x="2311" y="47099"/>
                  </a:cubicBezTo>
                  <a:cubicBezTo>
                    <a:pt x="1680" y="46504"/>
                    <a:pt x="2512" y="45773"/>
                    <a:pt x="2085" y="45140"/>
                  </a:cubicBezTo>
                  <a:cubicBezTo>
                    <a:pt x="1952" y="44944"/>
                    <a:pt x="1965" y="44619"/>
                    <a:pt x="2021" y="44375"/>
                  </a:cubicBezTo>
                  <a:cubicBezTo>
                    <a:pt x="2150" y="43812"/>
                    <a:pt x="2140" y="43311"/>
                    <a:pt x="1958" y="42728"/>
                  </a:cubicBezTo>
                  <a:cubicBezTo>
                    <a:pt x="1838" y="42341"/>
                    <a:pt x="2115" y="41834"/>
                    <a:pt x="1735" y="41402"/>
                  </a:cubicBezTo>
                  <a:cubicBezTo>
                    <a:pt x="1551" y="41193"/>
                    <a:pt x="1949" y="41055"/>
                    <a:pt x="1934" y="40739"/>
                  </a:cubicBezTo>
                  <a:cubicBezTo>
                    <a:pt x="1902" y="40094"/>
                    <a:pt x="1645" y="39414"/>
                    <a:pt x="1960" y="38765"/>
                  </a:cubicBezTo>
                  <a:cubicBezTo>
                    <a:pt x="1381" y="38559"/>
                    <a:pt x="2255" y="37950"/>
                    <a:pt x="1625" y="37738"/>
                  </a:cubicBezTo>
                  <a:cubicBezTo>
                    <a:pt x="1612" y="37733"/>
                    <a:pt x="1766" y="37432"/>
                    <a:pt x="1761" y="37272"/>
                  </a:cubicBezTo>
                  <a:cubicBezTo>
                    <a:pt x="1750" y="36871"/>
                    <a:pt x="1774" y="36447"/>
                    <a:pt x="1635" y="36079"/>
                  </a:cubicBezTo>
                  <a:cubicBezTo>
                    <a:pt x="1358" y="35342"/>
                    <a:pt x="1763" y="34650"/>
                    <a:pt x="1687" y="33942"/>
                  </a:cubicBezTo>
                  <a:cubicBezTo>
                    <a:pt x="1653" y="33629"/>
                    <a:pt x="1477" y="33331"/>
                    <a:pt x="1812" y="33073"/>
                  </a:cubicBezTo>
                  <a:cubicBezTo>
                    <a:pt x="1405" y="32813"/>
                    <a:pt x="1741" y="32452"/>
                    <a:pt x="1659" y="32146"/>
                  </a:cubicBezTo>
                  <a:cubicBezTo>
                    <a:pt x="1592" y="31897"/>
                    <a:pt x="1421" y="31648"/>
                    <a:pt x="1766" y="31417"/>
                  </a:cubicBezTo>
                  <a:cubicBezTo>
                    <a:pt x="1809" y="31388"/>
                    <a:pt x="1701" y="30965"/>
                    <a:pt x="1674" y="30727"/>
                  </a:cubicBezTo>
                  <a:cubicBezTo>
                    <a:pt x="1592" y="30014"/>
                    <a:pt x="2216" y="29301"/>
                    <a:pt x="1682" y="28577"/>
                  </a:cubicBezTo>
                  <a:cubicBezTo>
                    <a:pt x="1654" y="28540"/>
                    <a:pt x="1634" y="28182"/>
                    <a:pt x="1601" y="27975"/>
                  </a:cubicBezTo>
                  <a:cubicBezTo>
                    <a:pt x="1584" y="27867"/>
                    <a:pt x="1531" y="27748"/>
                    <a:pt x="1730" y="27748"/>
                  </a:cubicBezTo>
                  <a:cubicBezTo>
                    <a:pt x="1736" y="27748"/>
                    <a:pt x="1743" y="27748"/>
                    <a:pt x="1751" y="27749"/>
                  </a:cubicBezTo>
                  <a:cubicBezTo>
                    <a:pt x="1753" y="27749"/>
                    <a:pt x="1755" y="27749"/>
                    <a:pt x="1757" y="27749"/>
                  </a:cubicBezTo>
                  <a:cubicBezTo>
                    <a:pt x="1875" y="27749"/>
                    <a:pt x="1979" y="27642"/>
                    <a:pt x="1945" y="27564"/>
                  </a:cubicBezTo>
                  <a:cubicBezTo>
                    <a:pt x="1679" y="26935"/>
                    <a:pt x="1858" y="26323"/>
                    <a:pt x="2005" y="25709"/>
                  </a:cubicBezTo>
                  <a:cubicBezTo>
                    <a:pt x="2034" y="25582"/>
                    <a:pt x="1901" y="25414"/>
                    <a:pt x="1922" y="25395"/>
                  </a:cubicBezTo>
                  <a:cubicBezTo>
                    <a:pt x="2075" y="25265"/>
                    <a:pt x="1444" y="24906"/>
                    <a:pt x="1965" y="24906"/>
                  </a:cubicBezTo>
                  <a:cubicBezTo>
                    <a:pt x="2001" y="24906"/>
                    <a:pt x="2043" y="24908"/>
                    <a:pt x="2090" y="24912"/>
                  </a:cubicBezTo>
                  <a:cubicBezTo>
                    <a:pt x="2098" y="24759"/>
                    <a:pt x="2126" y="24604"/>
                    <a:pt x="2110" y="24454"/>
                  </a:cubicBezTo>
                  <a:cubicBezTo>
                    <a:pt x="2018" y="23535"/>
                    <a:pt x="1924" y="22633"/>
                    <a:pt x="2182" y="21705"/>
                  </a:cubicBezTo>
                  <a:cubicBezTo>
                    <a:pt x="2315" y="21230"/>
                    <a:pt x="2016" y="20661"/>
                    <a:pt x="2125" y="20173"/>
                  </a:cubicBezTo>
                  <a:cubicBezTo>
                    <a:pt x="2192" y="19866"/>
                    <a:pt x="2034" y="19655"/>
                    <a:pt x="2046" y="19401"/>
                  </a:cubicBezTo>
                  <a:cubicBezTo>
                    <a:pt x="2063" y="19105"/>
                    <a:pt x="2299" y="18955"/>
                    <a:pt x="2551" y="18955"/>
                  </a:cubicBezTo>
                  <a:cubicBezTo>
                    <a:pt x="2582" y="18955"/>
                    <a:pt x="2614" y="18957"/>
                    <a:pt x="2646" y="18962"/>
                  </a:cubicBezTo>
                  <a:cubicBezTo>
                    <a:pt x="2739" y="18976"/>
                    <a:pt x="2829" y="18982"/>
                    <a:pt x="2917" y="18982"/>
                  </a:cubicBezTo>
                  <a:cubicBezTo>
                    <a:pt x="3225" y="18982"/>
                    <a:pt x="3513" y="18909"/>
                    <a:pt x="3806" y="18847"/>
                  </a:cubicBezTo>
                  <a:cubicBezTo>
                    <a:pt x="3870" y="18834"/>
                    <a:pt x="3933" y="18828"/>
                    <a:pt x="3994" y="18828"/>
                  </a:cubicBezTo>
                  <a:cubicBezTo>
                    <a:pt x="4259" y="18828"/>
                    <a:pt x="4507" y="18927"/>
                    <a:pt x="4778" y="18927"/>
                  </a:cubicBezTo>
                  <a:cubicBezTo>
                    <a:pt x="4815" y="18927"/>
                    <a:pt x="4852" y="18926"/>
                    <a:pt x="4889" y="18921"/>
                  </a:cubicBezTo>
                  <a:cubicBezTo>
                    <a:pt x="5113" y="18897"/>
                    <a:pt x="5337" y="18887"/>
                    <a:pt x="5561" y="18887"/>
                  </a:cubicBezTo>
                  <a:cubicBezTo>
                    <a:pt x="6194" y="18887"/>
                    <a:pt x="6827" y="18969"/>
                    <a:pt x="7463" y="19050"/>
                  </a:cubicBezTo>
                  <a:cubicBezTo>
                    <a:pt x="8039" y="19123"/>
                    <a:pt x="8619" y="19159"/>
                    <a:pt x="9201" y="19159"/>
                  </a:cubicBezTo>
                  <a:cubicBezTo>
                    <a:pt x="9722" y="19159"/>
                    <a:pt x="10246" y="19130"/>
                    <a:pt x="10770" y="19074"/>
                  </a:cubicBezTo>
                  <a:cubicBezTo>
                    <a:pt x="10860" y="19064"/>
                    <a:pt x="10952" y="19063"/>
                    <a:pt x="11044" y="19063"/>
                  </a:cubicBezTo>
                  <a:cubicBezTo>
                    <a:pt x="11103" y="19063"/>
                    <a:pt x="11162" y="19063"/>
                    <a:pt x="11221" y="19063"/>
                  </a:cubicBezTo>
                  <a:cubicBezTo>
                    <a:pt x="11494" y="19063"/>
                    <a:pt x="11761" y="19046"/>
                    <a:pt x="11995" y="18853"/>
                  </a:cubicBezTo>
                  <a:cubicBezTo>
                    <a:pt x="12151" y="19009"/>
                    <a:pt x="12323" y="19054"/>
                    <a:pt x="12498" y="19054"/>
                  </a:cubicBezTo>
                  <a:cubicBezTo>
                    <a:pt x="12747" y="19054"/>
                    <a:pt x="13005" y="18963"/>
                    <a:pt x="13244" y="18963"/>
                  </a:cubicBezTo>
                  <a:cubicBezTo>
                    <a:pt x="13324" y="18963"/>
                    <a:pt x="13402" y="18973"/>
                    <a:pt x="13477" y="19001"/>
                  </a:cubicBezTo>
                  <a:cubicBezTo>
                    <a:pt x="13722" y="19091"/>
                    <a:pt x="13965" y="19115"/>
                    <a:pt x="14207" y="19115"/>
                  </a:cubicBezTo>
                  <a:cubicBezTo>
                    <a:pt x="14479" y="19115"/>
                    <a:pt x="14750" y="19085"/>
                    <a:pt x="15021" y="19085"/>
                  </a:cubicBezTo>
                  <a:cubicBezTo>
                    <a:pt x="15124" y="19085"/>
                    <a:pt x="15228" y="19089"/>
                    <a:pt x="15331" y="19101"/>
                  </a:cubicBezTo>
                  <a:cubicBezTo>
                    <a:pt x="15613" y="19134"/>
                    <a:pt x="15899" y="19138"/>
                    <a:pt x="16184" y="19138"/>
                  </a:cubicBezTo>
                  <a:cubicBezTo>
                    <a:pt x="16266" y="19138"/>
                    <a:pt x="16349" y="19137"/>
                    <a:pt x="16431" y="19137"/>
                  </a:cubicBezTo>
                  <a:cubicBezTo>
                    <a:pt x="16720" y="19137"/>
                    <a:pt x="17007" y="19141"/>
                    <a:pt x="17286" y="19176"/>
                  </a:cubicBezTo>
                  <a:cubicBezTo>
                    <a:pt x="17385" y="19188"/>
                    <a:pt x="17483" y="19192"/>
                    <a:pt x="17579" y="19192"/>
                  </a:cubicBezTo>
                  <a:cubicBezTo>
                    <a:pt x="17978" y="19192"/>
                    <a:pt x="18355" y="19108"/>
                    <a:pt x="18747" y="19108"/>
                  </a:cubicBezTo>
                  <a:cubicBezTo>
                    <a:pt x="18756" y="19108"/>
                    <a:pt x="18765" y="19108"/>
                    <a:pt x="18774" y="19108"/>
                  </a:cubicBezTo>
                  <a:cubicBezTo>
                    <a:pt x="18848" y="19109"/>
                    <a:pt x="18922" y="19109"/>
                    <a:pt x="18996" y="19109"/>
                  </a:cubicBezTo>
                  <a:cubicBezTo>
                    <a:pt x="20344" y="19109"/>
                    <a:pt x="21692" y="18988"/>
                    <a:pt x="23039" y="18903"/>
                  </a:cubicBezTo>
                  <a:cubicBezTo>
                    <a:pt x="23749" y="18859"/>
                    <a:pt x="24455" y="18766"/>
                    <a:pt x="25164" y="18724"/>
                  </a:cubicBezTo>
                  <a:cubicBezTo>
                    <a:pt x="25182" y="18723"/>
                    <a:pt x="25199" y="18722"/>
                    <a:pt x="25217" y="18722"/>
                  </a:cubicBezTo>
                  <a:cubicBezTo>
                    <a:pt x="25427" y="18722"/>
                    <a:pt x="25629" y="18791"/>
                    <a:pt x="25860" y="18791"/>
                  </a:cubicBezTo>
                  <a:cubicBezTo>
                    <a:pt x="25886" y="18791"/>
                    <a:pt x="25913" y="18790"/>
                    <a:pt x="25940" y="18788"/>
                  </a:cubicBezTo>
                  <a:cubicBezTo>
                    <a:pt x="26465" y="18749"/>
                    <a:pt x="26988" y="18658"/>
                    <a:pt x="27507" y="18652"/>
                  </a:cubicBezTo>
                  <a:cubicBezTo>
                    <a:pt x="27511" y="18652"/>
                    <a:pt x="27516" y="18652"/>
                    <a:pt x="27520" y="18652"/>
                  </a:cubicBezTo>
                  <a:cubicBezTo>
                    <a:pt x="27834" y="18652"/>
                    <a:pt x="28138" y="18770"/>
                    <a:pt x="28492" y="18770"/>
                  </a:cubicBezTo>
                  <a:cubicBezTo>
                    <a:pt x="28510" y="18770"/>
                    <a:pt x="28528" y="18769"/>
                    <a:pt x="28546" y="18769"/>
                  </a:cubicBezTo>
                  <a:cubicBezTo>
                    <a:pt x="28614" y="18766"/>
                    <a:pt x="28683" y="18765"/>
                    <a:pt x="28751" y="18765"/>
                  </a:cubicBezTo>
                  <a:cubicBezTo>
                    <a:pt x="29115" y="18765"/>
                    <a:pt x="29480" y="18794"/>
                    <a:pt x="29844" y="18794"/>
                  </a:cubicBezTo>
                  <a:cubicBezTo>
                    <a:pt x="30144" y="18794"/>
                    <a:pt x="30444" y="18775"/>
                    <a:pt x="30742" y="18704"/>
                  </a:cubicBezTo>
                  <a:cubicBezTo>
                    <a:pt x="30779" y="18695"/>
                    <a:pt x="30815" y="18691"/>
                    <a:pt x="30849" y="18691"/>
                  </a:cubicBezTo>
                  <a:cubicBezTo>
                    <a:pt x="31031" y="18691"/>
                    <a:pt x="31170" y="18802"/>
                    <a:pt x="31335" y="18840"/>
                  </a:cubicBezTo>
                  <a:cubicBezTo>
                    <a:pt x="31364" y="18846"/>
                    <a:pt x="31385" y="18852"/>
                    <a:pt x="31401" y="18852"/>
                  </a:cubicBezTo>
                  <a:cubicBezTo>
                    <a:pt x="31443" y="18852"/>
                    <a:pt x="31459" y="18818"/>
                    <a:pt x="31498" y="18689"/>
                  </a:cubicBezTo>
                  <a:cubicBezTo>
                    <a:pt x="31518" y="18620"/>
                    <a:pt x="31565" y="18599"/>
                    <a:pt x="31609" y="18599"/>
                  </a:cubicBezTo>
                  <a:cubicBezTo>
                    <a:pt x="31637" y="18599"/>
                    <a:pt x="31664" y="18608"/>
                    <a:pt x="31682" y="18617"/>
                  </a:cubicBezTo>
                  <a:cubicBezTo>
                    <a:pt x="31878" y="18718"/>
                    <a:pt x="32076" y="18747"/>
                    <a:pt x="32276" y="18747"/>
                  </a:cubicBezTo>
                  <a:cubicBezTo>
                    <a:pt x="32560" y="18747"/>
                    <a:pt x="32845" y="18688"/>
                    <a:pt x="33124" y="18688"/>
                  </a:cubicBezTo>
                  <a:cubicBezTo>
                    <a:pt x="33194" y="18688"/>
                    <a:pt x="33262" y="18691"/>
                    <a:pt x="33331" y="18700"/>
                  </a:cubicBezTo>
                  <a:cubicBezTo>
                    <a:pt x="33509" y="18725"/>
                    <a:pt x="33679" y="18728"/>
                    <a:pt x="33849" y="18728"/>
                  </a:cubicBezTo>
                  <a:cubicBezTo>
                    <a:pt x="33917" y="18728"/>
                    <a:pt x="33985" y="18728"/>
                    <a:pt x="34053" y="18728"/>
                  </a:cubicBezTo>
                  <a:cubicBezTo>
                    <a:pt x="34115" y="18728"/>
                    <a:pt x="34177" y="18728"/>
                    <a:pt x="34239" y="18730"/>
                  </a:cubicBezTo>
                  <a:cubicBezTo>
                    <a:pt x="34258" y="18730"/>
                    <a:pt x="34277" y="18731"/>
                    <a:pt x="34296" y="18731"/>
                  </a:cubicBezTo>
                  <a:cubicBezTo>
                    <a:pt x="34656" y="18731"/>
                    <a:pt x="35041" y="18630"/>
                    <a:pt x="35359" y="18630"/>
                  </a:cubicBezTo>
                  <a:cubicBezTo>
                    <a:pt x="35440" y="18630"/>
                    <a:pt x="35516" y="18636"/>
                    <a:pt x="35586" y="18653"/>
                  </a:cubicBezTo>
                  <a:cubicBezTo>
                    <a:pt x="35740" y="18689"/>
                    <a:pt x="35891" y="18702"/>
                    <a:pt x="36039" y="18702"/>
                  </a:cubicBezTo>
                  <a:cubicBezTo>
                    <a:pt x="36403" y="18702"/>
                    <a:pt x="36754" y="18626"/>
                    <a:pt x="37103" y="18626"/>
                  </a:cubicBezTo>
                  <a:cubicBezTo>
                    <a:pt x="37242" y="18626"/>
                    <a:pt x="37381" y="18638"/>
                    <a:pt x="37520" y="18671"/>
                  </a:cubicBezTo>
                  <a:cubicBezTo>
                    <a:pt x="37608" y="18692"/>
                    <a:pt x="37684" y="18705"/>
                    <a:pt x="37757" y="18705"/>
                  </a:cubicBezTo>
                  <a:cubicBezTo>
                    <a:pt x="37877" y="18705"/>
                    <a:pt x="37989" y="18672"/>
                    <a:pt x="38129" y="18593"/>
                  </a:cubicBezTo>
                  <a:cubicBezTo>
                    <a:pt x="38207" y="18549"/>
                    <a:pt x="38285" y="18532"/>
                    <a:pt x="38364" y="18532"/>
                  </a:cubicBezTo>
                  <a:cubicBezTo>
                    <a:pt x="38623" y="18532"/>
                    <a:pt x="38886" y="18718"/>
                    <a:pt x="39168" y="18718"/>
                  </a:cubicBezTo>
                  <a:cubicBezTo>
                    <a:pt x="39216" y="18718"/>
                    <a:pt x="39264" y="18713"/>
                    <a:pt x="39312" y="18700"/>
                  </a:cubicBezTo>
                  <a:cubicBezTo>
                    <a:pt x="39408" y="18676"/>
                    <a:pt x="39504" y="18667"/>
                    <a:pt x="39600" y="18667"/>
                  </a:cubicBezTo>
                  <a:cubicBezTo>
                    <a:pt x="39860" y="18667"/>
                    <a:pt x="40123" y="18732"/>
                    <a:pt x="40389" y="18732"/>
                  </a:cubicBezTo>
                  <a:cubicBezTo>
                    <a:pt x="40520" y="18732"/>
                    <a:pt x="40652" y="18716"/>
                    <a:pt x="40785" y="18669"/>
                  </a:cubicBezTo>
                  <a:cubicBezTo>
                    <a:pt x="40975" y="18601"/>
                    <a:pt x="41169" y="18580"/>
                    <a:pt x="41364" y="18580"/>
                  </a:cubicBezTo>
                  <a:cubicBezTo>
                    <a:pt x="41678" y="18580"/>
                    <a:pt x="41999" y="18634"/>
                    <a:pt x="42322" y="18634"/>
                  </a:cubicBezTo>
                  <a:cubicBezTo>
                    <a:pt x="42448" y="18634"/>
                    <a:pt x="42574" y="18626"/>
                    <a:pt x="42701" y="18603"/>
                  </a:cubicBezTo>
                  <a:cubicBezTo>
                    <a:pt x="43044" y="18541"/>
                    <a:pt x="43393" y="18530"/>
                    <a:pt x="43744" y="18530"/>
                  </a:cubicBezTo>
                  <a:cubicBezTo>
                    <a:pt x="43917" y="18530"/>
                    <a:pt x="44090" y="18533"/>
                    <a:pt x="44262" y="18533"/>
                  </a:cubicBezTo>
                  <a:cubicBezTo>
                    <a:pt x="44740" y="18533"/>
                    <a:pt x="45218" y="18514"/>
                    <a:pt x="45684" y="18372"/>
                  </a:cubicBezTo>
                  <a:cubicBezTo>
                    <a:pt x="45718" y="18362"/>
                    <a:pt x="45761" y="18335"/>
                    <a:pt x="45789" y="18335"/>
                  </a:cubicBezTo>
                  <a:cubicBezTo>
                    <a:pt x="45794" y="18335"/>
                    <a:pt x="45798" y="18336"/>
                    <a:pt x="45802" y="18338"/>
                  </a:cubicBezTo>
                  <a:cubicBezTo>
                    <a:pt x="46010" y="18446"/>
                    <a:pt x="46219" y="18486"/>
                    <a:pt x="46426" y="18486"/>
                  </a:cubicBezTo>
                  <a:cubicBezTo>
                    <a:pt x="46760" y="18486"/>
                    <a:pt x="47088" y="18382"/>
                    <a:pt x="47396" y="18288"/>
                  </a:cubicBezTo>
                  <a:cubicBezTo>
                    <a:pt x="47574" y="18233"/>
                    <a:pt x="47757" y="18219"/>
                    <a:pt x="47941" y="18219"/>
                  </a:cubicBezTo>
                  <a:cubicBezTo>
                    <a:pt x="48136" y="18219"/>
                    <a:pt x="48332" y="18235"/>
                    <a:pt x="48520" y="18235"/>
                  </a:cubicBezTo>
                  <a:cubicBezTo>
                    <a:pt x="48744" y="18235"/>
                    <a:pt x="48958" y="18213"/>
                    <a:pt x="49149" y="18114"/>
                  </a:cubicBezTo>
                  <a:cubicBezTo>
                    <a:pt x="49366" y="18002"/>
                    <a:pt x="49590" y="17979"/>
                    <a:pt x="49814" y="17979"/>
                  </a:cubicBezTo>
                  <a:cubicBezTo>
                    <a:pt x="49973" y="17979"/>
                    <a:pt x="50132" y="17991"/>
                    <a:pt x="50288" y="17991"/>
                  </a:cubicBezTo>
                  <a:cubicBezTo>
                    <a:pt x="50512" y="17991"/>
                    <a:pt x="50731" y="17967"/>
                    <a:pt x="50937" y="17852"/>
                  </a:cubicBezTo>
                  <a:cubicBezTo>
                    <a:pt x="50972" y="17832"/>
                    <a:pt x="51020" y="17824"/>
                    <a:pt x="51074" y="17824"/>
                  </a:cubicBezTo>
                  <a:cubicBezTo>
                    <a:pt x="51187" y="17824"/>
                    <a:pt x="51323" y="17861"/>
                    <a:pt x="51401" y="17913"/>
                  </a:cubicBezTo>
                  <a:cubicBezTo>
                    <a:pt x="51503" y="17978"/>
                    <a:pt x="51560" y="18031"/>
                    <a:pt x="51618" y="18031"/>
                  </a:cubicBezTo>
                  <a:cubicBezTo>
                    <a:pt x="51674" y="18031"/>
                    <a:pt x="51731" y="17983"/>
                    <a:pt x="51829" y="17855"/>
                  </a:cubicBezTo>
                  <a:cubicBezTo>
                    <a:pt x="51868" y="17804"/>
                    <a:pt x="51908" y="17784"/>
                    <a:pt x="51948" y="17784"/>
                  </a:cubicBezTo>
                  <a:close/>
                  <a:moveTo>
                    <a:pt x="34717" y="0"/>
                  </a:moveTo>
                  <a:cubicBezTo>
                    <a:pt x="34341" y="0"/>
                    <a:pt x="33964" y="8"/>
                    <a:pt x="33590" y="25"/>
                  </a:cubicBezTo>
                  <a:cubicBezTo>
                    <a:pt x="33064" y="50"/>
                    <a:pt x="32506" y="233"/>
                    <a:pt x="32002" y="233"/>
                  </a:cubicBezTo>
                  <a:cubicBezTo>
                    <a:pt x="31868" y="233"/>
                    <a:pt x="31738" y="220"/>
                    <a:pt x="31614" y="188"/>
                  </a:cubicBezTo>
                  <a:cubicBezTo>
                    <a:pt x="31378" y="127"/>
                    <a:pt x="31148" y="109"/>
                    <a:pt x="30921" y="109"/>
                  </a:cubicBezTo>
                  <a:cubicBezTo>
                    <a:pt x="30567" y="109"/>
                    <a:pt x="30220" y="154"/>
                    <a:pt x="29868" y="154"/>
                  </a:cubicBezTo>
                  <a:cubicBezTo>
                    <a:pt x="29755" y="154"/>
                    <a:pt x="29640" y="149"/>
                    <a:pt x="29525" y="136"/>
                  </a:cubicBezTo>
                  <a:cubicBezTo>
                    <a:pt x="29330" y="115"/>
                    <a:pt x="29133" y="107"/>
                    <a:pt x="28935" y="107"/>
                  </a:cubicBezTo>
                  <a:cubicBezTo>
                    <a:pt x="28215" y="107"/>
                    <a:pt x="27482" y="218"/>
                    <a:pt x="26756" y="227"/>
                  </a:cubicBezTo>
                  <a:cubicBezTo>
                    <a:pt x="26736" y="227"/>
                    <a:pt x="26717" y="227"/>
                    <a:pt x="26698" y="227"/>
                  </a:cubicBezTo>
                  <a:cubicBezTo>
                    <a:pt x="26002" y="227"/>
                    <a:pt x="25314" y="86"/>
                    <a:pt x="24612" y="86"/>
                  </a:cubicBezTo>
                  <a:cubicBezTo>
                    <a:pt x="24482" y="86"/>
                    <a:pt x="24352" y="91"/>
                    <a:pt x="24222" y="102"/>
                  </a:cubicBezTo>
                  <a:cubicBezTo>
                    <a:pt x="23971" y="124"/>
                    <a:pt x="23719" y="167"/>
                    <a:pt x="23457" y="167"/>
                  </a:cubicBezTo>
                  <a:cubicBezTo>
                    <a:pt x="23328" y="167"/>
                    <a:pt x="23197" y="157"/>
                    <a:pt x="23063" y="129"/>
                  </a:cubicBezTo>
                  <a:cubicBezTo>
                    <a:pt x="22736" y="62"/>
                    <a:pt x="22332" y="7"/>
                    <a:pt x="21992" y="7"/>
                  </a:cubicBezTo>
                  <a:cubicBezTo>
                    <a:pt x="21806" y="7"/>
                    <a:pt x="21639" y="23"/>
                    <a:pt x="21514" y="63"/>
                  </a:cubicBezTo>
                  <a:cubicBezTo>
                    <a:pt x="21219" y="157"/>
                    <a:pt x="20932" y="186"/>
                    <a:pt x="20649" y="186"/>
                  </a:cubicBezTo>
                  <a:cubicBezTo>
                    <a:pt x="20188" y="186"/>
                    <a:pt x="19739" y="109"/>
                    <a:pt x="19287" y="109"/>
                  </a:cubicBezTo>
                  <a:cubicBezTo>
                    <a:pt x="19184" y="109"/>
                    <a:pt x="19081" y="113"/>
                    <a:pt x="18978" y="123"/>
                  </a:cubicBezTo>
                  <a:cubicBezTo>
                    <a:pt x="18879" y="132"/>
                    <a:pt x="18778" y="136"/>
                    <a:pt x="18676" y="136"/>
                  </a:cubicBezTo>
                  <a:cubicBezTo>
                    <a:pt x="18396" y="136"/>
                    <a:pt x="18106" y="110"/>
                    <a:pt x="17837" y="110"/>
                  </a:cubicBezTo>
                  <a:cubicBezTo>
                    <a:pt x="17670" y="110"/>
                    <a:pt x="17511" y="120"/>
                    <a:pt x="17367" y="151"/>
                  </a:cubicBezTo>
                  <a:cubicBezTo>
                    <a:pt x="17049" y="220"/>
                    <a:pt x="16733" y="239"/>
                    <a:pt x="16418" y="239"/>
                  </a:cubicBezTo>
                  <a:cubicBezTo>
                    <a:pt x="16005" y="239"/>
                    <a:pt x="15594" y="206"/>
                    <a:pt x="15186" y="206"/>
                  </a:cubicBezTo>
                  <a:cubicBezTo>
                    <a:pt x="14902" y="206"/>
                    <a:pt x="14620" y="222"/>
                    <a:pt x="14338" y="277"/>
                  </a:cubicBezTo>
                  <a:cubicBezTo>
                    <a:pt x="13903" y="361"/>
                    <a:pt x="13467" y="279"/>
                    <a:pt x="13019" y="360"/>
                  </a:cubicBezTo>
                  <a:cubicBezTo>
                    <a:pt x="12334" y="483"/>
                    <a:pt x="11669" y="712"/>
                    <a:pt x="10979" y="771"/>
                  </a:cubicBezTo>
                  <a:cubicBezTo>
                    <a:pt x="9788" y="873"/>
                    <a:pt x="8569" y="818"/>
                    <a:pt x="7513" y="1469"/>
                  </a:cubicBezTo>
                  <a:cubicBezTo>
                    <a:pt x="7458" y="1503"/>
                    <a:pt x="7376" y="1516"/>
                    <a:pt x="7298" y="1516"/>
                  </a:cubicBezTo>
                  <a:cubicBezTo>
                    <a:pt x="7266" y="1516"/>
                    <a:pt x="7236" y="1514"/>
                    <a:pt x="7207" y="1510"/>
                  </a:cubicBezTo>
                  <a:cubicBezTo>
                    <a:pt x="7131" y="1500"/>
                    <a:pt x="7056" y="1495"/>
                    <a:pt x="6983" y="1495"/>
                  </a:cubicBezTo>
                  <a:cubicBezTo>
                    <a:pt x="6292" y="1495"/>
                    <a:pt x="5732" y="1919"/>
                    <a:pt x="5117" y="2111"/>
                  </a:cubicBezTo>
                  <a:cubicBezTo>
                    <a:pt x="4440" y="2322"/>
                    <a:pt x="3801" y="2845"/>
                    <a:pt x="3342" y="3371"/>
                  </a:cubicBezTo>
                  <a:cubicBezTo>
                    <a:pt x="2669" y="4140"/>
                    <a:pt x="2222" y="5042"/>
                    <a:pt x="1824" y="5980"/>
                  </a:cubicBezTo>
                  <a:cubicBezTo>
                    <a:pt x="1229" y="7380"/>
                    <a:pt x="1090" y="8812"/>
                    <a:pt x="1024" y="10273"/>
                  </a:cubicBezTo>
                  <a:cubicBezTo>
                    <a:pt x="1010" y="10591"/>
                    <a:pt x="1010" y="10913"/>
                    <a:pt x="969" y="11229"/>
                  </a:cubicBezTo>
                  <a:cubicBezTo>
                    <a:pt x="879" y="11935"/>
                    <a:pt x="832" y="12637"/>
                    <a:pt x="911" y="13349"/>
                  </a:cubicBezTo>
                  <a:cubicBezTo>
                    <a:pt x="969" y="13868"/>
                    <a:pt x="1079" y="14432"/>
                    <a:pt x="924" y="14912"/>
                  </a:cubicBezTo>
                  <a:cubicBezTo>
                    <a:pt x="543" y="16092"/>
                    <a:pt x="707" y="17286"/>
                    <a:pt x="682" y="18468"/>
                  </a:cubicBezTo>
                  <a:cubicBezTo>
                    <a:pt x="669" y="19089"/>
                    <a:pt x="727" y="19764"/>
                    <a:pt x="647" y="20341"/>
                  </a:cubicBezTo>
                  <a:cubicBezTo>
                    <a:pt x="517" y="21282"/>
                    <a:pt x="575" y="22225"/>
                    <a:pt x="473" y="23162"/>
                  </a:cubicBezTo>
                  <a:cubicBezTo>
                    <a:pt x="416" y="23688"/>
                    <a:pt x="150" y="24225"/>
                    <a:pt x="274" y="24721"/>
                  </a:cubicBezTo>
                  <a:cubicBezTo>
                    <a:pt x="384" y="25156"/>
                    <a:pt x="399" y="25585"/>
                    <a:pt x="305" y="25968"/>
                  </a:cubicBezTo>
                  <a:cubicBezTo>
                    <a:pt x="101" y="26802"/>
                    <a:pt x="190" y="27648"/>
                    <a:pt x="204" y="28465"/>
                  </a:cubicBezTo>
                  <a:cubicBezTo>
                    <a:pt x="221" y="29595"/>
                    <a:pt x="136" y="30722"/>
                    <a:pt x="131" y="31848"/>
                  </a:cubicBezTo>
                  <a:cubicBezTo>
                    <a:pt x="127" y="32945"/>
                    <a:pt x="1" y="34066"/>
                    <a:pt x="6" y="35159"/>
                  </a:cubicBezTo>
                  <a:cubicBezTo>
                    <a:pt x="11" y="36406"/>
                    <a:pt x="22" y="37672"/>
                    <a:pt x="157" y="38919"/>
                  </a:cubicBezTo>
                  <a:cubicBezTo>
                    <a:pt x="321" y="40432"/>
                    <a:pt x="280" y="41950"/>
                    <a:pt x="417" y="43461"/>
                  </a:cubicBezTo>
                  <a:cubicBezTo>
                    <a:pt x="481" y="44156"/>
                    <a:pt x="354" y="44845"/>
                    <a:pt x="453" y="45552"/>
                  </a:cubicBezTo>
                  <a:cubicBezTo>
                    <a:pt x="514" y="45990"/>
                    <a:pt x="651" y="46479"/>
                    <a:pt x="545" y="46934"/>
                  </a:cubicBezTo>
                  <a:cubicBezTo>
                    <a:pt x="350" y="47776"/>
                    <a:pt x="622" y="48604"/>
                    <a:pt x="575" y="49444"/>
                  </a:cubicBezTo>
                  <a:cubicBezTo>
                    <a:pt x="525" y="50326"/>
                    <a:pt x="734" y="51220"/>
                    <a:pt x="688" y="52103"/>
                  </a:cubicBezTo>
                  <a:cubicBezTo>
                    <a:pt x="658" y="52721"/>
                    <a:pt x="633" y="53359"/>
                    <a:pt x="621" y="53966"/>
                  </a:cubicBezTo>
                  <a:cubicBezTo>
                    <a:pt x="607" y="54643"/>
                    <a:pt x="760" y="55364"/>
                    <a:pt x="741" y="56061"/>
                  </a:cubicBezTo>
                  <a:cubicBezTo>
                    <a:pt x="710" y="57093"/>
                    <a:pt x="618" y="58122"/>
                    <a:pt x="770" y="59153"/>
                  </a:cubicBezTo>
                  <a:cubicBezTo>
                    <a:pt x="789" y="59285"/>
                    <a:pt x="763" y="59421"/>
                    <a:pt x="754" y="59556"/>
                  </a:cubicBezTo>
                  <a:cubicBezTo>
                    <a:pt x="712" y="60212"/>
                    <a:pt x="749" y="60870"/>
                    <a:pt x="740" y="61524"/>
                  </a:cubicBezTo>
                  <a:cubicBezTo>
                    <a:pt x="727" y="62262"/>
                    <a:pt x="870" y="62994"/>
                    <a:pt x="785" y="63737"/>
                  </a:cubicBezTo>
                  <a:cubicBezTo>
                    <a:pt x="756" y="63993"/>
                    <a:pt x="506" y="64161"/>
                    <a:pt x="615" y="64481"/>
                  </a:cubicBezTo>
                  <a:cubicBezTo>
                    <a:pt x="789" y="64988"/>
                    <a:pt x="825" y="65537"/>
                    <a:pt x="879" y="66072"/>
                  </a:cubicBezTo>
                  <a:cubicBezTo>
                    <a:pt x="942" y="66721"/>
                    <a:pt x="806" y="67389"/>
                    <a:pt x="881" y="68018"/>
                  </a:cubicBezTo>
                  <a:cubicBezTo>
                    <a:pt x="977" y="68818"/>
                    <a:pt x="1128" y="69646"/>
                    <a:pt x="1170" y="70426"/>
                  </a:cubicBezTo>
                  <a:cubicBezTo>
                    <a:pt x="1215" y="71254"/>
                    <a:pt x="1651" y="71954"/>
                    <a:pt x="1687" y="72761"/>
                  </a:cubicBezTo>
                  <a:cubicBezTo>
                    <a:pt x="1718" y="73423"/>
                    <a:pt x="1978" y="74082"/>
                    <a:pt x="2181" y="74731"/>
                  </a:cubicBezTo>
                  <a:cubicBezTo>
                    <a:pt x="2429" y="75527"/>
                    <a:pt x="2645" y="76339"/>
                    <a:pt x="3110" y="77063"/>
                  </a:cubicBezTo>
                  <a:cubicBezTo>
                    <a:pt x="3365" y="77460"/>
                    <a:pt x="3754" y="77739"/>
                    <a:pt x="4120" y="78049"/>
                  </a:cubicBezTo>
                  <a:cubicBezTo>
                    <a:pt x="4511" y="78380"/>
                    <a:pt x="4971" y="78671"/>
                    <a:pt x="5383" y="78811"/>
                  </a:cubicBezTo>
                  <a:cubicBezTo>
                    <a:pt x="6246" y="79107"/>
                    <a:pt x="7029" y="79556"/>
                    <a:pt x="7785" y="79965"/>
                  </a:cubicBezTo>
                  <a:cubicBezTo>
                    <a:pt x="8352" y="80272"/>
                    <a:pt x="8910" y="80312"/>
                    <a:pt x="9465" y="80312"/>
                  </a:cubicBezTo>
                  <a:cubicBezTo>
                    <a:pt x="9662" y="80312"/>
                    <a:pt x="9859" y="80307"/>
                    <a:pt x="10057" y="80307"/>
                  </a:cubicBezTo>
                  <a:cubicBezTo>
                    <a:pt x="10219" y="80307"/>
                    <a:pt x="10381" y="80310"/>
                    <a:pt x="10543" y="80323"/>
                  </a:cubicBezTo>
                  <a:cubicBezTo>
                    <a:pt x="10865" y="80348"/>
                    <a:pt x="11208" y="80433"/>
                    <a:pt x="11547" y="80433"/>
                  </a:cubicBezTo>
                  <a:cubicBezTo>
                    <a:pt x="11802" y="80433"/>
                    <a:pt x="12054" y="80385"/>
                    <a:pt x="12293" y="80229"/>
                  </a:cubicBezTo>
                  <a:cubicBezTo>
                    <a:pt x="13259" y="80681"/>
                    <a:pt x="14343" y="80517"/>
                    <a:pt x="15363" y="80649"/>
                  </a:cubicBezTo>
                  <a:cubicBezTo>
                    <a:pt x="16475" y="80793"/>
                    <a:pt x="17610" y="80918"/>
                    <a:pt x="18731" y="81036"/>
                  </a:cubicBezTo>
                  <a:cubicBezTo>
                    <a:pt x="19730" y="81141"/>
                    <a:pt x="20745" y="81158"/>
                    <a:pt x="21747" y="81304"/>
                  </a:cubicBezTo>
                  <a:cubicBezTo>
                    <a:pt x="21893" y="81325"/>
                    <a:pt x="22044" y="81333"/>
                    <a:pt x="22197" y="81333"/>
                  </a:cubicBezTo>
                  <a:cubicBezTo>
                    <a:pt x="22753" y="81333"/>
                    <a:pt x="23348" y="81223"/>
                    <a:pt x="23903" y="81216"/>
                  </a:cubicBezTo>
                  <a:cubicBezTo>
                    <a:pt x="23937" y="81215"/>
                    <a:pt x="23971" y="81215"/>
                    <a:pt x="24005" y="81215"/>
                  </a:cubicBezTo>
                  <a:cubicBezTo>
                    <a:pt x="24604" y="81215"/>
                    <a:pt x="25204" y="81278"/>
                    <a:pt x="25802" y="81278"/>
                  </a:cubicBezTo>
                  <a:cubicBezTo>
                    <a:pt x="26234" y="81278"/>
                    <a:pt x="26665" y="81245"/>
                    <a:pt x="27094" y="81133"/>
                  </a:cubicBezTo>
                  <a:cubicBezTo>
                    <a:pt x="27287" y="81082"/>
                    <a:pt x="27482" y="81067"/>
                    <a:pt x="27677" y="81067"/>
                  </a:cubicBezTo>
                  <a:cubicBezTo>
                    <a:pt x="27995" y="81067"/>
                    <a:pt x="28314" y="81108"/>
                    <a:pt x="28623" y="81108"/>
                  </a:cubicBezTo>
                  <a:cubicBezTo>
                    <a:pt x="28626" y="81108"/>
                    <a:pt x="28629" y="81108"/>
                    <a:pt x="28631" y="81108"/>
                  </a:cubicBezTo>
                  <a:cubicBezTo>
                    <a:pt x="29070" y="81107"/>
                    <a:pt x="29499" y="80875"/>
                    <a:pt x="29876" y="80875"/>
                  </a:cubicBezTo>
                  <a:cubicBezTo>
                    <a:pt x="29966" y="80875"/>
                    <a:pt x="30053" y="80889"/>
                    <a:pt x="30136" y="80921"/>
                  </a:cubicBezTo>
                  <a:cubicBezTo>
                    <a:pt x="30191" y="80943"/>
                    <a:pt x="30245" y="80952"/>
                    <a:pt x="30299" y="80952"/>
                  </a:cubicBezTo>
                  <a:cubicBezTo>
                    <a:pt x="30548" y="80952"/>
                    <a:pt x="30781" y="80760"/>
                    <a:pt x="30998" y="80760"/>
                  </a:cubicBezTo>
                  <a:cubicBezTo>
                    <a:pt x="31110" y="80760"/>
                    <a:pt x="31217" y="80811"/>
                    <a:pt x="31321" y="80965"/>
                  </a:cubicBezTo>
                  <a:cubicBezTo>
                    <a:pt x="31468" y="80781"/>
                    <a:pt x="31636" y="80725"/>
                    <a:pt x="31811" y="80725"/>
                  </a:cubicBezTo>
                  <a:cubicBezTo>
                    <a:pt x="32080" y="80725"/>
                    <a:pt x="32365" y="80856"/>
                    <a:pt x="32623" y="80856"/>
                  </a:cubicBezTo>
                  <a:cubicBezTo>
                    <a:pt x="32640" y="80856"/>
                    <a:pt x="32657" y="80855"/>
                    <a:pt x="32674" y="80854"/>
                  </a:cubicBezTo>
                  <a:cubicBezTo>
                    <a:pt x="33777" y="80774"/>
                    <a:pt x="34899" y="80838"/>
                    <a:pt x="36011" y="80735"/>
                  </a:cubicBezTo>
                  <a:cubicBezTo>
                    <a:pt x="36186" y="80719"/>
                    <a:pt x="36362" y="80722"/>
                    <a:pt x="36538" y="80714"/>
                  </a:cubicBezTo>
                  <a:cubicBezTo>
                    <a:pt x="37209" y="80683"/>
                    <a:pt x="37884" y="80681"/>
                    <a:pt x="38549" y="80611"/>
                  </a:cubicBezTo>
                  <a:cubicBezTo>
                    <a:pt x="39369" y="80526"/>
                    <a:pt x="40193" y="80435"/>
                    <a:pt x="40999" y="80297"/>
                  </a:cubicBezTo>
                  <a:cubicBezTo>
                    <a:pt x="41307" y="80244"/>
                    <a:pt x="41614" y="80229"/>
                    <a:pt x="41919" y="80229"/>
                  </a:cubicBezTo>
                  <a:cubicBezTo>
                    <a:pt x="42320" y="80229"/>
                    <a:pt x="42718" y="80255"/>
                    <a:pt x="43117" y="80255"/>
                  </a:cubicBezTo>
                  <a:cubicBezTo>
                    <a:pt x="43326" y="80255"/>
                    <a:pt x="43534" y="80248"/>
                    <a:pt x="43743" y="80226"/>
                  </a:cubicBezTo>
                  <a:cubicBezTo>
                    <a:pt x="44184" y="80181"/>
                    <a:pt x="44621" y="80084"/>
                    <a:pt x="45069" y="80060"/>
                  </a:cubicBezTo>
                  <a:cubicBezTo>
                    <a:pt x="45083" y="80060"/>
                    <a:pt x="45097" y="80059"/>
                    <a:pt x="45111" y="80059"/>
                  </a:cubicBezTo>
                  <a:cubicBezTo>
                    <a:pt x="45354" y="80059"/>
                    <a:pt x="45584" y="80167"/>
                    <a:pt x="45816" y="80167"/>
                  </a:cubicBezTo>
                  <a:cubicBezTo>
                    <a:pt x="45897" y="80167"/>
                    <a:pt x="45978" y="80154"/>
                    <a:pt x="46060" y="80119"/>
                  </a:cubicBezTo>
                  <a:cubicBezTo>
                    <a:pt x="46469" y="79944"/>
                    <a:pt x="46940" y="79990"/>
                    <a:pt x="47355" y="79969"/>
                  </a:cubicBezTo>
                  <a:cubicBezTo>
                    <a:pt x="48672" y="79902"/>
                    <a:pt x="49799" y="79455"/>
                    <a:pt x="50895" y="78857"/>
                  </a:cubicBezTo>
                  <a:cubicBezTo>
                    <a:pt x="51608" y="78469"/>
                    <a:pt x="52152" y="77907"/>
                    <a:pt x="52623" y="77331"/>
                  </a:cubicBezTo>
                  <a:cubicBezTo>
                    <a:pt x="52932" y="76952"/>
                    <a:pt x="53404" y="76649"/>
                    <a:pt x="53554" y="76201"/>
                  </a:cubicBezTo>
                  <a:cubicBezTo>
                    <a:pt x="53707" y="75742"/>
                    <a:pt x="53995" y="75348"/>
                    <a:pt x="54155" y="74898"/>
                  </a:cubicBezTo>
                  <a:cubicBezTo>
                    <a:pt x="54392" y="74233"/>
                    <a:pt x="54524" y="73534"/>
                    <a:pt x="54547" y="72827"/>
                  </a:cubicBezTo>
                  <a:cubicBezTo>
                    <a:pt x="54556" y="72580"/>
                    <a:pt x="54346" y="72125"/>
                    <a:pt x="54909" y="72125"/>
                  </a:cubicBezTo>
                  <a:cubicBezTo>
                    <a:pt x="54930" y="72125"/>
                    <a:pt x="54952" y="72126"/>
                    <a:pt x="54976" y="72127"/>
                  </a:cubicBezTo>
                  <a:cubicBezTo>
                    <a:pt x="55068" y="71916"/>
                    <a:pt x="54453" y="71827"/>
                    <a:pt x="54814" y="71678"/>
                  </a:cubicBezTo>
                  <a:cubicBezTo>
                    <a:pt x="55166" y="71531"/>
                    <a:pt x="55022" y="71263"/>
                    <a:pt x="54974" y="71224"/>
                  </a:cubicBezTo>
                  <a:cubicBezTo>
                    <a:pt x="54706" y="71009"/>
                    <a:pt x="54821" y="70869"/>
                    <a:pt x="55037" y="70736"/>
                  </a:cubicBezTo>
                  <a:cubicBezTo>
                    <a:pt x="55212" y="70629"/>
                    <a:pt x="55065" y="70482"/>
                    <a:pt x="55105" y="70387"/>
                  </a:cubicBezTo>
                  <a:cubicBezTo>
                    <a:pt x="55206" y="70149"/>
                    <a:pt x="54927" y="69880"/>
                    <a:pt x="55099" y="69727"/>
                  </a:cubicBezTo>
                  <a:cubicBezTo>
                    <a:pt x="55540" y="69335"/>
                    <a:pt x="55311" y="68825"/>
                    <a:pt x="55337" y="68422"/>
                  </a:cubicBezTo>
                  <a:cubicBezTo>
                    <a:pt x="55384" y="67699"/>
                    <a:pt x="55368" y="66975"/>
                    <a:pt x="55292" y="66256"/>
                  </a:cubicBezTo>
                  <a:cubicBezTo>
                    <a:pt x="55257" y="65936"/>
                    <a:pt x="55358" y="65695"/>
                    <a:pt x="55600" y="65482"/>
                  </a:cubicBezTo>
                  <a:cubicBezTo>
                    <a:pt x="55074" y="65259"/>
                    <a:pt x="55816" y="64736"/>
                    <a:pt x="55319" y="64505"/>
                  </a:cubicBezTo>
                  <a:cubicBezTo>
                    <a:pt x="55412" y="63646"/>
                    <a:pt x="55180" y="62786"/>
                    <a:pt x="55369" y="61916"/>
                  </a:cubicBezTo>
                  <a:cubicBezTo>
                    <a:pt x="55484" y="61384"/>
                    <a:pt x="55314" y="60804"/>
                    <a:pt x="55401" y="60262"/>
                  </a:cubicBezTo>
                  <a:cubicBezTo>
                    <a:pt x="55494" y="59678"/>
                    <a:pt x="55276" y="59077"/>
                    <a:pt x="55427" y="58554"/>
                  </a:cubicBezTo>
                  <a:cubicBezTo>
                    <a:pt x="55541" y="58153"/>
                    <a:pt x="55372" y="57721"/>
                    <a:pt x="55635" y="57325"/>
                  </a:cubicBezTo>
                  <a:cubicBezTo>
                    <a:pt x="55686" y="57249"/>
                    <a:pt x="55881" y="56893"/>
                    <a:pt x="55758" y="56691"/>
                  </a:cubicBezTo>
                  <a:cubicBezTo>
                    <a:pt x="55285" y="55918"/>
                    <a:pt x="55992" y="55109"/>
                    <a:pt x="55656" y="54361"/>
                  </a:cubicBezTo>
                  <a:cubicBezTo>
                    <a:pt x="55486" y="53981"/>
                    <a:pt x="55692" y="53621"/>
                    <a:pt x="55792" y="53382"/>
                  </a:cubicBezTo>
                  <a:cubicBezTo>
                    <a:pt x="55987" y="52909"/>
                    <a:pt x="55290" y="52521"/>
                    <a:pt x="55798" y="52016"/>
                  </a:cubicBezTo>
                  <a:cubicBezTo>
                    <a:pt x="55953" y="51861"/>
                    <a:pt x="55863" y="51201"/>
                    <a:pt x="55838" y="50771"/>
                  </a:cubicBezTo>
                  <a:cubicBezTo>
                    <a:pt x="55808" y="50245"/>
                    <a:pt x="56030" y="49647"/>
                    <a:pt x="55821" y="49205"/>
                  </a:cubicBezTo>
                  <a:cubicBezTo>
                    <a:pt x="55598" y="48731"/>
                    <a:pt x="55754" y="48281"/>
                    <a:pt x="55797" y="47912"/>
                  </a:cubicBezTo>
                  <a:cubicBezTo>
                    <a:pt x="55872" y="47269"/>
                    <a:pt x="55654" y="46660"/>
                    <a:pt x="55755" y="46022"/>
                  </a:cubicBezTo>
                  <a:cubicBezTo>
                    <a:pt x="55846" y="45452"/>
                    <a:pt x="55629" y="44840"/>
                    <a:pt x="55721" y="44270"/>
                  </a:cubicBezTo>
                  <a:cubicBezTo>
                    <a:pt x="55770" y="43968"/>
                    <a:pt x="55497" y="43782"/>
                    <a:pt x="55577" y="43570"/>
                  </a:cubicBezTo>
                  <a:cubicBezTo>
                    <a:pt x="55794" y="42995"/>
                    <a:pt x="55931" y="42390"/>
                    <a:pt x="55761" y="41827"/>
                  </a:cubicBezTo>
                  <a:cubicBezTo>
                    <a:pt x="55656" y="41477"/>
                    <a:pt x="55629" y="41096"/>
                    <a:pt x="55668" y="40813"/>
                  </a:cubicBezTo>
                  <a:cubicBezTo>
                    <a:pt x="55804" y="39822"/>
                    <a:pt x="55701" y="38866"/>
                    <a:pt x="55618" y="37881"/>
                  </a:cubicBezTo>
                  <a:cubicBezTo>
                    <a:pt x="55571" y="37323"/>
                    <a:pt x="55582" y="36677"/>
                    <a:pt x="55673" y="36131"/>
                  </a:cubicBezTo>
                  <a:cubicBezTo>
                    <a:pt x="55821" y="35240"/>
                    <a:pt x="55588" y="34379"/>
                    <a:pt x="55643" y="33503"/>
                  </a:cubicBezTo>
                  <a:cubicBezTo>
                    <a:pt x="55690" y="32751"/>
                    <a:pt x="55478" y="31887"/>
                    <a:pt x="55535" y="31128"/>
                  </a:cubicBezTo>
                  <a:cubicBezTo>
                    <a:pt x="55622" y="29988"/>
                    <a:pt x="55278" y="28889"/>
                    <a:pt x="55439" y="27739"/>
                  </a:cubicBezTo>
                  <a:cubicBezTo>
                    <a:pt x="55562" y="26853"/>
                    <a:pt x="55250" y="25909"/>
                    <a:pt x="55262" y="24978"/>
                  </a:cubicBezTo>
                  <a:cubicBezTo>
                    <a:pt x="55272" y="24147"/>
                    <a:pt x="54958" y="23346"/>
                    <a:pt x="54877" y="22514"/>
                  </a:cubicBezTo>
                  <a:cubicBezTo>
                    <a:pt x="54853" y="22266"/>
                    <a:pt x="55070" y="22144"/>
                    <a:pt x="54982" y="21914"/>
                  </a:cubicBezTo>
                  <a:cubicBezTo>
                    <a:pt x="54569" y="20838"/>
                    <a:pt x="54709" y="19707"/>
                    <a:pt x="54656" y="18598"/>
                  </a:cubicBezTo>
                  <a:cubicBezTo>
                    <a:pt x="54612" y="17664"/>
                    <a:pt x="54345" y="16756"/>
                    <a:pt x="54437" y="15794"/>
                  </a:cubicBezTo>
                  <a:cubicBezTo>
                    <a:pt x="54484" y="15305"/>
                    <a:pt x="54340" y="14742"/>
                    <a:pt x="54303" y="14212"/>
                  </a:cubicBezTo>
                  <a:cubicBezTo>
                    <a:pt x="54241" y="13331"/>
                    <a:pt x="54246" y="12432"/>
                    <a:pt x="54095" y="11573"/>
                  </a:cubicBezTo>
                  <a:cubicBezTo>
                    <a:pt x="53988" y="10961"/>
                    <a:pt x="53777" y="10334"/>
                    <a:pt x="53700" y="9711"/>
                  </a:cubicBezTo>
                  <a:cubicBezTo>
                    <a:pt x="53495" y="8026"/>
                    <a:pt x="53254" y="6379"/>
                    <a:pt x="52311" y="4850"/>
                  </a:cubicBezTo>
                  <a:cubicBezTo>
                    <a:pt x="51774" y="3977"/>
                    <a:pt x="51172" y="3230"/>
                    <a:pt x="50286" y="2629"/>
                  </a:cubicBezTo>
                  <a:cubicBezTo>
                    <a:pt x="49319" y="1973"/>
                    <a:pt x="48240" y="1518"/>
                    <a:pt x="47088" y="1353"/>
                  </a:cubicBezTo>
                  <a:cubicBezTo>
                    <a:pt x="46685" y="1295"/>
                    <a:pt x="46347" y="1064"/>
                    <a:pt x="45977" y="1064"/>
                  </a:cubicBezTo>
                  <a:cubicBezTo>
                    <a:pt x="45957" y="1064"/>
                    <a:pt x="45936" y="1064"/>
                    <a:pt x="45916" y="1066"/>
                  </a:cubicBezTo>
                  <a:cubicBezTo>
                    <a:pt x="45829" y="1072"/>
                    <a:pt x="45744" y="1075"/>
                    <a:pt x="45659" y="1075"/>
                  </a:cubicBezTo>
                  <a:cubicBezTo>
                    <a:pt x="44619" y="1075"/>
                    <a:pt x="43660" y="645"/>
                    <a:pt x="42624" y="592"/>
                  </a:cubicBezTo>
                  <a:cubicBezTo>
                    <a:pt x="42611" y="591"/>
                    <a:pt x="42597" y="591"/>
                    <a:pt x="42582" y="591"/>
                  </a:cubicBezTo>
                  <a:cubicBezTo>
                    <a:pt x="42417" y="591"/>
                    <a:pt x="42234" y="633"/>
                    <a:pt x="42062" y="633"/>
                  </a:cubicBezTo>
                  <a:cubicBezTo>
                    <a:pt x="41948" y="633"/>
                    <a:pt x="41838" y="614"/>
                    <a:pt x="41743" y="553"/>
                  </a:cubicBezTo>
                  <a:cubicBezTo>
                    <a:pt x="41092" y="135"/>
                    <a:pt x="40324" y="240"/>
                    <a:pt x="39619" y="179"/>
                  </a:cubicBezTo>
                  <a:cubicBezTo>
                    <a:pt x="38572" y="89"/>
                    <a:pt x="37514" y="108"/>
                    <a:pt x="36458" y="51"/>
                  </a:cubicBezTo>
                  <a:cubicBezTo>
                    <a:pt x="35883" y="19"/>
                    <a:pt x="35300" y="0"/>
                    <a:pt x="347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6168276" y="2064079"/>
              <a:ext cx="1713838" cy="473513"/>
            </a:xfrm>
            <a:custGeom>
              <a:avLst/>
              <a:gdLst/>
              <a:ahLst/>
              <a:cxnLst/>
              <a:rect l="l" t="t" r="r" b="b"/>
              <a:pathLst>
                <a:path w="50511" h="16568" extrusionOk="0">
                  <a:moveTo>
                    <a:pt x="31138" y="1"/>
                  </a:moveTo>
                  <a:cubicBezTo>
                    <a:pt x="30808" y="1"/>
                    <a:pt x="30477" y="48"/>
                    <a:pt x="30176" y="228"/>
                  </a:cubicBezTo>
                  <a:cubicBezTo>
                    <a:pt x="29972" y="78"/>
                    <a:pt x="29760" y="33"/>
                    <a:pt x="29542" y="33"/>
                  </a:cubicBezTo>
                  <a:cubicBezTo>
                    <a:pt x="29214" y="33"/>
                    <a:pt x="28875" y="136"/>
                    <a:pt x="28535" y="136"/>
                  </a:cubicBezTo>
                  <a:cubicBezTo>
                    <a:pt x="28416" y="136"/>
                    <a:pt x="28296" y="123"/>
                    <a:pt x="28178" y="89"/>
                  </a:cubicBezTo>
                  <a:cubicBezTo>
                    <a:pt x="28101" y="66"/>
                    <a:pt x="28021" y="58"/>
                    <a:pt x="27940" y="58"/>
                  </a:cubicBezTo>
                  <a:cubicBezTo>
                    <a:pt x="27650" y="58"/>
                    <a:pt x="27334" y="167"/>
                    <a:pt x="26989" y="167"/>
                  </a:cubicBezTo>
                  <a:cubicBezTo>
                    <a:pt x="26881" y="167"/>
                    <a:pt x="26770" y="156"/>
                    <a:pt x="26656" y="128"/>
                  </a:cubicBezTo>
                  <a:cubicBezTo>
                    <a:pt x="26573" y="107"/>
                    <a:pt x="26484" y="99"/>
                    <a:pt x="26391" y="99"/>
                  </a:cubicBezTo>
                  <a:cubicBezTo>
                    <a:pt x="26092" y="99"/>
                    <a:pt x="25744" y="179"/>
                    <a:pt x="25390" y="179"/>
                  </a:cubicBezTo>
                  <a:cubicBezTo>
                    <a:pt x="25319" y="179"/>
                    <a:pt x="25247" y="176"/>
                    <a:pt x="25175" y="168"/>
                  </a:cubicBezTo>
                  <a:cubicBezTo>
                    <a:pt x="25021" y="151"/>
                    <a:pt x="24863" y="147"/>
                    <a:pt x="24702" y="147"/>
                  </a:cubicBezTo>
                  <a:cubicBezTo>
                    <a:pt x="24559" y="147"/>
                    <a:pt x="24414" y="150"/>
                    <a:pt x="24268" y="150"/>
                  </a:cubicBezTo>
                  <a:cubicBezTo>
                    <a:pt x="24029" y="150"/>
                    <a:pt x="23787" y="142"/>
                    <a:pt x="23552" y="97"/>
                  </a:cubicBezTo>
                  <a:cubicBezTo>
                    <a:pt x="23537" y="94"/>
                    <a:pt x="23523" y="93"/>
                    <a:pt x="23509" y="93"/>
                  </a:cubicBezTo>
                  <a:cubicBezTo>
                    <a:pt x="23353" y="93"/>
                    <a:pt x="23236" y="249"/>
                    <a:pt x="23090" y="249"/>
                  </a:cubicBezTo>
                  <a:cubicBezTo>
                    <a:pt x="23052" y="249"/>
                    <a:pt x="23012" y="238"/>
                    <a:pt x="22968" y="211"/>
                  </a:cubicBezTo>
                  <a:cubicBezTo>
                    <a:pt x="22780" y="91"/>
                    <a:pt x="22582" y="59"/>
                    <a:pt x="22381" y="59"/>
                  </a:cubicBezTo>
                  <a:cubicBezTo>
                    <a:pt x="22154" y="59"/>
                    <a:pt x="21922" y="99"/>
                    <a:pt x="21696" y="99"/>
                  </a:cubicBezTo>
                  <a:cubicBezTo>
                    <a:pt x="21644" y="99"/>
                    <a:pt x="21593" y="97"/>
                    <a:pt x="21543" y="92"/>
                  </a:cubicBezTo>
                  <a:cubicBezTo>
                    <a:pt x="21520" y="90"/>
                    <a:pt x="21498" y="89"/>
                    <a:pt x="21475" y="89"/>
                  </a:cubicBezTo>
                  <a:cubicBezTo>
                    <a:pt x="21259" y="89"/>
                    <a:pt x="21009" y="180"/>
                    <a:pt x="20776" y="180"/>
                  </a:cubicBezTo>
                  <a:cubicBezTo>
                    <a:pt x="20678" y="180"/>
                    <a:pt x="20582" y="164"/>
                    <a:pt x="20494" y="118"/>
                  </a:cubicBezTo>
                  <a:cubicBezTo>
                    <a:pt x="20459" y="100"/>
                    <a:pt x="20430" y="93"/>
                    <a:pt x="20405" y="93"/>
                  </a:cubicBezTo>
                  <a:cubicBezTo>
                    <a:pt x="20268" y="93"/>
                    <a:pt x="20266" y="325"/>
                    <a:pt x="20221" y="325"/>
                  </a:cubicBezTo>
                  <a:cubicBezTo>
                    <a:pt x="20208" y="325"/>
                    <a:pt x="20191" y="305"/>
                    <a:pt x="20166" y="253"/>
                  </a:cubicBezTo>
                  <a:cubicBezTo>
                    <a:pt x="20096" y="109"/>
                    <a:pt x="20008" y="68"/>
                    <a:pt x="19915" y="68"/>
                  </a:cubicBezTo>
                  <a:cubicBezTo>
                    <a:pt x="19798" y="68"/>
                    <a:pt x="19672" y="134"/>
                    <a:pt x="19562" y="134"/>
                  </a:cubicBezTo>
                  <a:cubicBezTo>
                    <a:pt x="19514" y="134"/>
                    <a:pt x="19470" y="121"/>
                    <a:pt x="19430" y="85"/>
                  </a:cubicBezTo>
                  <a:cubicBezTo>
                    <a:pt x="19338" y="285"/>
                    <a:pt x="19223" y="348"/>
                    <a:pt x="19100" y="348"/>
                  </a:cubicBezTo>
                  <a:cubicBezTo>
                    <a:pt x="18895" y="348"/>
                    <a:pt x="18665" y="176"/>
                    <a:pt x="18468" y="176"/>
                  </a:cubicBezTo>
                  <a:cubicBezTo>
                    <a:pt x="18465" y="176"/>
                    <a:pt x="18463" y="176"/>
                    <a:pt x="18460" y="177"/>
                  </a:cubicBezTo>
                  <a:cubicBezTo>
                    <a:pt x="18459" y="177"/>
                    <a:pt x="18457" y="177"/>
                    <a:pt x="18456" y="177"/>
                  </a:cubicBezTo>
                  <a:cubicBezTo>
                    <a:pt x="18373" y="177"/>
                    <a:pt x="18301" y="110"/>
                    <a:pt x="18209" y="110"/>
                  </a:cubicBezTo>
                  <a:cubicBezTo>
                    <a:pt x="18158" y="110"/>
                    <a:pt x="18101" y="130"/>
                    <a:pt x="18033" y="192"/>
                  </a:cubicBezTo>
                  <a:cubicBezTo>
                    <a:pt x="17962" y="256"/>
                    <a:pt x="17838" y="303"/>
                    <a:pt x="17710" y="303"/>
                  </a:cubicBezTo>
                  <a:cubicBezTo>
                    <a:pt x="17618" y="303"/>
                    <a:pt x="17525" y="279"/>
                    <a:pt x="17449" y="219"/>
                  </a:cubicBezTo>
                  <a:cubicBezTo>
                    <a:pt x="17377" y="164"/>
                    <a:pt x="17315" y="146"/>
                    <a:pt x="17255" y="146"/>
                  </a:cubicBezTo>
                  <a:cubicBezTo>
                    <a:pt x="17165" y="146"/>
                    <a:pt x="17080" y="185"/>
                    <a:pt x="16974" y="197"/>
                  </a:cubicBezTo>
                  <a:cubicBezTo>
                    <a:pt x="16917" y="204"/>
                    <a:pt x="16859" y="207"/>
                    <a:pt x="16800" y="207"/>
                  </a:cubicBezTo>
                  <a:cubicBezTo>
                    <a:pt x="16708" y="207"/>
                    <a:pt x="16616" y="201"/>
                    <a:pt x="16524" y="201"/>
                  </a:cubicBezTo>
                  <a:cubicBezTo>
                    <a:pt x="16353" y="201"/>
                    <a:pt x="16185" y="220"/>
                    <a:pt x="16029" y="325"/>
                  </a:cubicBezTo>
                  <a:cubicBezTo>
                    <a:pt x="15881" y="145"/>
                    <a:pt x="15730" y="83"/>
                    <a:pt x="15579" y="83"/>
                  </a:cubicBezTo>
                  <a:cubicBezTo>
                    <a:pt x="15300" y="83"/>
                    <a:pt x="15023" y="293"/>
                    <a:pt x="14770" y="347"/>
                  </a:cubicBezTo>
                  <a:cubicBezTo>
                    <a:pt x="14510" y="404"/>
                    <a:pt x="14264" y="465"/>
                    <a:pt x="14022" y="465"/>
                  </a:cubicBezTo>
                  <a:cubicBezTo>
                    <a:pt x="13838" y="465"/>
                    <a:pt x="13655" y="430"/>
                    <a:pt x="13470" y="329"/>
                  </a:cubicBezTo>
                  <a:cubicBezTo>
                    <a:pt x="13388" y="284"/>
                    <a:pt x="13310" y="248"/>
                    <a:pt x="13236" y="248"/>
                  </a:cubicBezTo>
                  <a:cubicBezTo>
                    <a:pt x="13180" y="248"/>
                    <a:pt x="13127" y="268"/>
                    <a:pt x="13075" y="321"/>
                  </a:cubicBezTo>
                  <a:cubicBezTo>
                    <a:pt x="12921" y="476"/>
                    <a:pt x="12742" y="506"/>
                    <a:pt x="12556" y="506"/>
                  </a:cubicBezTo>
                  <a:cubicBezTo>
                    <a:pt x="12441" y="506"/>
                    <a:pt x="12322" y="494"/>
                    <a:pt x="12205" y="494"/>
                  </a:cubicBezTo>
                  <a:cubicBezTo>
                    <a:pt x="11887" y="494"/>
                    <a:pt x="11565" y="478"/>
                    <a:pt x="11247" y="478"/>
                  </a:cubicBezTo>
                  <a:cubicBezTo>
                    <a:pt x="10974" y="478"/>
                    <a:pt x="10703" y="490"/>
                    <a:pt x="10439" y="533"/>
                  </a:cubicBezTo>
                  <a:cubicBezTo>
                    <a:pt x="9844" y="631"/>
                    <a:pt x="9253" y="780"/>
                    <a:pt x="8652" y="780"/>
                  </a:cubicBezTo>
                  <a:cubicBezTo>
                    <a:pt x="8546" y="780"/>
                    <a:pt x="8441" y="775"/>
                    <a:pt x="8335" y="765"/>
                  </a:cubicBezTo>
                  <a:cubicBezTo>
                    <a:pt x="8250" y="757"/>
                    <a:pt x="8161" y="753"/>
                    <a:pt x="8072" y="753"/>
                  </a:cubicBezTo>
                  <a:cubicBezTo>
                    <a:pt x="7759" y="753"/>
                    <a:pt x="7447" y="807"/>
                    <a:pt x="7337" y="952"/>
                  </a:cubicBezTo>
                  <a:cubicBezTo>
                    <a:pt x="7064" y="1316"/>
                    <a:pt x="6733" y="1248"/>
                    <a:pt x="6377" y="1293"/>
                  </a:cubicBezTo>
                  <a:cubicBezTo>
                    <a:pt x="6293" y="1279"/>
                    <a:pt x="6175" y="1230"/>
                    <a:pt x="6094" y="1230"/>
                  </a:cubicBezTo>
                  <a:cubicBezTo>
                    <a:pt x="6071" y="1230"/>
                    <a:pt x="6051" y="1234"/>
                    <a:pt x="6035" y="1244"/>
                  </a:cubicBezTo>
                  <a:cubicBezTo>
                    <a:pt x="5508" y="1592"/>
                    <a:pt x="4784" y="1613"/>
                    <a:pt x="4311" y="1942"/>
                  </a:cubicBezTo>
                  <a:cubicBezTo>
                    <a:pt x="3587" y="2448"/>
                    <a:pt x="2573" y="2620"/>
                    <a:pt x="2181" y="3581"/>
                  </a:cubicBezTo>
                  <a:cubicBezTo>
                    <a:pt x="1983" y="4065"/>
                    <a:pt x="1601" y="4507"/>
                    <a:pt x="1601" y="5054"/>
                  </a:cubicBezTo>
                  <a:cubicBezTo>
                    <a:pt x="1601" y="5502"/>
                    <a:pt x="1191" y="5767"/>
                    <a:pt x="1094" y="6172"/>
                  </a:cubicBezTo>
                  <a:cubicBezTo>
                    <a:pt x="923" y="6893"/>
                    <a:pt x="936" y="7631"/>
                    <a:pt x="829" y="8349"/>
                  </a:cubicBezTo>
                  <a:cubicBezTo>
                    <a:pt x="746" y="8903"/>
                    <a:pt x="660" y="9466"/>
                    <a:pt x="721" y="10000"/>
                  </a:cubicBezTo>
                  <a:cubicBezTo>
                    <a:pt x="751" y="10269"/>
                    <a:pt x="310" y="10263"/>
                    <a:pt x="526" y="10442"/>
                  </a:cubicBezTo>
                  <a:cubicBezTo>
                    <a:pt x="1033" y="10862"/>
                    <a:pt x="199" y="11259"/>
                    <a:pt x="512" y="11707"/>
                  </a:cubicBezTo>
                  <a:cubicBezTo>
                    <a:pt x="558" y="11773"/>
                    <a:pt x="341" y="12102"/>
                    <a:pt x="555" y="12367"/>
                  </a:cubicBezTo>
                  <a:cubicBezTo>
                    <a:pt x="893" y="12785"/>
                    <a:pt x="408" y="13161"/>
                    <a:pt x="354" y="13569"/>
                  </a:cubicBezTo>
                  <a:cubicBezTo>
                    <a:pt x="260" y="14292"/>
                    <a:pt x="335" y="15035"/>
                    <a:pt x="47" y="15747"/>
                  </a:cubicBezTo>
                  <a:cubicBezTo>
                    <a:pt x="0" y="15860"/>
                    <a:pt x="187" y="16154"/>
                    <a:pt x="148" y="16406"/>
                  </a:cubicBezTo>
                  <a:cubicBezTo>
                    <a:pt x="129" y="16527"/>
                    <a:pt x="227" y="16567"/>
                    <a:pt x="332" y="16567"/>
                  </a:cubicBezTo>
                  <a:cubicBezTo>
                    <a:pt x="388" y="16567"/>
                    <a:pt x="446" y="16556"/>
                    <a:pt x="487" y="16539"/>
                  </a:cubicBezTo>
                  <a:cubicBezTo>
                    <a:pt x="926" y="16358"/>
                    <a:pt x="1375" y="16312"/>
                    <a:pt x="1827" y="16312"/>
                  </a:cubicBezTo>
                  <a:cubicBezTo>
                    <a:pt x="2300" y="16312"/>
                    <a:pt x="2776" y="16363"/>
                    <a:pt x="3248" y="16363"/>
                  </a:cubicBezTo>
                  <a:cubicBezTo>
                    <a:pt x="3358" y="16363"/>
                    <a:pt x="3469" y="16360"/>
                    <a:pt x="3578" y="16353"/>
                  </a:cubicBezTo>
                  <a:cubicBezTo>
                    <a:pt x="3701" y="16345"/>
                    <a:pt x="3823" y="16342"/>
                    <a:pt x="3946" y="16342"/>
                  </a:cubicBezTo>
                  <a:cubicBezTo>
                    <a:pt x="4674" y="16342"/>
                    <a:pt x="5410" y="16457"/>
                    <a:pt x="6143" y="16464"/>
                  </a:cubicBezTo>
                  <a:cubicBezTo>
                    <a:pt x="6318" y="16466"/>
                    <a:pt x="6494" y="16467"/>
                    <a:pt x="6669" y="16467"/>
                  </a:cubicBezTo>
                  <a:cubicBezTo>
                    <a:pt x="7629" y="16467"/>
                    <a:pt x="8589" y="16437"/>
                    <a:pt x="9550" y="16391"/>
                  </a:cubicBezTo>
                  <a:cubicBezTo>
                    <a:pt x="9919" y="16373"/>
                    <a:pt x="10289" y="16366"/>
                    <a:pt x="10659" y="16366"/>
                  </a:cubicBezTo>
                  <a:cubicBezTo>
                    <a:pt x="11987" y="16366"/>
                    <a:pt x="13321" y="16459"/>
                    <a:pt x="14651" y="16480"/>
                  </a:cubicBezTo>
                  <a:cubicBezTo>
                    <a:pt x="14826" y="16483"/>
                    <a:pt x="15001" y="16484"/>
                    <a:pt x="15176" y="16484"/>
                  </a:cubicBezTo>
                  <a:cubicBezTo>
                    <a:pt x="16292" y="16484"/>
                    <a:pt x="17407" y="16430"/>
                    <a:pt x="18519" y="16323"/>
                  </a:cubicBezTo>
                  <a:cubicBezTo>
                    <a:pt x="19426" y="16236"/>
                    <a:pt x="20368" y="16193"/>
                    <a:pt x="21292" y="16133"/>
                  </a:cubicBezTo>
                  <a:cubicBezTo>
                    <a:pt x="22053" y="16084"/>
                    <a:pt x="22813" y="16072"/>
                    <a:pt x="23574" y="16072"/>
                  </a:cubicBezTo>
                  <a:cubicBezTo>
                    <a:pt x="24216" y="16072"/>
                    <a:pt x="24858" y="16081"/>
                    <a:pt x="25500" y="16081"/>
                  </a:cubicBezTo>
                  <a:cubicBezTo>
                    <a:pt x="26071" y="16081"/>
                    <a:pt x="26641" y="16074"/>
                    <a:pt x="27212" y="16050"/>
                  </a:cubicBezTo>
                  <a:cubicBezTo>
                    <a:pt x="27737" y="16029"/>
                    <a:pt x="28264" y="16024"/>
                    <a:pt x="28793" y="16024"/>
                  </a:cubicBezTo>
                  <a:cubicBezTo>
                    <a:pt x="29218" y="16024"/>
                    <a:pt x="29645" y="16027"/>
                    <a:pt x="30071" y="16027"/>
                  </a:cubicBezTo>
                  <a:cubicBezTo>
                    <a:pt x="30398" y="16027"/>
                    <a:pt x="30725" y="16025"/>
                    <a:pt x="31052" y="16018"/>
                  </a:cubicBezTo>
                  <a:cubicBezTo>
                    <a:pt x="31435" y="16011"/>
                    <a:pt x="31818" y="16009"/>
                    <a:pt x="32201" y="16009"/>
                  </a:cubicBezTo>
                  <a:cubicBezTo>
                    <a:pt x="32925" y="16009"/>
                    <a:pt x="33649" y="16017"/>
                    <a:pt x="34373" y="16017"/>
                  </a:cubicBezTo>
                  <a:cubicBezTo>
                    <a:pt x="34405" y="16017"/>
                    <a:pt x="34436" y="16017"/>
                    <a:pt x="34467" y="16017"/>
                  </a:cubicBezTo>
                  <a:cubicBezTo>
                    <a:pt x="34903" y="16016"/>
                    <a:pt x="35339" y="15995"/>
                    <a:pt x="35776" y="15995"/>
                  </a:cubicBezTo>
                  <a:cubicBezTo>
                    <a:pt x="35783" y="15995"/>
                    <a:pt x="35790" y="15995"/>
                    <a:pt x="35797" y="15995"/>
                  </a:cubicBezTo>
                  <a:cubicBezTo>
                    <a:pt x="36564" y="15995"/>
                    <a:pt x="37336" y="16036"/>
                    <a:pt x="38103" y="16036"/>
                  </a:cubicBezTo>
                  <a:cubicBezTo>
                    <a:pt x="38562" y="16036"/>
                    <a:pt x="39020" y="16021"/>
                    <a:pt x="39473" y="15974"/>
                  </a:cubicBezTo>
                  <a:cubicBezTo>
                    <a:pt x="40866" y="15830"/>
                    <a:pt x="42267" y="15890"/>
                    <a:pt x="43656" y="15827"/>
                  </a:cubicBezTo>
                  <a:cubicBezTo>
                    <a:pt x="44323" y="15796"/>
                    <a:pt x="44973" y="15511"/>
                    <a:pt x="45640" y="15511"/>
                  </a:cubicBezTo>
                  <a:cubicBezTo>
                    <a:pt x="45857" y="15511"/>
                    <a:pt x="46075" y="15541"/>
                    <a:pt x="46296" y="15619"/>
                  </a:cubicBezTo>
                  <a:cubicBezTo>
                    <a:pt x="46298" y="15620"/>
                    <a:pt x="46300" y="15620"/>
                    <a:pt x="46303" y="15620"/>
                  </a:cubicBezTo>
                  <a:cubicBezTo>
                    <a:pt x="46330" y="15620"/>
                    <a:pt x="46389" y="15583"/>
                    <a:pt x="46395" y="15558"/>
                  </a:cubicBezTo>
                  <a:cubicBezTo>
                    <a:pt x="46437" y="15345"/>
                    <a:pt x="46577" y="15300"/>
                    <a:pt x="46725" y="15300"/>
                  </a:cubicBezTo>
                  <a:cubicBezTo>
                    <a:pt x="46821" y="15300"/>
                    <a:pt x="46920" y="15319"/>
                    <a:pt x="46997" y="15324"/>
                  </a:cubicBezTo>
                  <a:cubicBezTo>
                    <a:pt x="47095" y="15329"/>
                    <a:pt x="47193" y="15332"/>
                    <a:pt x="47291" y="15332"/>
                  </a:cubicBezTo>
                  <a:cubicBezTo>
                    <a:pt x="47904" y="15332"/>
                    <a:pt x="48515" y="15233"/>
                    <a:pt x="49128" y="15233"/>
                  </a:cubicBezTo>
                  <a:cubicBezTo>
                    <a:pt x="49390" y="15233"/>
                    <a:pt x="49652" y="15251"/>
                    <a:pt x="49916" y="15303"/>
                  </a:cubicBezTo>
                  <a:cubicBezTo>
                    <a:pt x="49960" y="15311"/>
                    <a:pt x="50007" y="15316"/>
                    <a:pt x="50054" y="15316"/>
                  </a:cubicBezTo>
                  <a:cubicBezTo>
                    <a:pt x="50279" y="15316"/>
                    <a:pt x="50511" y="15216"/>
                    <a:pt x="50496" y="14994"/>
                  </a:cubicBezTo>
                  <a:cubicBezTo>
                    <a:pt x="50459" y="14463"/>
                    <a:pt x="50463" y="13928"/>
                    <a:pt x="50418" y="13407"/>
                  </a:cubicBezTo>
                  <a:cubicBezTo>
                    <a:pt x="50369" y="12855"/>
                    <a:pt x="50310" y="12295"/>
                    <a:pt x="50259" y="11739"/>
                  </a:cubicBezTo>
                  <a:cubicBezTo>
                    <a:pt x="50187" y="10962"/>
                    <a:pt x="50134" y="10185"/>
                    <a:pt x="50044" y="9408"/>
                  </a:cubicBezTo>
                  <a:cubicBezTo>
                    <a:pt x="49983" y="8886"/>
                    <a:pt x="49899" y="8361"/>
                    <a:pt x="49767" y="7864"/>
                  </a:cubicBezTo>
                  <a:cubicBezTo>
                    <a:pt x="49649" y="7423"/>
                    <a:pt x="49850" y="6965"/>
                    <a:pt x="49656" y="6589"/>
                  </a:cubicBezTo>
                  <a:cubicBezTo>
                    <a:pt x="49466" y="6220"/>
                    <a:pt x="49447" y="5860"/>
                    <a:pt x="49419" y="5486"/>
                  </a:cubicBezTo>
                  <a:cubicBezTo>
                    <a:pt x="49409" y="5355"/>
                    <a:pt x="49471" y="5170"/>
                    <a:pt x="49354" y="5110"/>
                  </a:cubicBezTo>
                  <a:cubicBezTo>
                    <a:pt x="48908" y="4883"/>
                    <a:pt x="48890" y="4415"/>
                    <a:pt x="48668" y="4081"/>
                  </a:cubicBezTo>
                  <a:cubicBezTo>
                    <a:pt x="48274" y="3486"/>
                    <a:pt x="47959" y="2875"/>
                    <a:pt x="47361" y="2402"/>
                  </a:cubicBezTo>
                  <a:cubicBezTo>
                    <a:pt x="47049" y="2155"/>
                    <a:pt x="46629" y="2206"/>
                    <a:pt x="46362" y="1968"/>
                  </a:cubicBezTo>
                  <a:cubicBezTo>
                    <a:pt x="45783" y="1450"/>
                    <a:pt x="44998" y="1390"/>
                    <a:pt x="44287" y="1268"/>
                  </a:cubicBezTo>
                  <a:cubicBezTo>
                    <a:pt x="43525" y="1138"/>
                    <a:pt x="42763" y="995"/>
                    <a:pt x="42001" y="860"/>
                  </a:cubicBezTo>
                  <a:cubicBezTo>
                    <a:pt x="40648" y="621"/>
                    <a:pt x="39284" y="446"/>
                    <a:pt x="37919" y="275"/>
                  </a:cubicBezTo>
                  <a:cubicBezTo>
                    <a:pt x="37905" y="274"/>
                    <a:pt x="37891" y="273"/>
                    <a:pt x="37877" y="273"/>
                  </a:cubicBezTo>
                  <a:cubicBezTo>
                    <a:pt x="37744" y="273"/>
                    <a:pt x="37629" y="349"/>
                    <a:pt x="37500" y="349"/>
                  </a:cubicBezTo>
                  <a:cubicBezTo>
                    <a:pt x="37445" y="349"/>
                    <a:pt x="37389" y="336"/>
                    <a:pt x="37327" y="297"/>
                  </a:cubicBezTo>
                  <a:cubicBezTo>
                    <a:pt x="37040" y="119"/>
                    <a:pt x="36682" y="32"/>
                    <a:pt x="36357" y="32"/>
                  </a:cubicBezTo>
                  <a:cubicBezTo>
                    <a:pt x="36161" y="32"/>
                    <a:pt x="35977" y="63"/>
                    <a:pt x="35828" y="125"/>
                  </a:cubicBezTo>
                  <a:cubicBezTo>
                    <a:pt x="35646" y="201"/>
                    <a:pt x="35471" y="228"/>
                    <a:pt x="35302" y="228"/>
                  </a:cubicBezTo>
                  <a:cubicBezTo>
                    <a:pt x="34897" y="228"/>
                    <a:pt x="34520" y="74"/>
                    <a:pt x="34136" y="74"/>
                  </a:cubicBezTo>
                  <a:cubicBezTo>
                    <a:pt x="34133" y="74"/>
                    <a:pt x="34130" y="74"/>
                    <a:pt x="34126" y="74"/>
                  </a:cubicBezTo>
                  <a:cubicBezTo>
                    <a:pt x="33779" y="76"/>
                    <a:pt x="33422" y="83"/>
                    <a:pt x="33061" y="83"/>
                  </a:cubicBezTo>
                  <a:cubicBezTo>
                    <a:pt x="32692" y="83"/>
                    <a:pt x="32320" y="76"/>
                    <a:pt x="31954" y="52"/>
                  </a:cubicBezTo>
                  <a:cubicBezTo>
                    <a:pt x="31695" y="35"/>
                    <a:pt x="31417" y="1"/>
                    <a:pt x="31138"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9" name="Google Shape;879;p31"/>
          <p:cNvSpPr txBox="1">
            <a:spLocks noGrp="1"/>
          </p:cNvSpPr>
          <p:nvPr>
            <p:ph type="ctrTitle"/>
          </p:nvPr>
        </p:nvSpPr>
        <p:spPr>
          <a:xfrm>
            <a:off x="762000" y="543450"/>
            <a:ext cx="2726287"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smtClean="0">
                <a:solidFill>
                  <a:schemeClr val="accent2">
                    <a:lumMod val="75000"/>
                  </a:schemeClr>
                </a:solidFill>
                <a:latin typeface="+mj-lt"/>
                <a:cs typeface="Calibri" pitchFamily="34" charset="0"/>
              </a:rPr>
              <a:t>Thời gian</a:t>
            </a:r>
            <a:endParaRPr sz="4000" dirty="0">
              <a:solidFill>
                <a:schemeClr val="accent2">
                  <a:lumMod val="75000"/>
                </a:schemeClr>
              </a:solidFill>
              <a:latin typeface="+mj-lt"/>
              <a:cs typeface="Calibri" pitchFamily="34" charset="0"/>
            </a:endParaRPr>
          </a:p>
        </p:txBody>
      </p:sp>
      <p:sp>
        <p:nvSpPr>
          <p:cNvPr id="881" name="Google Shape;881;p31"/>
          <p:cNvSpPr txBox="1">
            <a:spLocks noGrp="1"/>
          </p:cNvSpPr>
          <p:nvPr>
            <p:ph type="ctrTitle" idx="5"/>
          </p:nvPr>
        </p:nvSpPr>
        <p:spPr>
          <a:xfrm>
            <a:off x="5088487" y="543450"/>
            <a:ext cx="31242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smtClean="0">
                <a:solidFill>
                  <a:schemeClr val="accent1">
                    <a:lumMod val="75000"/>
                  </a:schemeClr>
                </a:solidFill>
                <a:latin typeface="+mj-lt"/>
              </a:rPr>
              <a:t>Không gian</a:t>
            </a:r>
            <a:endParaRPr sz="4000" dirty="0">
              <a:solidFill>
                <a:schemeClr val="accent1">
                  <a:lumMod val="75000"/>
                </a:schemeClr>
              </a:solidFill>
              <a:latin typeface="+mj-lt"/>
            </a:endParaRPr>
          </a:p>
        </p:txBody>
      </p:sp>
      <p:sp>
        <p:nvSpPr>
          <p:cNvPr id="21" name="Text Box 25"/>
          <p:cNvSpPr txBox="1">
            <a:spLocks noChangeArrowheads="1"/>
          </p:cNvSpPr>
          <p:nvPr/>
        </p:nvSpPr>
        <p:spPr bwMode="auto">
          <a:xfrm>
            <a:off x="304800" y="1504950"/>
            <a:ext cx="3884722"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eaLnBrk="1" hangingPunct="1">
              <a:spcBef>
                <a:spcPct val="20000"/>
              </a:spcBef>
            </a:pPr>
            <a:r>
              <a:rPr lang="en-US" sz="2400" dirty="0">
                <a:solidFill>
                  <a:schemeClr val="accent4"/>
                </a:solidFill>
              </a:rPr>
              <a:t>- </a:t>
            </a:r>
            <a:r>
              <a:rPr lang="en-US" sz="2400" b="1" i="1" dirty="0" err="1">
                <a:solidFill>
                  <a:schemeClr val="accent1">
                    <a:lumMod val="50000"/>
                  </a:schemeClr>
                </a:solidFill>
              </a:rPr>
              <a:t>Trước</a:t>
            </a:r>
            <a:r>
              <a:rPr lang="en-US" sz="2400" b="1" i="1" dirty="0">
                <a:solidFill>
                  <a:schemeClr val="accent1">
                    <a:lumMod val="50000"/>
                  </a:schemeClr>
                </a:solidFill>
              </a:rPr>
              <a:t> </a:t>
            </a:r>
            <a:r>
              <a:rPr lang="en-US" sz="2400" b="1" i="1" dirty="0" err="1">
                <a:solidFill>
                  <a:schemeClr val="accent1">
                    <a:lumMod val="50000"/>
                  </a:schemeClr>
                </a:solidFill>
              </a:rPr>
              <a:t>hết</a:t>
            </a:r>
            <a:r>
              <a:rPr lang="en-US" sz="2400" b="1" i="1" dirty="0">
                <a:solidFill>
                  <a:schemeClr val="accent1">
                    <a:lumMod val="50000"/>
                  </a:schemeClr>
                </a:solidFill>
              </a:rPr>
              <a:t>, </a:t>
            </a:r>
            <a:r>
              <a:rPr lang="en-US" sz="2400" dirty="0" err="1">
                <a:solidFill>
                  <a:schemeClr val="tx1"/>
                </a:solidFill>
              </a:rPr>
              <a:t>hai</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rủ</a:t>
            </a:r>
            <a:r>
              <a:rPr lang="en-US" sz="2400" dirty="0">
                <a:solidFill>
                  <a:schemeClr val="tx1"/>
                </a:solidFill>
              </a:rPr>
              <a:t> </a:t>
            </a:r>
            <a:r>
              <a:rPr lang="en-US" sz="2400" dirty="0" err="1">
                <a:solidFill>
                  <a:schemeClr val="tx1"/>
                </a:solidFill>
              </a:rPr>
              <a:t>nhau</a:t>
            </a:r>
            <a:r>
              <a:rPr lang="en-US" sz="2400" dirty="0">
                <a:solidFill>
                  <a:schemeClr val="tx1"/>
                </a:solidFill>
              </a:rPr>
              <a:t> </a:t>
            </a:r>
            <a:r>
              <a:rPr lang="en-US" sz="2400" dirty="0" err="1">
                <a:solidFill>
                  <a:schemeClr val="tx1"/>
                </a:solidFill>
              </a:rPr>
              <a:t>đến</a:t>
            </a:r>
            <a:r>
              <a:rPr lang="en-US" sz="2400" dirty="0">
                <a:solidFill>
                  <a:schemeClr val="tx1"/>
                </a:solidFill>
              </a:rPr>
              <a:t> </a:t>
            </a:r>
            <a:r>
              <a:rPr lang="en-US" sz="2400" dirty="0" err="1">
                <a:solidFill>
                  <a:schemeClr val="tx1"/>
                </a:solidFill>
              </a:rPr>
              <a:t>thăm</a:t>
            </a:r>
            <a:r>
              <a:rPr lang="en-US" sz="2400" dirty="0">
                <a:solidFill>
                  <a:schemeClr val="tx1"/>
                </a:solidFill>
              </a:rPr>
              <a:t> </a:t>
            </a:r>
            <a:r>
              <a:rPr lang="en-US" sz="2400" dirty="0" err="1">
                <a:solidFill>
                  <a:schemeClr val="tx1"/>
                </a:solidFill>
              </a:rPr>
              <a:t>công</a:t>
            </a:r>
            <a:r>
              <a:rPr lang="en-US" sz="2400" dirty="0">
                <a:solidFill>
                  <a:schemeClr val="tx1"/>
                </a:solidFill>
              </a:rPr>
              <a:t> </a:t>
            </a:r>
            <a:r>
              <a:rPr lang="en-US" sz="2400" dirty="0" err="1">
                <a:solidFill>
                  <a:schemeClr val="tx1"/>
                </a:solidFill>
              </a:rPr>
              <a:t>xưởng</a:t>
            </a:r>
            <a:r>
              <a:rPr lang="en-US" sz="2400" dirty="0">
                <a:solidFill>
                  <a:schemeClr val="tx1"/>
                </a:solidFill>
              </a:rPr>
              <a:t> </a:t>
            </a:r>
            <a:r>
              <a:rPr lang="en-US" sz="2400" dirty="0" err="1">
                <a:solidFill>
                  <a:schemeClr val="tx1"/>
                </a:solidFill>
              </a:rPr>
              <a:t>xanh</a:t>
            </a:r>
            <a:endParaRPr lang="en-US" sz="2400" dirty="0">
              <a:solidFill>
                <a:schemeClr val="tx1"/>
              </a:solidFill>
            </a:endParaRPr>
          </a:p>
        </p:txBody>
      </p:sp>
      <p:sp>
        <p:nvSpPr>
          <p:cNvPr id="25" name="Text Box 31"/>
          <p:cNvSpPr txBox="1">
            <a:spLocks noChangeArrowheads="1"/>
          </p:cNvSpPr>
          <p:nvPr/>
        </p:nvSpPr>
        <p:spPr bwMode="auto">
          <a:xfrm>
            <a:off x="4874248" y="1661521"/>
            <a:ext cx="3919854"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sz="2400" b="1" i="1" dirty="0" smtClean="0">
                <a:solidFill>
                  <a:schemeClr val="accent1">
                    <a:lumMod val="50000"/>
                  </a:schemeClr>
                </a:solidFill>
              </a:rPr>
              <a:t>- </a:t>
            </a:r>
            <a:r>
              <a:rPr lang="en-US" sz="2400" b="1" i="1" dirty="0" err="1" smtClean="0">
                <a:solidFill>
                  <a:schemeClr val="accent1">
                    <a:lumMod val="50000"/>
                  </a:schemeClr>
                </a:solidFill>
              </a:rPr>
              <a:t>Khi</a:t>
            </a:r>
            <a:r>
              <a:rPr lang="en-US" sz="2400" b="1" i="1" dirty="0" smtClean="0">
                <a:solidFill>
                  <a:schemeClr val="accent1">
                    <a:lumMod val="50000"/>
                  </a:schemeClr>
                </a:solidFill>
              </a:rPr>
              <a:t> </a:t>
            </a:r>
            <a:r>
              <a:rPr lang="en-US" sz="2400" dirty="0" err="1" smtClean="0">
                <a:solidFill>
                  <a:schemeClr val="tx1"/>
                </a:solidFill>
              </a:rPr>
              <a:t>Mi</a:t>
            </a:r>
            <a:r>
              <a:rPr lang="en-US" sz="2400" dirty="0" smtClean="0">
                <a:solidFill>
                  <a:schemeClr val="tx1"/>
                </a:solidFill>
              </a:rPr>
              <a:t>-tin </a:t>
            </a:r>
            <a:r>
              <a:rPr lang="en-US" sz="2400" dirty="0" err="1">
                <a:solidFill>
                  <a:schemeClr val="tx1"/>
                </a:solidFill>
              </a:rPr>
              <a:t>đến</a:t>
            </a:r>
            <a:r>
              <a:rPr lang="en-US" sz="2400" dirty="0">
                <a:solidFill>
                  <a:schemeClr val="tx1"/>
                </a:solidFill>
              </a:rPr>
              <a:t> </a:t>
            </a:r>
            <a:r>
              <a:rPr lang="en-US" sz="2400" dirty="0" err="1">
                <a:solidFill>
                  <a:schemeClr val="tx1"/>
                </a:solidFill>
              </a:rPr>
              <a:t>khu</a:t>
            </a:r>
            <a:r>
              <a:rPr lang="en-US" sz="2400" dirty="0">
                <a:solidFill>
                  <a:schemeClr val="tx1"/>
                </a:solidFill>
              </a:rPr>
              <a:t> </a:t>
            </a:r>
            <a:r>
              <a:rPr lang="en-US" sz="2400" dirty="0" err="1">
                <a:solidFill>
                  <a:schemeClr val="tx1"/>
                </a:solidFill>
              </a:rPr>
              <a:t>vườn</a:t>
            </a:r>
            <a:r>
              <a:rPr lang="en-US" sz="2400" dirty="0">
                <a:solidFill>
                  <a:schemeClr val="tx1"/>
                </a:solidFill>
              </a:rPr>
              <a:t> </a:t>
            </a:r>
            <a:r>
              <a:rPr lang="en-US" sz="2400" dirty="0" err="1">
                <a:solidFill>
                  <a:schemeClr val="tx1"/>
                </a:solidFill>
              </a:rPr>
              <a:t>kì</a:t>
            </a:r>
            <a:r>
              <a:rPr lang="en-US" sz="2400" dirty="0">
                <a:solidFill>
                  <a:schemeClr val="tx1"/>
                </a:solidFill>
              </a:rPr>
              <a:t> </a:t>
            </a:r>
            <a:r>
              <a:rPr lang="en-US" sz="2400" dirty="0" err="1">
                <a:solidFill>
                  <a:schemeClr val="tx1"/>
                </a:solidFill>
              </a:rPr>
              <a:t>diệu</a:t>
            </a:r>
            <a:endParaRPr lang="en-US" sz="2400" dirty="0">
              <a:solidFill>
                <a:schemeClr val="tx1"/>
              </a:solidFill>
            </a:endParaRPr>
          </a:p>
        </p:txBody>
      </p:sp>
      <p:sp>
        <p:nvSpPr>
          <p:cNvPr id="26" name="Text Box 30"/>
          <p:cNvSpPr txBox="1">
            <a:spLocks noChangeArrowheads="1"/>
          </p:cNvSpPr>
          <p:nvPr/>
        </p:nvSpPr>
        <p:spPr bwMode="auto">
          <a:xfrm>
            <a:off x="4797490" y="2491946"/>
            <a:ext cx="3962400"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eaLnBrk="1" hangingPunct="1">
              <a:spcBef>
                <a:spcPct val="20000"/>
              </a:spcBef>
            </a:pPr>
            <a:r>
              <a:rPr lang="en-US" sz="2400" b="1" i="1" dirty="0" smtClean="0">
                <a:solidFill>
                  <a:schemeClr val="accent1">
                    <a:lumMod val="50000"/>
                  </a:schemeClr>
                </a:solidFill>
              </a:rPr>
              <a:t>- </a:t>
            </a:r>
            <a:r>
              <a:rPr lang="en-US" sz="2400" b="1" i="1" dirty="0" err="1" smtClean="0">
                <a:solidFill>
                  <a:schemeClr val="accent1">
                    <a:lumMod val="50000"/>
                  </a:schemeClr>
                </a:solidFill>
              </a:rPr>
              <a:t>Trong</a:t>
            </a:r>
            <a:r>
              <a:rPr lang="en-US" sz="2400" b="1" i="1" dirty="0" smtClean="0">
                <a:solidFill>
                  <a:schemeClr val="accent1">
                    <a:lumMod val="50000"/>
                  </a:schemeClr>
                </a:solidFill>
              </a:rPr>
              <a:t> </a:t>
            </a:r>
            <a:r>
              <a:rPr lang="en-US" sz="2400" b="1" i="1" dirty="0" err="1">
                <a:solidFill>
                  <a:schemeClr val="accent1">
                    <a:lumMod val="50000"/>
                  </a:schemeClr>
                </a:solidFill>
              </a:rPr>
              <a:t>khi</a:t>
            </a:r>
            <a:r>
              <a:rPr lang="en-US" sz="2400" b="1" i="1" dirty="0">
                <a:solidFill>
                  <a:schemeClr val="accent1">
                    <a:lumMod val="50000"/>
                  </a:schemeClr>
                </a:solidFill>
              </a:rPr>
              <a:t> </a:t>
            </a:r>
            <a:r>
              <a:rPr lang="en-US" sz="2400" dirty="0" err="1">
                <a:solidFill>
                  <a:schemeClr val="tx1"/>
                </a:solidFill>
              </a:rPr>
              <a:t>Mi</a:t>
            </a:r>
            <a:r>
              <a:rPr lang="en-US" sz="2400" dirty="0">
                <a:solidFill>
                  <a:schemeClr val="tx1"/>
                </a:solidFill>
              </a:rPr>
              <a:t>-tin  </a:t>
            </a:r>
            <a:r>
              <a:rPr lang="en-US" sz="2400" dirty="0" err="1">
                <a:solidFill>
                  <a:schemeClr val="tx1"/>
                </a:solidFill>
              </a:rPr>
              <a:t>đang</a:t>
            </a:r>
            <a:r>
              <a:rPr lang="en-US" sz="2400" dirty="0">
                <a:solidFill>
                  <a:schemeClr val="tx1"/>
                </a:solidFill>
              </a:rPr>
              <a:t> ở </a:t>
            </a:r>
            <a:r>
              <a:rPr lang="en-US" sz="2400" dirty="0" err="1">
                <a:solidFill>
                  <a:schemeClr val="tx1"/>
                </a:solidFill>
              </a:rPr>
              <a:t>khu</a:t>
            </a:r>
            <a:r>
              <a:rPr lang="en-US" sz="2400" dirty="0">
                <a:solidFill>
                  <a:schemeClr val="tx1"/>
                </a:solidFill>
              </a:rPr>
              <a:t> </a:t>
            </a:r>
            <a:r>
              <a:rPr lang="en-US" sz="2400" dirty="0" err="1">
                <a:solidFill>
                  <a:schemeClr val="tx1"/>
                </a:solidFill>
              </a:rPr>
              <a:t>vườn</a:t>
            </a:r>
            <a:r>
              <a:rPr lang="en-US" sz="2400" dirty="0">
                <a:solidFill>
                  <a:schemeClr val="tx1"/>
                </a:solidFill>
              </a:rPr>
              <a:t> </a:t>
            </a:r>
            <a:r>
              <a:rPr lang="en-US" sz="2400" dirty="0" err="1">
                <a:solidFill>
                  <a:schemeClr val="tx1"/>
                </a:solidFill>
              </a:rPr>
              <a:t>kì</a:t>
            </a:r>
            <a:r>
              <a:rPr lang="en-US" sz="2400" dirty="0">
                <a:solidFill>
                  <a:schemeClr val="tx1"/>
                </a:solidFill>
              </a:rPr>
              <a:t> </a:t>
            </a:r>
            <a:r>
              <a:rPr lang="en-US" sz="2400" dirty="0" err="1">
                <a:solidFill>
                  <a:schemeClr val="tx1"/>
                </a:solidFill>
              </a:rPr>
              <a:t>diệu</a:t>
            </a:r>
            <a:r>
              <a:rPr lang="en-US" sz="2400" dirty="0">
                <a:solidFill>
                  <a:schemeClr val="tx1"/>
                </a:solidFill>
              </a:rPr>
              <a:t> </a:t>
            </a:r>
            <a:r>
              <a:rPr lang="en-US" sz="2400" dirty="0" err="1">
                <a:solidFill>
                  <a:schemeClr val="tx1"/>
                </a:solidFill>
              </a:rPr>
              <a:t>thì</a:t>
            </a:r>
            <a:r>
              <a:rPr lang="en-US" sz="2400" dirty="0">
                <a:solidFill>
                  <a:schemeClr val="tx1"/>
                </a:solidFill>
              </a:rPr>
              <a:t> </a:t>
            </a:r>
            <a:r>
              <a:rPr lang="en-US" sz="2400" dirty="0" smtClean="0">
                <a:solidFill>
                  <a:schemeClr val="tx1"/>
                </a:solidFill>
              </a:rPr>
              <a:t>Tin-tin </a:t>
            </a:r>
            <a:r>
              <a:rPr lang="en-US" sz="2400" dirty="0" err="1">
                <a:solidFill>
                  <a:schemeClr val="tx1"/>
                </a:solidFill>
              </a:rPr>
              <a:t>tìm</a:t>
            </a:r>
            <a:r>
              <a:rPr lang="en-US" sz="2400" dirty="0">
                <a:solidFill>
                  <a:schemeClr val="tx1"/>
                </a:solidFill>
              </a:rPr>
              <a:t> </a:t>
            </a:r>
            <a:r>
              <a:rPr lang="en-US" sz="2400" dirty="0" err="1">
                <a:solidFill>
                  <a:schemeClr val="tx1"/>
                </a:solidFill>
              </a:rPr>
              <a:t>đến</a:t>
            </a:r>
            <a:r>
              <a:rPr lang="en-US" sz="2400" dirty="0">
                <a:solidFill>
                  <a:schemeClr val="tx1"/>
                </a:solidFill>
              </a:rPr>
              <a:t> </a:t>
            </a:r>
            <a:r>
              <a:rPr lang="en-US" sz="2400" dirty="0" err="1">
                <a:solidFill>
                  <a:schemeClr val="tx1"/>
                </a:solidFill>
              </a:rPr>
              <a:t>công</a:t>
            </a:r>
            <a:r>
              <a:rPr lang="en-US" sz="2400" dirty="0">
                <a:solidFill>
                  <a:schemeClr val="tx1"/>
                </a:solidFill>
              </a:rPr>
              <a:t> </a:t>
            </a:r>
            <a:r>
              <a:rPr lang="en-US" sz="2400" dirty="0" err="1">
                <a:solidFill>
                  <a:schemeClr val="tx1"/>
                </a:solidFill>
              </a:rPr>
              <a:t>xưởng</a:t>
            </a:r>
            <a:r>
              <a:rPr lang="en-US" sz="2400" dirty="0">
                <a:solidFill>
                  <a:schemeClr val="tx1"/>
                </a:solidFill>
              </a:rPr>
              <a:t> </a:t>
            </a:r>
            <a:r>
              <a:rPr lang="en-US" sz="2400" dirty="0" err="1">
                <a:solidFill>
                  <a:schemeClr val="tx1"/>
                </a:solidFill>
              </a:rPr>
              <a:t>xanh</a:t>
            </a:r>
            <a:endParaRPr lang="en-US" sz="2400" b="1" dirty="0">
              <a:solidFill>
                <a:schemeClr val="tx1"/>
              </a:solidFill>
            </a:endParaRPr>
          </a:p>
        </p:txBody>
      </p:sp>
      <p:sp>
        <p:nvSpPr>
          <p:cNvPr id="29" name="Text Box 25"/>
          <p:cNvSpPr txBox="1">
            <a:spLocks noChangeArrowheads="1"/>
          </p:cNvSpPr>
          <p:nvPr/>
        </p:nvSpPr>
        <p:spPr bwMode="auto">
          <a:xfrm>
            <a:off x="318278" y="2676612"/>
            <a:ext cx="3884722"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eaLnBrk="1" hangingPunct="1">
              <a:spcBef>
                <a:spcPct val="20000"/>
              </a:spcBef>
            </a:pPr>
            <a:r>
              <a:rPr lang="en-US" sz="2400" dirty="0">
                <a:solidFill>
                  <a:schemeClr val="accent4"/>
                </a:solidFill>
              </a:rPr>
              <a:t>- </a:t>
            </a:r>
            <a:r>
              <a:rPr lang="en-US" sz="2400" b="1" i="1" dirty="0" err="1">
                <a:solidFill>
                  <a:schemeClr val="accent1">
                    <a:lumMod val="50000"/>
                  </a:schemeClr>
                </a:solidFill>
              </a:rPr>
              <a:t>Vừa</a:t>
            </a:r>
            <a:r>
              <a:rPr lang="en-US" sz="2400" b="1" i="1" dirty="0">
                <a:solidFill>
                  <a:schemeClr val="accent1">
                    <a:lumMod val="50000"/>
                  </a:schemeClr>
                </a:solidFill>
              </a:rPr>
              <a:t> </a:t>
            </a:r>
            <a:r>
              <a:rPr lang="en-US" sz="2400" b="1" i="1" dirty="0" err="1">
                <a:solidFill>
                  <a:schemeClr val="accent1">
                    <a:lumMod val="50000"/>
                  </a:schemeClr>
                </a:solidFill>
              </a:rPr>
              <a:t>lúc</a:t>
            </a:r>
            <a:r>
              <a:rPr lang="en-US" sz="2400" b="1" i="1" dirty="0">
                <a:solidFill>
                  <a:schemeClr val="accent1">
                    <a:lumMod val="50000"/>
                  </a:schemeClr>
                </a:solidFill>
              </a:rPr>
              <a:t> </a:t>
            </a:r>
            <a:r>
              <a:rPr lang="en-US" sz="2400" b="1" i="1" dirty="0" err="1">
                <a:solidFill>
                  <a:schemeClr val="accent1">
                    <a:lumMod val="50000"/>
                  </a:schemeClr>
                </a:solidFill>
              </a:rPr>
              <a:t>đó</a:t>
            </a:r>
            <a:r>
              <a:rPr lang="en-US" sz="2400" b="1" dirty="0">
                <a:solidFill>
                  <a:schemeClr val="accent1">
                    <a:lumMod val="50000"/>
                  </a:schemeClr>
                </a:solidFill>
              </a:rPr>
              <a:t>,</a:t>
            </a:r>
            <a:r>
              <a:rPr lang="en-US" sz="2400" dirty="0"/>
              <a:t> </a:t>
            </a:r>
            <a:r>
              <a:rPr lang="en-US" sz="2400" dirty="0" err="1"/>
              <a:t>em</a:t>
            </a:r>
            <a:r>
              <a:rPr lang="en-US" sz="2400" dirty="0"/>
              <a:t> </a:t>
            </a:r>
            <a:r>
              <a:rPr lang="en-US" sz="2400" dirty="0" err="1"/>
              <a:t>bé</a:t>
            </a:r>
            <a:r>
              <a:rPr lang="en-US" sz="2400" dirty="0"/>
              <a:t> </a:t>
            </a:r>
            <a:r>
              <a:rPr lang="en-US" sz="2400" dirty="0" err="1"/>
              <a:t>thứ</a:t>
            </a:r>
            <a:r>
              <a:rPr lang="en-US" sz="2400" dirty="0"/>
              <a:t> </a:t>
            </a:r>
            <a:r>
              <a:rPr lang="en-US" sz="2400" dirty="0" err="1"/>
              <a:t>hai</a:t>
            </a:r>
            <a:r>
              <a:rPr lang="en-US" sz="2400" dirty="0"/>
              <a:t> </a:t>
            </a:r>
            <a:r>
              <a:rPr lang="en-US" sz="2400" dirty="0" err="1"/>
              <a:t>tới</a:t>
            </a:r>
            <a:r>
              <a:rPr lang="en-US" sz="2400" dirty="0"/>
              <a:t> </a:t>
            </a:r>
            <a:r>
              <a:rPr lang="en-US" sz="2400" dirty="0" err="1"/>
              <a:t>khoe</a:t>
            </a:r>
            <a:r>
              <a:rPr lang="en-US" sz="2400" dirty="0"/>
              <a:t> </a:t>
            </a:r>
            <a:r>
              <a:rPr lang="en-US" sz="2400" dirty="0" err="1"/>
              <a:t>vật</a:t>
            </a:r>
            <a:r>
              <a:rPr lang="en-US" sz="2400" dirty="0"/>
              <a:t> </a:t>
            </a:r>
            <a:r>
              <a:rPr lang="en-US" sz="2400" dirty="0" err="1"/>
              <a:t>mình</a:t>
            </a:r>
            <a:r>
              <a:rPr lang="en-US" sz="2400" dirty="0"/>
              <a:t> </a:t>
            </a:r>
            <a:r>
              <a:rPr lang="en-US" sz="2400" dirty="0" err="1"/>
              <a:t>sáng</a:t>
            </a:r>
            <a:r>
              <a:rPr lang="en-US" sz="2400" dirty="0"/>
              <a:t> </a:t>
            </a:r>
            <a:r>
              <a:rPr lang="en-US" sz="2400" dirty="0" err="1"/>
              <a:t>chế</a:t>
            </a:r>
            <a:endParaRPr lang="en-US" sz="2400" dirty="0">
              <a:solidFill>
                <a:schemeClr val="tx1"/>
              </a:solidFill>
            </a:endParaRPr>
          </a:p>
        </p:txBody>
      </p:sp>
      <p:sp>
        <p:nvSpPr>
          <p:cNvPr id="30" name="Text Box 25"/>
          <p:cNvSpPr txBox="1">
            <a:spLocks noChangeArrowheads="1"/>
          </p:cNvSpPr>
          <p:nvPr/>
        </p:nvSpPr>
        <p:spPr bwMode="auto">
          <a:xfrm>
            <a:off x="304800" y="3798154"/>
            <a:ext cx="3884722"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eaLnBrk="1" hangingPunct="1">
              <a:spcBef>
                <a:spcPct val="20000"/>
              </a:spcBef>
            </a:pPr>
            <a:r>
              <a:rPr lang="en-US" sz="2400" dirty="0">
                <a:solidFill>
                  <a:schemeClr val="accent4"/>
                </a:solidFill>
              </a:rPr>
              <a:t>- </a:t>
            </a:r>
            <a:r>
              <a:rPr lang="en-US" sz="2400" b="1" i="1" dirty="0" err="1">
                <a:solidFill>
                  <a:schemeClr val="accent1">
                    <a:lumMod val="50000"/>
                  </a:schemeClr>
                </a:solidFill>
              </a:rPr>
              <a:t>Sau</a:t>
            </a:r>
            <a:r>
              <a:rPr lang="en-US" sz="2400" b="1" i="1" dirty="0">
                <a:solidFill>
                  <a:schemeClr val="accent1">
                    <a:lumMod val="50000"/>
                  </a:schemeClr>
                </a:solidFill>
              </a:rPr>
              <a:t> </a:t>
            </a:r>
            <a:r>
              <a:rPr lang="en-US" sz="2400" b="1" i="1" dirty="0" err="1">
                <a:solidFill>
                  <a:schemeClr val="accent1">
                    <a:lumMod val="50000"/>
                  </a:schemeClr>
                </a:solidFill>
              </a:rPr>
              <a:t>đó</a:t>
            </a:r>
            <a:r>
              <a:rPr lang="en-US" sz="2400" b="1" i="1" dirty="0">
                <a:solidFill>
                  <a:schemeClr val="accent1">
                    <a:lumMod val="50000"/>
                  </a:schemeClr>
                </a:solidFill>
              </a:rPr>
              <a:t>, </a:t>
            </a:r>
            <a:r>
              <a:rPr lang="en-US" sz="2400" dirty="0"/>
              <a:t>Tin-tin </a:t>
            </a:r>
            <a:r>
              <a:rPr lang="en-US" sz="2400" dirty="0" err="1"/>
              <a:t>và</a:t>
            </a:r>
            <a:r>
              <a:rPr lang="en-US" sz="2400" dirty="0"/>
              <a:t> </a:t>
            </a:r>
            <a:r>
              <a:rPr lang="en-US" sz="2400" dirty="0" err="1"/>
              <a:t>Mi</a:t>
            </a:r>
            <a:r>
              <a:rPr lang="en-US" sz="2400" dirty="0"/>
              <a:t>-tin </a:t>
            </a:r>
            <a:r>
              <a:rPr lang="en-US" sz="2400" dirty="0" err="1"/>
              <a:t>đến</a:t>
            </a:r>
            <a:r>
              <a:rPr lang="en-US" sz="2400" dirty="0"/>
              <a:t> </a:t>
            </a:r>
            <a:r>
              <a:rPr lang="en-US" sz="2400" dirty="0" err="1"/>
              <a:t>khu</a:t>
            </a:r>
            <a:r>
              <a:rPr lang="en-US" sz="2400" dirty="0"/>
              <a:t> </a:t>
            </a:r>
            <a:r>
              <a:rPr lang="en-US" sz="2400" dirty="0" err="1"/>
              <a:t>vườn</a:t>
            </a:r>
            <a:r>
              <a:rPr lang="en-US" sz="2400" dirty="0"/>
              <a:t> </a:t>
            </a:r>
            <a:r>
              <a:rPr lang="en-US" sz="2400" dirty="0" err="1"/>
              <a:t>kì</a:t>
            </a:r>
            <a:r>
              <a:rPr lang="en-US" sz="2400" dirty="0"/>
              <a:t> </a:t>
            </a:r>
            <a:r>
              <a:rPr lang="en-US" sz="2400" dirty="0" err="1"/>
              <a:t>diệu</a:t>
            </a:r>
            <a:endParaRPr lang="en-US" sz="2400" dirty="0">
              <a:solidFill>
                <a:schemeClr val="tx1"/>
              </a:solidFill>
            </a:endParaRPr>
          </a:p>
        </p:txBody>
      </p:sp>
    </p:spTree>
    <p:extLst>
      <p:ext uri="{BB962C8B-B14F-4D97-AF65-F5344CB8AC3E}">
        <p14:creationId xmlns:p14="http://schemas.microsoft.com/office/powerpoint/2010/main" val="27793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6"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4" name="Rectangle 3"/>
          <p:cNvSpPr/>
          <p:nvPr/>
        </p:nvSpPr>
        <p:spPr>
          <a:xfrm>
            <a:off x="76200" y="285750"/>
            <a:ext cx="9144000" cy="3970318"/>
          </a:xfrm>
          <a:prstGeom prst="rect">
            <a:avLst/>
          </a:prstGeom>
        </p:spPr>
        <p:txBody>
          <a:bodyPr wrap="square">
            <a:spAutoFit/>
          </a:bodyPr>
          <a:lstStyle/>
          <a:p>
            <a:r>
              <a:rPr lang="en-US" sz="2100" b="1" dirty="0">
                <a:latin typeface="Calibri" pitchFamily="34" charset="0"/>
                <a:cs typeface="Calibri" pitchFamily="34" charset="0"/>
              </a:rPr>
              <a:t>a)  </a:t>
            </a:r>
            <a:r>
              <a:rPr lang="en-US" sz="2100" b="1" dirty="0" err="1">
                <a:latin typeface="Calibri" pitchFamily="34" charset="0"/>
                <a:cs typeface="Calibri" pitchFamily="34" charset="0"/>
              </a:rPr>
              <a:t>Về</a:t>
            </a:r>
            <a:r>
              <a:rPr lang="en-US" sz="2100" b="1" dirty="0">
                <a:latin typeface="Calibri" pitchFamily="34" charset="0"/>
                <a:cs typeface="Calibri" pitchFamily="34" charset="0"/>
              </a:rPr>
              <a:t> </a:t>
            </a:r>
            <a:r>
              <a:rPr lang="en-US" sz="2100" b="1" dirty="0" err="1">
                <a:latin typeface="Calibri" pitchFamily="34" charset="0"/>
                <a:cs typeface="Calibri" pitchFamily="34" charset="0"/>
              </a:rPr>
              <a:t>trình</a:t>
            </a:r>
            <a:r>
              <a:rPr lang="en-US" sz="2100" b="1" dirty="0">
                <a:latin typeface="Calibri" pitchFamily="34" charset="0"/>
                <a:cs typeface="Calibri" pitchFamily="34" charset="0"/>
              </a:rPr>
              <a:t> </a:t>
            </a:r>
            <a:r>
              <a:rPr lang="en-US" sz="2100" b="1" dirty="0" err="1">
                <a:latin typeface="Calibri" pitchFamily="34" charset="0"/>
                <a:cs typeface="Calibri" pitchFamily="34" charset="0"/>
              </a:rPr>
              <a:t>tự</a:t>
            </a:r>
            <a:r>
              <a:rPr lang="en-US" sz="2100" b="1" dirty="0">
                <a:latin typeface="Calibri" pitchFamily="34" charset="0"/>
                <a:cs typeface="Calibri" pitchFamily="34" charset="0"/>
              </a:rPr>
              <a:t> </a:t>
            </a:r>
            <a:r>
              <a:rPr lang="en-US" sz="2100" b="1" dirty="0" err="1">
                <a:latin typeface="Calibri" pitchFamily="34" charset="0"/>
                <a:cs typeface="Calibri" pitchFamily="34" charset="0"/>
              </a:rPr>
              <a:t>sắp</a:t>
            </a:r>
            <a:r>
              <a:rPr lang="en-US" sz="2100" b="1" dirty="0">
                <a:latin typeface="Calibri" pitchFamily="34" charset="0"/>
                <a:cs typeface="Calibri" pitchFamily="34" charset="0"/>
              </a:rPr>
              <a:t> </a:t>
            </a:r>
            <a:r>
              <a:rPr lang="en-US" sz="2100" b="1" dirty="0" err="1">
                <a:latin typeface="Calibri" pitchFamily="34" charset="0"/>
                <a:cs typeface="Calibri" pitchFamily="34" charset="0"/>
              </a:rPr>
              <a:t>xếp</a:t>
            </a:r>
            <a:r>
              <a:rPr lang="en-US" sz="2100" b="1" dirty="0">
                <a:latin typeface="Calibri" pitchFamily="34" charset="0"/>
                <a:cs typeface="Calibri" pitchFamily="34" charset="0"/>
              </a:rPr>
              <a:t> </a:t>
            </a:r>
            <a:r>
              <a:rPr lang="en-US" sz="2100" b="1" dirty="0" err="1">
                <a:latin typeface="Calibri" pitchFamily="34" charset="0"/>
                <a:cs typeface="Calibri" pitchFamily="34" charset="0"/>
              </a:rPr>
              <a:t>sự</a:t>
            </a:r>
            <a:r>
              <a:rPr lang="en-US" sz="2100" b="1" dirty="0">
                <a:latin typeface="Calibri" pitchFamily="34" charset="0"/>
                <a:cs typeface="Calibri" pitchFamily="34" charset="0"/>
              </a:rPr>
              <a:t> </a:t>
            </a:r>
            <a:r>
              <a:rPr lang="en-US" sz="2100" b="1" dirty="0" err="1">
                <a:latin typeface="Calibri" pitchFamily="34" charset="0"/>
                <a:cs typeface="Calibri" pitchFamily="34" charset="0"/>
              </a:rPr>
              <a:t>việc</a:t>
            </a:r>
            <a:r>
              <a:rPr lang="en-US" sz="2100" b="1" dirty="0">
                <a:latin typeface="Calibri" pitchFamily="34" charset="0"/>
                <a:cs typeface="Calibri" pitchFamily="34" charset="0"/>
              </a:rPr>
              <a:t> :</a:t>
            </a:r>
          </a:p>
          <a:p>
            <a:pPr marL="342900" indent="-342900">
              <a:buFont typeface="Arial" pitchFamily="34" charset="0"/>
              <a:buChar char="•"/>
            </a:pPr>
            <a:r>
              <a:rPr lang="en-US" sz="2100" b="1" i="1" dirty="0" err="1" smtClean="0">
                <a:latin typeface="Calibri" pitchFamily="34" charset="0"/>
                <a:cs typeface="Calibri" pitchFamily="34" charset="0"/>
              </a:rPr>
              <a:t>Bài</a:t>
            </a:r>
            <a:r>
              <a:rPr lang="en-US" sz="2100" b="1" i="1" dirty="0" smtClean="0">
                <a:latin typeface="Calibri" pitchFamily="34" charset="0"/>
                <a:cs typeface="Calibri" pitchFamily="34" charset="0"/>
              </a:rPr>
              <a:t> </a:t>
            </a:r>
            <a:r>
              <a:rPr lang="en-US" sz="2100" b="1" i="1" dirty="0" err="1">
                <a:latin typeface="Calibri" pitchFamily="34" charset="0"/>
                <a:cs typeface="Calibri" pitchFamily="34" charset="0"/>
              </a:rPr>
              <a:t>tập</a:t>
            </a:r>
            <a:r>
              <a:rPr lang="en-US" sz="2100" b="1" i="1" dirty="0">
                <a:latin typeface="Calibri" pitchFamily="34" charset="0"/>
                <a:cs typeface="Calibri" pitchFamily="34" charset="0"/>
              </a:rPr>
              <a:t> 2: </a:t>
            </a:r>
            <a:r>
              <a:rPr lang="en-US" sz="2100" dirty="0" err="1">
                <a:latin typeface="Calibri" pitchFamily="34" charset="0"/>
                <a:cs typeface="Calibri" pitchFamily="34" charset="0"/>
              </a:rPr>
              <a:t>câu</a:t>
            </a:r>
            <a:r>
              <a:rPr lang="en-US" sz="2100" dirty="0">
                <a:latin typeface="Calibri" pitchFamily="34" charset="0"/>
                <a:cs typeface="Calibri" pitchFamily="34" charset="0"/>
              </a:rPr>
              <a:t> </a:t>
            </a:r>
            <a:r>
              <a:rPr lang="en-US" sz="2100" dirty="0" err="1">
                <a:latin typeface="Calibri" pitchFamily="34" charset="0"/>
                <a:cs typeface="Calibri" pitchFamily="34" charset="0"/>
              </a:rPr>
              <a:t>chuyện</a:t>
            </a:r>
            <a:r>
              <a:rPr lang="en-US" sz="2100" dirty="0">
                <a:latin typeface="Calibri" pitchFamily="34" charset="0"/>
                <a:cs typeface="Calibri" pitchFamily="34" charset="0"/>
              </a:rPr>
              <a:t> </a:t>
            </a:r>
            <a:r>
              <a:rPr lang="en-US" sz="2100" dirty="0" err="1">
                <a:latin typeface="Calibri" pitchFamily="34" charset="0"/>
                <a:cs typeface="Calibri" pitchFamily="34" charset="0"/>
              </a:rPr>
              <a:t>được</a:t>
            </a:r>
            <a:r>
              <a:rPr lang="en-US" sz="2100" dirty="0">
                <a:latin typeface="Calibri" pitchFamily="34" charset="0"/>
                <a:cs typeface="Calibri" pitchFamily="34" charset="0"/>
              </a:rPr>
              <a:t> </a:t>
            </a:r>
            <a:r>
              <a:rPr lang="en-US" sz="2100" dirty="0" err="1">
                <a:latin typeface="Calibri" pitchFamily="34" charset="0"/>
                <a:cs typeface="Calibri" pitchFamily="34" charset="0"/>
              </a:rPr>
              <a:t>kể</a:t>
            </a:r>
            <a:r>
              <a:rPr lang="en-US" sz="2100" dirty="0">
                <a:latin typeface="Calibri" pitchFamily="34" charset="0"/>
                <a:cs typeface="Calibri" pitchFamily="34" charset="0"/>
              </a:rPr>
              <a:t> </a:t>
            </a:r>
            <a:r>
              <a:rPr lang="en-US" sz="2100" dirty="0" err="1">
                <a:latin typeface="Calibri" pitchFamily="34" charset="0"/>
                <a:cs typeface="Calibri" pitchFamily="34" charset="0"/>
              </a:rPr>
              <a:t>theo</a:t>
            </a:r>
            <a:r>
              <a:rPr lang="en-US" sz="2100" dirty="0">
                <a:latin typeface="Calibri" pitchFamily="34" charset="0"/>
                <a:cs typeface="Calibri" pitchFamily="34" charset="0"/>
              </a:rPr>
              <a:t> </a:t>
            </a:r>
            <a:r>
              <a:rPr lang="en-US" sz="2100" dirty="0" err="1">
                <a:latin typeface="Calibri" pitchFamily="34" charset="0"/>
                <a:cs typeface="Calibri" pitchFamily="34" charset="0"/>
              </a:rPr>
              <a:t>trình</a:t>
            </a:r>
            <a:r>
              <a:rPr lang="en-US" sz="2100" dirty="0">
                <a:latin typeface="Calibri" pitchFamily="34" charset="0"/>
                <a:cs typeface="Calibri" pitchFamily="34" charset="0"/>
              </a:rPr>
              <a:t> </a:t>
            </a:r>
            <a:r>
              <a:rPr lang="en-US" sz="2100" dirty="0" err="1">
                <a:latin typeface="Calibri" pitchFamily="34" charset="0"/>
                <a:cs typeface="Calibri" pitchFamily="34" charset="0"/>
              </a:rPr>
              <a:t>tự</a:t>
            </a:r>
            <a:r>
              <a:rPr lang="en-US" sz="2100" dirty="0">
                <a:latin typeface="Calibri" pitchFamily="34" charset="0"/>
                <a:cs typeface="Calibri" pitchFamily="34" charset="0"/>
              </a:rPr>
              <a:t> </a:t>
            </a:r>
            <a:r>
              <a:rPr lang="en-US" sz="2100" dirty="0" err="1">
                <a:latin typeface="Calibri" pitchFamily="34" charset="0"/>
                <a:cs typeface="Calibri" pitchFamily="34" charset="0"/>
              </a:rPr>
              <a:t>không</a:t>
            </a:r>
            <a:r>
              <a:rPr lang="en-US" sz="2100" dirty="0">
                <a:latin typeface="Calibri" pitchFamily="34" charset="0"/>
                <a:cs typeface="Calibri" pitchFamily="34" charset="0"/>
              </a:rPr>
              <a:t> </a:t>
            </a:r>
            <a:r>
              <a:rPr lang="en-US" sz="2100" dirty="0" err="1">
                <a:latin typeface="Calibri" pitchFamily="34" charset="0"/>
                <a:cs typeface="Calibri" pitchFamily="34" charset="0"/>
              </a:rPr>
              <a:t>gian</a:t>
            </a:r>
            <a:r>
              <a:rPr lang="en-US" sz="2100" dirty="0">
                <a:latin typeface="Calibri" pitchFamily="34" charset="0"/>
                <a:cs typeface="Calibri" pitchFamily="34" charset="0"/>
              </a:rPr>
              <a:t>: </a:t>
            </a:r>
            <a:r>
              <a:rPr lang="en-US" sz="2100" dirty="0" err="1">
                <a:latin typeface="Calibri" pitchFamily="34" charset="0"/>
                <a:cs typeface="Calibri" pitchFamily="34" charset="0"/>
              </a:rPr>
              <a:t>từ</a:t>
            </a:r>
            <a:r>
              <a:rPr lang="en-US" sz="2100" dirty="0">
                <a:latin typeface="Calibri" pitchFamily="34" charset="0"/>
                <a:cs typeface="Calibri" pitchFamily="34" charset="0"/>
              </a:rPr>
              <a:t> </a:t>
            </a:r>
            <a:r>
              <a:rPr lang="en-US" sz="2100" dirty="0" err="1">
                <a:latin typeface="Calibri" pitchFamily="34" charset="0"/>
                <a:cs typeface="Calibri" pitchFamily="34" charset="0"/>
              </a:rPr>
              <a:t>khu</a:t>
            </a:r>
            <a:r>
              <a:rPr lang="en-US" sz="2100" dirty="0">
                <a:latin typeface="Calibri" pitchFamily="34" charset="0"/>
                <a:cs typeface="Calibri" pitchFamily="34" charset="0"/>
              </a:rPr>
              <a:t> </a:t>
            </a:r>
            <a:r>
              <a:rPr lang="en-US" sz="2100" dirty="0" err="1">
                <a:latin typeface="Calibri" pitchFamily="34" charset="0"/>
                <a:cs typeface="Calibri" pitchFamily="34" charset="0"/>
              </a:rPr>
              <a:t>vườn</a:t>
            </a:r>
            <a:r>
              <a:rPr lang="en-US" sz="2100" dirty="0">
                <a:latin typeface="Calibri" pitchFamily="34" charset="0"/>
                <a:cs typeface="Calibri" pitchFamily="34" charset="0"/>
              </a:rPr>
              <a:t> </a:t>
            </a:r>
            <a:r>
              <a:rPr lang="en-US" sz="2100" dirty="0" err="1">
                <a:latin typeface="Calibri" pitchFamily="34" charset="0"/>
                <a:cs typeface="Calibri" pitchFamily="34" charset="0"/>
              </a:rPr>
              <a:t>kì</a:t>
            </a:r>
            <a:r>
              <a:rPr lang="en-US" sz="2100" dirty="0">
                <a:latin typeface="Calibri" pitchFamily="34" charset="0"/>
                <a:cs typeface="Calibri" pitchFamily="34" charset="0"/>
              </a:rPr>
              <a:t> </a:t>
            </a:r>
            <a:r>
              <a:rPr lang="en-US" sz="2100" dirty="0" err="1">
                <a:latin typeface="Calibri" pitchFamily="34" charset="0"/>
                <a:cs typeface="Calibri" pitchFamily="34" charset="0"/>
              </a:rPr>
              <a:t>diệu</a:t>
            </a:r>
            <a:r>
              <a:rPr lang="en-US" sz="2100" dirty="0">
                <a:latin typeface="Calibri" pitchFamily="34" charset="0"/>
                <a:cs typeface="Calibri" pitchFamily="34" charset="0"/>
              </a:rPr>
              <a:t> </a:t>
            </a:r>
            <a:r>
              <a:rPr lang="en-US" sz="2100" dirty="0" err="1">
                <a:latin typeface="Calibri" pitchFamily="34" charset="0"/>
                <a:cs typeface="Calibri" pitchFamily="34" charset="0"/>
              </a:rPr>
              <a:t>đến</a:t>
            </a:r>
            <a:r>
              <a:rPr lang="en-US" sz="2100" dirty="0">
                <a:latin typeface="Calibri" pitchFamily="34" charset="0"/>
                <a:cs typeface="Calibri" pitchFamily="34" charset="0"/>
              </a:rPr>
              <a:t> </a:t>
            </a:r>
            <a:r>
              <a:rPr lang="en-US" sz="2100" dirty="0" err="1">
                <a:latin typeface="Calibri" pitchFamily="34" charset="0"/>
                <a:cs typeface="Calibri" pitchFamily="34" charset="0"/>
              </a:rPr>
              <a:t>công</a:t>
            </a:r>
            <a:r>
              <a:rPr lang="en-US" sz="2100" dirty="0">
                <a:latin typeface="Calibri" pitchFamily="34" charset="0"/>
                <a:cs typeface="Calibri" pitchFamily="34" charset="0"/>
              </a:rPr>
              <a:t> </a:t>
            </a:r>
            <a:r>
              <a:rPr lang="en-US" sz="2100" dirty="0" err="1">
                <a:latin typeface="Calibri" pitchFamily="34" charset="0"/>
                <a:cs typeface="Calibri" pitchFamily="34" charset="0"/>
              </a:rPr>
              <a:t>xưởng</a:t>
            </a:r>
            <a:r>
              <a:rPr lang="en-US" sz="2100" dirty="0">
                <a:latin typeface="Calibri" pitchFamily="34" charset="0"/>
                <a:cs typeface="Calibri" pitchFamily="34" charset="0"/>
              </a:rPr>
              <a:t> </a:t>
            </a:r>
            <a:r>
              <a:rPr lang="en-US" sz="2100" dirty="0" err="1">
                <a:latin typeface="Calibri" pitchFamily="34" charset="0"/>
                <a:cs typeface="Calibri" pitchFamily="34" charset="0"/>
              </a:rPr>
              <a:t>xanh</a:t>
            </a:r>
            <a:r>
              <a:rPr lang="en-US" sz="2100" dirty="0">
                <a:latin typeface="Calibri" pitchFamily="34" charset="0"/>
                <a:cs typeface="Calibri" pitchFamily="34" charset="0"/>
              </a:rPr>
              <a:t>.</a:t>
            </a:r>
          </a:p>
          <a:p>
            <a:pPr marL="342900" indent="-342900">
              <a:buFont typeface="Arial" pitchFamily="34" charset="0"/>
              <a:buChar char="•"/>
            </a:pPr>
            <a:r>
              <a:rPr lang="en-US" sz="2100" b="1" i="1" dirty="0" err="1" smtClean="0">
                <a:latin typeface="Calibri" pitchFamily="34" charset="0"/>
                <a:cs typeface="Calibri" pitchFamily="34" charset="0"/>
              </a:rPr>
              <a:t>Bài</a:t>
            </a:r>
            <a:r>
              <a:rPr lang="en-US" sz="2100" b="1" i="1" dirty="0" smtClean="0">
                <a:latin typeface="Calibri" pitchFamily="34" charset="0"/>
                <a:cs typeface="Calibri" pitchFamily="34" charset="0"/>
              </a:rPr>
              <a:t> </a:t>
            </a:r>
            <a:r>
              <a:rPr lang="en-US" sz="2100" b="1" i="1" dirty="0" err="1">
                <a:latin typeface="Calibri" pitchFamily="34" charset="0"/>
                <a:cs typeface="Calibri" pitchFamily="34" charset="0"/>
              </a:rPr>
              <a:t>tập</a:t>
            </a:r>
            <a:r>
              <a:rPr lang="en-US" sz="2100" b="1" i="1" dirty="0">
                <a:latin typeface="Calibri" pitchFamily="34" charset="0"/>
                <a:cs typeface="Calibri" pitchFamily="34" charset="0"/>
              </a:rPr>
              <a:t> 1: </a:t>
            </a:r>
            <a:r>
              <a:rPr lang="en-US" sz="2100" dirty="0" err="1">
                <a:latin typeface="Calibri" pitchFamily="34" charset="0"/>
                <a:cs typeface="Calibri" pitchFamily="34" charset="0"/>
              </a:rPr>
              <a:t>câu</a:t>
            </a:r>
            <a:r>
              <a:rPr lang="en-US" sz="2100" dirty="0">
                <a:latin typeface="Calibri" pitchFamily="34" charset="0"/>
                <a:cs typeface="Calibri" pitchFamily="34" charset="0"/>
              </a:rPr>
              <a:t> </a:t>
            </a:r>
            <a:r>
              <a:rPr lang="en-US" sz="2100" dirty="0" err="1">
                <a:latin typeface="Calibri" pitchFamily="34" charset="0"/>
                <a:cs typeface="Calibri" pitchFamily="34" charset="0"/>
              </a:rPr>
              <a:t>chuyện</a:t>
            </a:r>
            <a:r>
              <a:rPr lang="en-US" sz="2100" dirty="0">
                <a:latin typeface="Calibri" pitchFamily="34" charset="0"/>
                <a:cs typeface="Calibri" pitchFamily="34" charset="0"/>
              </a:rPr>
              <a:t> </a:t>
            </a:r>
            <a:r>
              <a:rPr lang="en-US" sz="2100" dirty="0" err="1">
                <a:latin typeface="Calibri" pitchFamily="34" charset="0"/>
                <a:cs typeface="Calibri" pitchFamily="34" charset="0"/>
              </a:rPr>
              <a:t>được</a:t>
            </a:r>
            <a:r>
              <a:rPr lang="en-US" sz="2100" dirty="0">
                <a:latin typeface="Calibri" pitchFamily="34" charset="0"/>
                <a:cs typeface="Calibri" pitchFamily="34" charset="0"/>
              </a:rPr>
              <a:t> </a:t>
            </a:r>
            <a:r>
              <a:rPr lang="en-US" sz="2100" dirty="0" err="1">
                <a:latin typeface="Calibri" pitchFamily="34" charset="0"/>
                <a:cs typeface="Calibri" pitchFamily="34" charset="0"/>
              </a:rPr>
              <a:t>kể</a:t>
            </a:r>
            <a:r>
              <a:rPr lang="en-US" sz="2100" dirty="0">
                <a:latin typeface="Calibri" pitchFamily="34" charset="0"/>
                <a:cs typeface="Calibri" pitchFamily="34" charset="0"/>
              </a:rPr>
              <a:t> </a:t>
            </a:r>
            <a:r>
              <a:rPr lang="en-US" sz="2100" dirty="0" err="1">
                <a:latin typeface="Calibri" pitchFamily="34" charset="0"/>
                <a:cs typeface="Calibri" pitchFamily="34" charset="0"/>
              </a:rPr>
              <a:t>theo</a:t>
            </a:r>
            <a:r>
              <a:rPr lang="en-US" sz="2100" dirty="0">
                <a:latin typeface="Calibri" pitchFamily="34" charset="0"/>
                <a:cs typeface="Calibri" pitchFamily="34" charset="0"/>
              </a:rPr>
              <a:t> </a:t>
            </a:r>
            <a:r>
              <a:rPr lang="en-US" sz="2100" dirty="0" err="1">
                <a:latin typeface="Calibri" pitchFamily="34" charset="0"/>
                <a:cs typeface="Calibri" pitchFamily="34" charset="0"/>
              </a:rPr>
              <a:t>trình</a:t>
            </a:r>
            <a:r>
              <a:rPr lang="en-US" sz="2100" dirty="0">
                <a:latin typeface="Calibri" pitchFamily="34" charset="0"/>
                <a:cs typeface="Calibri" pitchFamily="34" charset="0"/>
              </a:rPr>
              <a:t> </a:t>
            </a:r>
            <a:r>
              <a:rPr lang="en-US" sz="2100" dirty="0" err="1">
                <a:latin typeface="Calibri" pitchFamily="34" charset="0"/>
                <a:cs typeface="Calibri" pitchFamily="34" charset="0"/>
              </a:rPr>
              <a:t>tự</a:t>
            </a:r>
            <a:r>
              <a:rPr lang="en-US" sz="2100" dirty="0">
                <a:latin typeface="Calibri" pitchFamily="34" charset="0"/>
                <a:cs typeface="Calibri" pitchFamily="34" charset="0"/>
              </a:rPr>
              <a:t> </a:t>
            </a:r>
            <a:r>
              <a:rPr lang="en-US" sz="2100" dirty="0" err="1">
                <a:latin typeface="Calibri" pitchFamily="34" charset="0"/>
                <a:cs typeface="Calibri" pitchFamily="34" charset="0"/>
              </a:rPr>
              <a:t>thời</a:t>
            </a:r>
            <a:r>
              <a:rPr lang="en-US" sz="2100" dirty="0">
                <a:latin typeface="Calibri" pitchFamily="34" charset="0"/>
                <a:cs typeface="Calibri" pitchFamily="34" charset="0"/>
              </a:rPr>
              <a:t> </a:t>
            </a:r>
            <a:r>
              <a:rPr lang="en-US" sz="2100" dirty="0" err="1">
                <a:latin typeface="Calibri" pitchFamily="34" charset="0"/>
                <a:cs typeface="Calibri" pitchFamily="34" charset="0"/>
              </a:rPr>
              <a:t>gian</a:t>
            </a:r>
            <a:r>
              <a:rPr lang="en-US" sz="2100" dirty="0">
                <a:latin typeface="Calibri" pitchFamily="34" charset="0"/>
                <a:cs typeface="Calibri" pitchFamily="34" charset="0"/>
              </a:rPr>
              <a:t>: </a:t>
            </a:r>
            <a:r>
              <a:rPr lang="en-US" sz="2100" dirty="0" err="1">
                <a:latin typeface="Calibri" pitchFamily="34" charset="0"/>
                <a:cs typeface="Calibri" pitchFamily="34" charset="0"/>
              </a:rPr>
              <a:t>theo</a:t>
            </a:r>
            <a:r>
              <a:rPr lang="en-US" sz="2100" dirty="0">
                <a:latin typeface="Calibri" pitchFamily="34" charset="0"/>
                <a:cs typeface="Calibri" pitchFamily="34" charset="0"/>
              </a:rPr>
              <a:t> </a:t>
            </a:r>
            <a:r>
              <a:rPr lang="en-US" sz="2100" dirty="0" err="1">
                <a:latin typeface="Calibri" pitchFamily="34" charset="0"/>
                <a:cs typeface="Calibri" pitchFamily="34" charset="0"/>
              </a:rPr>
              <a:t>quá</a:t>
            </a:r>
            <a:r>
              <a:rPr lang="en-US" sz="2100" dirty="0">
                <a:latin typeface="Calibri" pitchFamily="34" charset="0"/>
                <a:cs typeface="Calibri" pitchFamily="34" charset="0"/>
              </a:rPr>
              <a:t> </a:t>
            </a:r>
            <a:r>
              <a:rPr lang="en-US" sz="2100" dirty="0" err="1">
                <a:latin typeface="Calibri" pitchFamily="34" charset="0"/>
                <a:cs typeface="Calibri" pitchFamily="34" charset="0"/>
              </a:rPr>
              <a:t>trình</a:t>
            </a:r>
            <a:r>
              <a:rPr lang="en-US" sz="2100" dirty="0">
                <a:latin typeface="Calibri" pitchFamily="34" charset="0"/>
                <a:cs typeface="Calibri" pitchFamily="34" charset="0"/>
              </a:rPr>
              <a:t> </a:t>
            </a:r>
            <a:r>
              <a:rPr lang="en-US" sz="2100" dirty="0" err="1">
                <a:latin typeface="Calibri" pitchFamily="34" charset="0"/>
                <a:cs typeface="Calibri" pitchFamily="34" charset="0"/>
              </a:rPr>
              <a:t>đi</a:t>
            </a:r>
            <a:r>
              <a:rPr lang="en-US" sz="2100" dirty="0">
                <a:latin typeface="Calibri" pitchFamily="34" charset="0"/>
                <a:cs typeface="Calibri" pitchFamily="34" charset="0"/>
              </a:rPr>
              <a:t> </a:t>
            </a:r>
            <a:r>
              <a:rPr lang="en-US" sz="2100" dirty="0" err="1">
                <a:latin typeface="Calibri" pitchFamily="34" charset="0"/>
                <a:cs typeface="Calibri" pitchFamily="34" charset="0"/>
              </a:rPr>
              <a:t>tìm</a:t>
            </a:r>
            <a:r>
              <a:rPr lang="en-US" sz="2100" dirty="0">
                <a:latin typeface="Calibri" pitchFamily="34" charset="0"/>
                <a:cs typeface="Calibri" pitchFamily="34" charset="0"/>
              </a:rPr>
              <a:t> con </a:t>
            </a:r>
            <a:r>
              <a:rPr lang="en-US" sz="2100" dirty="0" err="1">
                <a:latin typeface="Calibri" pitchFamily="34" charset="0"/>
                <a:cs typeface="Calibri" pitchFamily="34" charset="0"/>
              </a:rPr>
              <a:t>Chim</a:t>
            </a:r>
            <a:r>
              <a:rPr lang="en-US" sz="2100" dirty="0">
                <a:latin typeface="Calibri" pitchFamily="34" charset="0"/>
                <a:cs typeface="Calibri" pitchFamily="34" charset="0"/>
              </a:rPr>
              <a:t> </a:t>
            </a:r>
            <a:r>
              <a:rPr lang="en-US" sz="2100" dirty="0" err="1">
                <a:latin typeface="Calibri" pitchFamily="34" charset="0"/>
                <a:cs typeface="Calibri" pitchFamily="34" charset="0"/>
              </a:rPr>
              <a:t>Xanh</a:t>
            </a:r>
            <a:r>
              <a:rPr lang="en-US" sz="2100" dirty="0">
                <a:latin typeface="Calibri" pitchFamily="34" charset="0"/>
                <a:cs typeface="Calibri" pitchFamily="34" charset="0"/>
              </a:rPr>
              <a:t> </a:t>
            </a:r>
            <a:r>
              <a:rPr lang="en-US" sz="2100" dirty="0" err="1">
                <a:latin typeface="Calibri" pitchFamily="34" charset="0"/>
                <a:cs typeface="Calibri" pitchFamily="34" charset="0"/>
              </a:rPr>
              <a:t>của</a:t>
            </a:r>
            <a:r>
              <a:rPr lang="en-US" sz="2100" dirty="0">
                <a:latin typeface="Calibri" pitchFamily="34" charset="0"/>
                <a:cs typeface="Calibri" pitchFamily="34" charset="0"/>
              </a:rPr>
              <a:t> </a:t>
            </a:r>
            <a:r>
              <a:rPr lang="en-US" sz="2100" dirty="0" err="1">
                <a:latin typeface="Calibri" pitchFamily="34" charset="0"/>
                <a:cs typeface="Calibri" pitchFamily="34" charset="0"/>
              </a:rPr>
              <a:t>Mi</a:t>
            </a:r>
            <a:r>
              <a:rPr lang="en-US" sz="2100" dirty="0">
                <a:latin typeface="Calibri" pitchFamily="34" charset="0"/>
                <a:cs typeface="Calibri" pitchFamily="34" charset="0"/>
              </a:rPr>
              <a:t>-tin </a:t>
            </a:r>
            <a:r>
              <a:rPr lang="en-US" sz="2100" dirty="0" err="1">
                <a:latin typeface="Calibri" pitchFamily="34" charset="0"/>
                <a:cs typeface="Calibri" pitchFamily="34" charset="0"/>
              </a:rPr>
              <a:t>và</a:t>
            </a:r>
            <a:r>
              <a:rPr lang="en-US" sz="2100" dirty="0">
                <a:latin typeface="Calibri" pitchFamily="34" charset="0"/>
                <a:cs typeface="Calibri" pitchFamily="34" charset="0"/>
              </a:rPr>
              <a:t> Tin-tin</a:t>
            </a:r>
          </a:p>
          <a:p>
            <a:r>
              <a:rPr lang="en-US" sz="2100" b="1" dirty="0">
                <a:latin typeface="Calibri" pitchFamily="34" charset="0"/>
                <a:cs typeface="Calibri" pitchFamily="34" charset="0"/>
              </a:rPr>
              <a:t>b) </a:t>
            </a:r>
            <a:r>
              <a:rPr lang="en-US" sz="2100" b="1" dirty="0" err="1">
                <a:latin typeface="Calibri" pitchFamily="34" charset="0"/>
                <a:cs typeface="Calibri" pitchFamily="34" charset="0"/>
              </a:rPr>
              <a:t>Về</a:t>
            </a:r>
            <a:r>
              <a:rPr lang="en-US" sz="2100" b="1" dirty="0">
                <a:latin typeface="Calibri" pitchFamily="34" charset="0"/>
                <a:cs typeface="Calibri" pitchFamily="34" charset="0"/>
              </a:rPr>
              <a:t> </a:t>
            </a:r>
            <a:r>
              <a:rPr lang="en-US" sz="2100" b="1" dirty="0" err="1">
                <a:latin typeface="Calibri" pitchFamily="34" charset="0"/>
                <a:cs typeface="Calibri" pitchFamily="34" charset="0"/>
              </a:rPr>
              <a:t>những</a:t>
            </a:r>
            <a:r>
              <a:rPr lang="en-US" sz="2100" b="1" dirty="0">
                <a:latin typeface="Calibri" pitchFamily="34" charset="0"/>
                <a:cs typeface="Calibri" pitchFamily="34" charset="0"/>
              </a:rPr>
              <a:t> </a:t>
            </a:r>
            <a:r>
              <a:rPr lang="en-US" sz="2100" b="1" dirty="0" err="1">
                <a:latin typeface="Calibri" pitchFamily="34" charset="0"/>
                <a:cs typeface="Calibri" pitchFamily="34" charset="0"/>
              </a:rPr>
              <a:t>từ</a:t>
            </a:r>
            <a:r>
              <a:rPr lang="en-US" sz="2100" b="1" dirty="0">
                <a:latin typeface="Calibri" pitchFamily="34" charset="0"/>
                <a:cs typeface="Calibri" pitchFamily="34" charset="0"/>
              </a:rPr>
              <a:t> </a:t>
            </a:r>
            <a:r>
              <a:rPr lang="en-US" sz="2100" b="1" dirty="0" err="1">
                <a:latin typeface="Calibri" pitchFamily="34" charset="0"/>
                <a:cs typeface="Calibri" pitchFamily="34" charset="0"/>
              </a:rPr>
              <a:t>ngữ</a:t>
            </a:r>
            <a:r>
              <a:rPr lang="en-US" sz="2100" b="1" dirty="0">
                <a:latin typeface="Calibri" pitchFamily="34" charset="0"/>
                <a:cs typeface="Calibri" pitchFamily="34" charset="0"/>
              </a:rPr>
              <a:t> </a:t>
            </a:r>
            <a:r>
              <a:rPr lang="en-US" sz="2100" b="1" dirty="0" err="1">
                <a:latin typeface="Calibri" pitchFamily="34" charset="0"/>
                <a:cs typeface="Calibri" pitchFamily="34" charset="0"/>
              </a:rPr>
              <a:t>nối</a:t>
            </a:r>
            <a:r>
              <a:rPr lang="en-US" sz="2100" b="1" dirty="0">
                <a:latin typeface="Calibri" pitchFamily="34" charset="0"/>
                <a:cs typeface="Calibri" pitchFamily="34" charset="0"/>
              </a:rPr>
              <a:t> </a:t>
            </a:r>
            <a:r>
              <a:rPr lang="en-US" sz="2100" b="1" dirty="0" err="1">
                <a:latin typeface="Calibri" pitchFamily="34" charset="0"/>
                <a:cs typeface="Calibri" pitchFamily="34" charset="0"/>
              </a:rPr>
              <a:t>hai</a:t>
            </a:r>
            <a:r>
              <a:rPr lang="en-US" sz="2100" b="1" dirty="0">
                <a:latin typeface="Calibri" pitchFamily="34" charset="0"/>
                <a:cs typeface="Calibri" pitchFamily="34" charset="0"/>
              </a:rPr>
              <a:t> </a:t>
            </a:r>
            <a:r>
              <a:rPr lang="en-US" sz="2100" b="1" dirty="0" err="1">
                <a:latin typeface="Calibri" pitchFamily="34" charset="0"/>
                <a:cs typeface="Calibri" pitchFamily="34" charset="0"/>
              </a:rPr>
              <a:t>đoạn</a:t>
            </a:r>
            <a:r>
              <a:rPr lang="en-US" sz="2100" b="1" dirty="0">
                <a:latin typeface="Calibri" pitchFamily="34" charset="0"/>
                <a:cs typeface="Calibri" pitchFamily="34" charset="0"/>
              </a:rPr>
              <a:t>:</a:t>
            </a:r>
          </a:p>
          <a:p>
            <a:pPr marL="342900" indent="-342900">
              <a:buFont typeface="Arial" pitchFamily="34" charset="0"/>
              <a:buChar char="•"/>
            </a:pPr>
            <a:r>
              <a:rPr lang="en-US" sz="2100" b="1" i="1" dirty="0" err="1" smtClean="0">
                <a:latin typeface="Calibri" pitchFamily="34" charset="0"/>
                <a:cs typeface="Calibri" pitchFamily="34" charset="0"/>
              </a:rPr>
              <a:t>Bài</a:t>
            </a:r>
            <a:r>
              <a:rPr lang="en-US" sz="2100" b="1" i="1" dirty="0" smtClean="0">
                <a:latin typeface="Calibri" pitchFamily="34" charset="0"/>
                <a:cs typeface="Calibri" pitchFamily="34" charset="0"/>
              </a:rPr>
              <a:t> </a:t>
            </a:r>
            <a:r>
              <a:rPr lang="en-US" sz="2100" b="1" i="1" dirty="0" err="1">
                <a:latin typeface="Calibri" pitchFamily="34" charset="0"/>
                <a:cs typeface="Calibri" pitchFamily="34" charset="0"/>
              </a:rPr>
              <a:t>tập</a:t>
            </a:r>
            <a:r>
              <a:rPr lang="en-US" sz="2100" b="1" i="1" dirty="0">
                <a:latin typeface="Calibri" pitchFamily="34" charset="0"/>
                <a:cs typeface="Calibri" pitchFamily="34" charset="0"/>
              </a:rPr>
              <a:t> 1:</a:t>
            </a:r>
            <a:r>
              <a:rPr lang="en-US" sz="2100" dirty="0">
                <a:latin typeface="Calibri" pitchFamily="34" charset="0"/>
                <a:cs typeface="Calibri" pitchFamily="34" charset="0"/>
              </a:rPr>
              <a:t> </a:t>
            </a:r>
            <a:r>
              <a:rPr lang="en-US" sz="2100" dirty="0" err="1">
                <a:latin typeface="Calibri" pitchFamily="34" charset="0"/>
                <a:cs typeface="Calibri" pitchFamily="34" charset="0"/>
              </a:rPr>
              <a:t>Vì</a:t>
            </a:r>
            <a:r>
              <a:rPr lang="en-US" sz="2100" dirty="0">
                <a:latin typeface="Calibri" pitchFamily="34" charset="0"/>
                <a:cs typeface="Calibri" pitchFamily="34" charset="0"/>
              </a:rPr>
              <a:t> </a:t>
            </a:r>
            <a:r>
              <a:rPr lang="en-US" sz="2100" dirty="0" err="1">
                <a:latin typeface="Calibri" pitchFamily="34" charset="0"/>
                <a:cs typeface="Calibri" pitchFamily="34" charset="0"/>
              </a:rPr>
              <a:t>kể</a:t>
            </a:r>
            <a:r>
              <a:rPr lang="en-US" sz="2100" dirty="0">
                <a:latin typeface="Calibri" pitchFamily="34" charset="0"/>
                <a:cs typeface="Calibri" pitchFamily="34" charset="0"/>
              </a:rPr>
              <a:t> </a:t>
            </a:r>
            <a:r>
              <a:rPr lang="en-US" sz="2100" dirty="0" err="1">
                <a:latin typeface="Calibri" pitchFamily="34" charset="0"/>
                <a:cs typeface="Calibri" pitchFamily="34" charset="0"/>
              </a:rPr>
              <a:t>theo</a:t>
            </a:r>
            <a:r>
              <a:rPr lang="en-US" sz="2100" dirty="0">
                <a:latin typeface="Calibri" pitchFamily="34" charset="0"/>
                <a:cs typeface="Calibri" pitchFamily="34" charset="0"/>
              </a:rPr>
              <a:t> </a:t>
            </a:r>
            <a:r>
              <a:rPr lang="en-US" sz="2100" dirty="0" err="1">
                <a:latin typeface="Calibri" pitchFamily="34" charset="0"/>
                <a:cs typeface="Calibri" pitchFamily="34" charset="0"/>
              </a:rPr>
              <a:t>trình</a:t>
            </a:r>
            <a:r>
              <a:rPr lang="en-US" sz="2100" dirty="0">
                <a:latin typeface="Calibri" pitchFamily="34" charset="0"/>
                <a:cs typeface="Calibri" pitchFamily="34" charset="0"/>
              </a:rPr>
              <a:t> </a:t>
            </a:r>
            <a:r>
              <a:rPr lang="en-US" sz="2100" dirty="0" err="1">
                <a:latin typeface="Calibri" pitchFamily="34" charset="0"/>
                <a:cs typeface="Calibri" pitchFamily="34" charset="0"/>
              </a:rPr>
              <a:t>tự</a:t>
            </a:r>
            <a:r>
              <a:rPr lang="en-US" sz="2100" dirty="0">
                <a:latin typeface="Calibri" pitchFamily="34" charset="0"/>
                <a:cs typeface="Calibri" pitchFamily="34" charset="0"/>
              </a:rPr>
              <a:t> </a:t>
            </a:r>
            <a:r>
              <a:rPr lang="en-US" sz="2100" dirty="0" err="1">
                <a:latin typeface="Calibri" pitchFamily="34" charset="0"/>
                <a:cs typeface="Calibri" pitchFamily="34" charset="0"/>
              </a:rPr>
              <a:t>thời</a:t>
            </a:r>
            <a:r>
              <a:rPr lang="en-US" sz="2100" dirty="0">
                <a:latin typeface="Calibri" pitchFamily="34" charset="0"/>
                <a:cs typeface="Calibri" pitchFamily="34" charset="0"/>
              </a:rPr>
              <a:t> </a:t>
            </a:r>
            <a:r>
              <a:rPr lang="en-US" sz="2100" dirty="0" err="1">
                <a:latin typeface="Calibri" pitchFamily="34" charset="0"/>
                <a:cs typeface="Calibri" pitchFamily="34" charset="0"/>
              </a:rPr>
              <a:t>gian</a:t>
            </a:r>
            <a:r>
              <a:rPr lang="en-US" sz="2100" dirty="0">
                <a:latin typeface="Calibri" pitchFamily="34" charset="0"/>
                <a:cs typeface="Calibri" pitchFamily="34" charset="0"/>
              </a:rPr>
              <a:t> </a:t>
            </a:r>
            <a:r>
              <a:rPr lang="en-US" sz="2100" dirty="0" err="1">
                <a:latin typeface="Calibri" pitchFamily="34" charset="0"/>
                <a:cs typeface="Calibri" pitchFamily="34" charset="0"/>
              </a:rPr>
              <a:t>nên</a:t>
            </a:r>
            <a:r>
              <a:rPr lang="en-US" sz="2100" dirty="0">
                <a:latin typeface="Calibri" pitchFamily="34" charset="0"/>
                <a:cs typeface="Calibri" pitchFamily="34" charset="0"/>
              </a:rPr>
              <a:t> </a:t>
            </a:r>
            <a:r>
              <a:rPr lang="en-US" sz="2100" dirty="0" err="1">
                <a:latin typeface="Calibri" pitchFamily="34" charset="0"/>
                <a:cs typeface="Calibri" pitchFamily="34" charset="0"/>
              </a:rPr>
              <a:t>trong</a:t>
            </a:r>
            <a:r>
              <a:rPr lang="en-US" sz="2100" dirty="0">
                <a:latin typeface="Calibri" pitchFamily="34" charset="0"/>
                <a:cs typeface="Calibri" pitchFamily="34" charset="0"/>
              </a:rPr>
              <a:t> </a:t>
            </a:r>
            <a:r>
              <a:rPr lang="en-US" sz="2100" dirty="0" err="1">
                <a:latin typeface="Calibri" pitchFamily="34" charset="0"/>
                <a:cs typeface="Calibri" pitchFamily="34" charset="0"/>
              </a:rPr>
              <a:t>câu</a:t>
            </a:r>
            <a:r>
              <a:rPr lang="en-US" sz="2100" dirty="0">
                <a:latin typeface="Calibri" pitchFamily="34" charset="0"/>
                <a:cs typeface="Calibri" pitchFamily="34" charset="0"/>
              </a:rPr>
              <a:t> </a:t>
            </a:r>
            <a:r>
              <a:rPr lang="en-US" sz="2100" dirty="0" err="1">
                <a:latin typeface="Calibri" pitchFamily="34" charset="0"/>
                <a:cs typeface="Calibri" pitchFamily="34" charset="0"/>
              </a:rPr>
              <a:t>chuyện</a:t>
            </a:r>
            <a:r>
              <a:rPr lang="en-US" sz="2100" dirty="0">
                <a:latin typeface="Calibri" pitchFamily="34" charset="0"/>
                <a:cs typeface="Calibri" pitchFamily="34" charset="0"/>
              </a:rPr>
              <a:t> </a:t>
            </a:r>
            <a:r>
              <a:rPr lang="en-US" sz="2100" dirty="0" err="1">
                <a:latin typeface="Calibri" pitchFamily="34" charset="0"/>
                <a:cs typeface="Calibri" pitchFamily="34" charset="0"/>
              </a:rPr>
              <a:t>sử</a:t>
            </a:r>
            <a:r>
              <a:rPr lang="en-US" sz="2100" dirty="0">
                <a:latin typeface="Calibri" pitchFamily="34" charset="0"/>
                <a:cs typeface="Calibri" pitchFamily="34" charset="0"/>
              </a:rPr>
              <a:t> </a:t>
            </a:r>
            <a:r>
              <a:rPr lang="en-US" sz="2100" dirty="0" err="1">
                <a:latin typeface="Calibri" pitchFamily="34" charset="0"/>
                <a:cs typeface="Calibri" pitchFamily="34" charset="0"/>
              </a:rPr>
              <a:t>dụng</a:t>
            </a:r>
            <a:r>
              <a:rPr lang="en-US" sz="2100" dirty="0">
                <a:latin typeface="Calibri" pitchFamily="34" charset="0"/>
                <a:cs typeface="Calibri" pitchFamily="34" charset="0"/>
              </a:rPr>
              <a:t> </a:t>
            </a:r>
            <a:r>
              <a:rPr lang="en-US" sz="2100" dirty="0" err="1">
                <a:latin typeface="Calibri" pitchFamily="34" charset="0"/>
                <a:cs typeface="Calibri" pitchFamily="34" charset="0"/>
              </a:rPr>
              <a:t>những</a:t>
            </a:r>
            <a:r>
              <a:rPr lang="en-US" sz="2100" dirty="0">
                <a:latin typeface="Calibri" pitchFamily="34" charset="0"/>
                <a:cs typeface="Calibri" pitchFamily="34" charset="0"/>
              </a:rPr>
              <a:t> </a:t>
            </a:r>
            <a:r>
              <a:rPr lang="en-US" sz="2100" dirty="0" err="1">
                <a:latin typeface="Calibri" pitchFamily="34" charset="0"/>
                <a:cs typeface="Calibri" pitchFamily="34" charset="0"/>
              </a:rPr>
              <a:t>từ</a:t>
            </a:r>
            <a:r>
              <a:rPr lang="en-US" sz="2100" dirty="0">
                <a:latin typeface="Calibri" pitchFamily="34" charset="0"/>
                <a:cs typeface="Calibri" pitchFamily="34" charset="0"/>
              </a:rPr>
              <a:t> </a:t>
            </a:r>
            <a:r>
              <a:rPr lang="en-US" sz="2100" dirty="0" err="1">
                <a:latin typeface="Calibri" pitchFamily="34" charset="0"/>
                <a:cs typeface="Calibri" pitchFamily="34" charset="0"/>
              </a:rPr>
              <a:t>nối</a:t>
            </a:r>
            <a:r>
              <a:rPr lang="en-US" sz="2100" dirty="0">
                <a:latin typeface="Calibri" pitchFamily="34" charset="0"/>
                <a:cs typeface="Calibri" pitchFamily="34" charset="0"/>
              </a:rPr>
              <a:t> </a:t>
            </a:r>
            <a:r>
              <a:rPr lang="en-US" sz="2100" dirty="0" err="1">
                <a:latin typeface="Calibri" pitchFamily="34" charset="0"/>
                <a:cs typeface="Calibri" pitchFamily="34" charset="0"/>
              </a:rPr>
              <a:t>chỉ</a:t>
            </a:r>
            <a:r>
              <a:rPr lang="en-US" sz="2100" dirty="0">
                <a:latin typeface="Calibri" pitchFamily="34" charset="0"/>
                <a:cs typeface="Calibri" pitchFamily="34" charset="0"/>
              </a:rPr>
              <a:t> </a:t>
            </a:r>
            <a:r>
              <a:rPr lang="en-US" sz="2100" dirty="0" err="1">
                <a:latin typeface="Calibri" pitchFamily="34" charset="0"/>
                <a:cs typeface="Calibri" pitchFamily="34" charset="0"/>
              </a:rPr>
              <a:t>thời</a:t>
            </a:r>
            <a:r>
              <a:rPr lang="en-US" sz="2100" dirty="0">
                <a:latin typeface="Calibri" pitchFamily="34" charset="0"/>
                <a:cs typeface="Calibri" pitchFamily="34" charset="0"/>
              </a:rPr>
              <a:t> </a:t>
            </a:r>
            <a:r>
              <a:rPr lang="en-US" sz="2100" dirty="0" err="1">
                <a:latin typeface="Calibri" pitchFamily="34" charset="0"/>
                <a:cs typeface="Calibri" pitchFamily="34" charset="0"/>
              </a:rPr>
              <a:t>gian</a:t>
            </a:r>
            <a:r>
              <a:rPr lang="en-US" sz="2100" dirty="0">
                <a:latin typeface="Calibri" pitchFamily="34" charset="0"/>
                <a:cs typeface="Calibri" pitchFamily="34" charset="0"/>
              </a:rPr>
              <a:t> </a:t>
            </a:r>
            <a:r>
              <a:rPr lang="en-US" sz="2100" dirty="0" err="1">
                <a:latin typeface="Calibri" pitchFamily="34" charset="0"/>
                <a:cs typeface="Calibri" pitchFamily="34" charset="0"/>
              </a:rPr>
              <a:t>như</a:t>
            </a:r>
            <a:r>
              <a:rPr lang="en-US" sz="2100" dirty="0">
                <a:latin typeface="Calibri" pitchFamily="34" charset="0"/>
                <a:cs typeface="Calibri" pitchFamily="34" charset="0"/>
              </a:rPr>
              <a:t>: </a:t>
            </a:r>
            <a:r>
              <a:rPr lang="en-US" sz="2100" dirty="0" err="1">
                <a:latin typeface="Calibri" pitchFamily="34" charset="0"/>
                <a:cs typeface="Calibri" pitchFamily="34" charset="0"/>
              </a:rPr>
              <a:t>trước</a:t>
            </a:r>
            <a:r>
              <a:rPr lang="en-US" sz="2100" dirty="0">
                <a:latin typeface="Calibri" pitchFamily="34" charset="0"/>
                <a:cs typeface="Calibri" pitchFamily="34" charset="0"/>
              </a:rPr>
              <a:t> </a:t>
            </a:r>
            <a:r>
              <a:rPr lang="en-US" sz="2100" dirty="0" err="1">
                <a:latin typeface="Calibri" pitchFamily="34" charset="0"/>
                <a:cs typeface="Calibri" pitchFamily="34" charset="0"/>
              </a:rPr>
              <a:t>hết</a:t>
            </a:r>
            <a:r>
              <a:rPr lang="en-US" sz="2100" dirty="0">
                <a:latin typeface="Calibri" pitchFamily="34" charset="0"/>
                <a:cs typeface="Calibri" pitchFamily="34" charset="0"/>
              </a:rPr>
              <a:t>, </a:t>
            </a:r>
            <a:r>
              <a:rPr lang="en-US" sz="2100" dirty="0" err="1">
                <a:latin typeface="Calibri" pitchFamily="34" charset="0"/>
                <a:cs typeface="Calibri" pitchFamily="34" charset="0"/>
              </a:rPr>
              <a:t>vừa</a:t>
            </a:r>
            <a:r>
              <a:rPr lang="en-US" sz="2100" dirty="0">
                <a:latin typeface="Calibri" pitchFamily="34" charset="0"/>
                <a:cs typeface="Calibri" pitchFamily="34" charset="0"/>
              </a:rPr>
              <a:t> </a:t>
            </a:r>
            <a:r>
              <a:rPr lang="en-US" sz="2100" dirty="0" err="1">
                <a:latin typeface="Calibri" pitchFamily="34" charset="0"/>
                <a:cs typeface="Calibri" pitchFamily="34" charset="0"/>
              </a:rPr>
              <a:t>lúc</a:t>
            </a:r>
            <a:r>
              <a:rPr lang="en-US" sz="2100" dirty="0">
                <a:latin typeface="Calibri" pitchFamily="34" charset="0"/>
                <a:cs typeface="Calibri" pitchFamily="34" charset="0"/>
              </a:rPr>
              <a:t> </a:t>
            </a:r>
            <a:r>
              <a:rPr lang="en-US" sz="2100" dirty="0" err="1">
                <a:latin typeface="Calibri" pitchFamily="34" charset="0"/>
                <a:cs typeface="Calibri" pitchFamily="34" charset="0"/>
              </a:rPr>
              <a:t>đó</a:t>
            </a:r>
            <a:r>
              <a:rPr lang="en-US" sz="2100" dirty="0">
                <a:latin typeface="Calibri" pitchFamily="34" charset="0"/>
                <a:cs typeface="Calibri" pitchFamily="34" charset="0"/>
              </a:rPr>
              <a:t>, </a:t>
            </a:r>
            <a:r>
              <a:rPr lang="en-US" sz="2100" dirty="0" err="1">
                <a:latin typeface="Calibri" pitchFamily="34" charset="0"/>
                <a:cs typeface="Calibri" pitchFamily="34" charset="0"/>
              </a:rPr>
              <a:t>sau</a:t>
            </a:r>
            <a:r>
              <a:rPr lang="en-US" sz="2100" dirty="0">
                <a:latin typeface="Calibri" pitchFamily="34" charset="0"/>
                <a:cs typeface="Calibri" pitchFamily="34" charset="0"/>
              </a:rPr>
              <a:t> </a:t>
            </a:r>
            <a:r>
              <a:rPr lang="en-US" sz="2100" dirty="0" err="1">
                <a:latin typeface="Calibri" pitchFamily="34" charset="0"/>
                <a:cs typeface="Calibri" pitchFamily="34" charset="0"/>
              </a:rPr>
              <a:t>đó</a:t>
            </a:r>
            <a:r>
              <a:rPr lang="en-US" sz="2100" dirty="0">
                <a:latin typeface="Calibri" pitchFamily="34" charset="0"/>
                <a:cs typeface="Calibri" pitchFamily="34" charset="0"/>
              </a:rPr>
              <a:t>.</a:t>
            </a:r>
          </a:p>
          <a:p>
            <a:pPr marL="342900" indent="-342900">
              <a:buFont typeface="Arial" pitchFamily="34" charset="0"/>
              <a:buChar char="•"/>
            </a:pPr>
            <a:r>
              <a:rPr lang="en-US" sz="2100" b="1" i="1" dirty="0" err="1" smtClean="0">
                <a:latin typeface="Calibri" pitchFamily="34" charset="0"/>
                <a:cs typeface="Calibri" pitchFamily="34" charset="0"/>
              </a:rPr>
              <a:t>Bài</a:t>
            </a:r>
            <a:r>
              <a:rPr lang="en-US" sz="2100" b="1" i="1" dirty="0" smtClean="0">
                <a:latin typeface="Calibri" pitchFamily="34" charset="0"/>
                <a:cs typeface="Calibri" pitchFamily="34" charset="0"/>
              </a:rPr>
              <a:t> </a:t>
            </a:r>
            <a:r>
              <a:rPr lang="en-US" sz="2100" b="1" i="1" dirty="0" err="1">
                <a:latin typeface="Calibri" pitchFamily="34" charset="0"/>
                <a:cs typeface="Calibri" pitchFamily="34" charset="0"/>
              </a:rPr>
              <a:t>tập</a:t>
            </a:r>
            <a:r>
              <a:rPr lang="en-US" sz="2100" b="1" i="1" dirty="0">
                <a:latin typeface="Calibri" pitchFamily="34" charset="0"/>
                <a:cs typeface="Calibri" pitchFamily="34" charset="0"/>
              </a:rPr>
              <a:t> 2: </a:t>
            </a:r>
            <a:r>
              <a:rPr lang="en-US" sz="2100" dirty="0" err="1">
                <a:latin typeface="Calibri" pitchFamily="34" charset="0"/>
                <a:cs typeface="Calibri" pitchFamily="34" charset="0"/>
              </a:rPr>
              <a:t>Vì</a:t>
            </a:r>
            <a:r>
              <a:rPr lang="en-US" sz="2100" dirty="0">
                <a:latin typeface="Calibri" pitchFamily="34" charset="0"/>
                <a:cs typeface="Calibri" pitchFamily="34" charset="0"/>
              </a:rPr>
              <a:t> </a:t>
            </a:r>
            <a:r>
              <a:rPr lang="en-US" sz="2100" dirty="0" err="1">
                <a:latin typeface="Calibri" pitchFamily="34" charset="0"/>
                <a:cs typeface="Calibri" pitchFamily="34" charset="0"/>
              </a:rPr>
              <a:t>kể</a:t>
            </a:r>
            <a:r>
              <a:rPr lang="en-US" sz="2100" dirty="0">
                <a:latin typeface="Calibri" pitchFamily="34" charset="0"/>
                <a:cs typeface="Calibri" pitchFamily="34" charset="0"/>
              </a:rPr>
              <a:t> </a:t>
            </a:r>
            <a:r>
              <a:rPr lang="en-US" sz="2100" dirty="0" err="1">
                <a:latin typeface="Calibri" pitchFamily="34" charset="0"/>
                <a:cs typeface="Calibri" pitchFamily="34" charset="0"/>
              </a:rPr>
              <a:t>theo</a:t>
            </a:r>
            <a:r>
              <a:rPr lang="en-US" sz="2100" dirty="0">
                <a:latin typeface="Calibri" pitchFamily="34" charset="0"/>
                <a:cs typeface="Calibri" pitchFamily="34" charset="0"/>
              </a:rPr>
              <a:t> </a:t>
            </a:r>
            <a:r>
              <a:rPr lang="en-US" sz="2100" dirty="0" err="1">
                <a:latin typeface="Calibri" pitchFamily="34" charset="0"/>
                <a:cs typeface="Calibri" pitchFamily="34" charset="0"/>
              </a:rPr>
              <a:t>trình</a:t>
            </a:r>
            <a:r>
              <a:rPr lang="en-US" sz="2100" dirty="0">
                <a:latin typeface="Calibri" pitchFamily="34" charset="0"/>
                <a:cs typeface="Calibri" pitchFamily="34" charset="0"/>
              </a:rPr>
              <a:t> </a:t>
            </a:r>
            <a:r>
              <a:rPr lang="en-US" sz="2100" dirty="0" err="1">
                <a:latin typeface="Calibri" pitchFamily="34" charset="0"/>
                <a:cs typeface="Calibri" pitchFamily="34" charset="0"/>
              </a:rPr>
              <a:t>tự</a:t>
            </a:r>
            <a:r>
              <a:rPr lang="en-US" sz="2100" dirty="0">
                <a:latin typeface="Calibri" pitchFamily="34" charset="0"/>
                <a:cs typeface="Calibri" pitchFamily="34" charset="0"/>
              </a:rPr>
              <a:t> </a:t>
            </a:r>
            <a:r>
              <a:rPr lang="en-US" sz="2100" dirty="0" err="1">
                <a:latin typeface="Calibri" pitchFamily="34" charset="0"/>
                <a:cs typeface="Calibri" pitchFamily="34" charset="0"/>
              </a:rPr>
              <a:t>không</a:t>
            </a:r>
            <a:r>
              <a:rPr lang="en-US" sz="2100" dirty="0">
                <a:latin typeface="Calibri" pitchFamily="34" charset="0"/>
                <a:cs typeface="Calibri" pitchFamily="34" charset="0"/>
              </a:rPr>
              <a:t> </a:t>
            </a:r>
            <a:r>
              <a:rPr lang="en-US" sz="2100" dirty="0" err="1">
                <a:latin typeface="Calibri" pitchFamily="34" charset="0"/>
                <a:cs typeface="Calibri" pitchFamily="34" charset="0"/>
              </a:rPr>
              <a:t>gian</a:t>
            </a:r>
            <a:r>
              <a:rPr lang="en-US" sz="2100" dirty="0">
                <a:latin typeface="Calibri" pitchFamily="34" charset="0"/>
                <a:cs typeface="Calibri" pitchFamily="34" charset="0"/>
              </a:rPr>
              <a:t> </a:t>
            </a:r>
            <a:r>
              <a:rPr lang="en-US" sz="2100" dirty="0" err="1">
                <a:latin typeface="Calibri" pitchFamily="34" charset="0"/>
                <a:cs typeface="Calibri" pitchFamily="34" charset="0"/>
              </a:rPr>
              <a:t>nên</a:t>
            </a:r>
            <a:r>
              <a:rPr lang="en-US" sz="2100" dirty="0">
                <a:latin typeface="Calibri" pitchFamily="34" charset="0"/>
                <a:cs typeface="Calibri" pitchFamily="34" charset="0"/>
              </a:rPr>
              <a:t> </a:t>
            </a:r>
            <a:r>
              <a:rPr lang="en-US" sz="2100" dirty="0" err="1">
                <a:latin typeface="Calibri" pitchFamily="34" charset="0"/>
                <a:cs typeface="Calibri" pitchFamily="34" charset="0"/>
              </a:rPr>
              <a:t>các</a:t>
            </a:r>
            <a:r>
              <a:rPr lang="en-US" sz="2100" dirty="0">
                <a:latin typeface="Calibri" pitchFamily="34" charset="0"/>
                <a:cs typeface="Calibri" pitchFamily="34" charset="0"/>
              </a:rPr>
              <a:t> </a:t>
            </a:r>
            <a:r>
              <a:rPr lang="en-US" sz="2100" dirty="0" err="1">
                <a:latin typeface="Calibri" pitchFamily="34" charset="0"/>
                <a:cs typeface="Calibri" pitchFamily="34" charset="0"/>
              </a:rPr>
              <a:t>đoạn</a:t>
            </a:r>
            <a:r>
              <a:rPr lang="en-US" sz="2100" dirty="0">
                <a:latin typeface="Calibri" pitchFamily="34" charset="0"/>
                <a:cs typeface="Calibri" pitchFamily="34" charset="0"/>
              </a:rPr>
              <a:t> </a:t>
            </a:r>
            <a:r>
              <a:rPr lang="en-US" sz="2100" dirty="0" err="1">
                <a:latin typeface="Calibri" pitchFamily="34" charset="0"/>
                <a:cs typeface="Calibri" pitchFamily="34" charset="0"/>
              </a:rPr>
              <a:t>trong</a:t>
            </a:r>
            <a:r>
              <a:rPr lang="en-US" sz="2100" dirty="0">
                <a:latin typeface="Calibri" pitchFamily="34" charset="0"/>
                <a:cs typeface="Calibri" pitchFamily="34" charset="0"/>
              </a:rPr>
              <a:t> </a:t>
            </a:r>
            <a:r>
              <a:rPr lang="en-US" sz="2100" dirty="0" err="1">
                <a:latin typeface="Calibri" pitchFamily="34" charset="0"/>
                <a:cs typeface="Calibri" pitchFamily="34" charset="0"/>
              </a:rPr>
              <a:t>câu</a:t>
            </a:r>
            <a:r>
              <a:rPr lang="en-US" sz="2100" dirty="0">
                <a:latin typeface="Calibri" pitchFamily="34" charset="0"/>
                <a:cs typeface="Calibri" pitchFamily="34" charset="0"/>
              </a:rPr>
              <a:t> </a:t>
            </a:r>
            <a:r>
              <a:rPr lang="en-US" sz="2100" dirty="0" err="1">
                <a:latin typeface="Calibri" pitchFamily="34" charset="0"/>
                <a:cs typeface="Calibri" pitchFamily="34" charset="0"/>
              </a:rPr>
              <a:t>chuyện</a:t>
            </a:r>
            <a:r>
              <a:rPr lang="en-US" sz="2100" dirty="0">
                <a:latin typeface="Calibri" pitchFamily="34" charset="0"/>
                <a:cs typeface="Calibri" pitchFamily="34" charset="0"/>
              </a:rPr>
              <a:t> </a:t>
            </a:r>
            <a:r>
              <a:rPr lang="en-US" sz="2100" dirty="0" err="1">
                <a:latin typeface="Calibri" pitchFamily="34" charset="0"/>
                <a:cs typeface="Calibri" pitchFamily="34" charset="0"/>
              </a:rPr>
              <a:t>được</a:t>
            </a:r>
            <a:r>
              <a:rPr lang="en-US" sz="2100" dirty="0">
                <a:latin typeface="Calibri" pitchFamily="34" charset="0"/>
                <a:cs typeface="Calibri" pitchFamily="34" charset="0"/>
              </a:rPr>
              <a:t> </a:t>
            </a:r>
            <a:r>
              <a:rPr lang="en-US" sz="2100" dirty="0" err="1">
                <a:latin typeface="Calibri" pitchFamily="34" charset="0"/>
                <a:cs typeface="Calibri" pitchFamily="34" charset="0"/>
              </a:rPr>
              <a:t>nối</a:t>
            </a:r>
            <a:r>
              <a:rPr lang="en-US" sz="2100" dirty="0">
                <a:latin typeface="Calibri" pitchFamily="34" charset="0"/>
                <a:cs typeface="Calibri" pitchFamily="34" charset="0"/>
              </a:rPr>
              <a:t> </a:t>
            </a:r>
            <a:r>
              <a:rPr lang="en-US" sz="2100" dirty="0" err="1">
                <a:latin typeface="Calibri" pitchFamily="34" charset="0"/>
                <a:cs typeface="Calibri" pitchFamily="34" charset="0"/>
              </a:rPr>
              <a:t>với</a:t>
            </a:r>
            <a:r>
              <a:rPr lang="en-US" sz="2100" dirty="0">
                <a:latin typeface="Calibri" pitchFamily="34" charset="0"/>
                <a:cs typeface="Calibri" pitchFamily="34" charset="0"/>
              </a:rPr>
              <a:t> </a:t>
            </a:r>
            <a:r>
              <a:rPr lang="en-US" sz="2100" dirty="0" err="1">
                <a:latin typeface="Calibri" pitchFamily="34" charset="0"/>
                <a:cs typeface="Calibri" pitchFamily="34" charset="0"/>
              </a:rPr>
              <a:t>nhau</a:t>
            </a:r>
            <a:r>
              <a:rPr lang="en-US" sz="2100" dirty="0">
                <a:latin typeface="Calibri" pitchFamily="34" charset="0"/>
                <a:cs typeface="Calibri" pitchFamily="34" charset="0"/>
              </a:rPr>
              <a:t> </a:t>
            </a:r>
            <a:r>
              <a:rPr lang="en-US" sz="2100" dirty="0" err="1">
                <a:latin typeface="Calibri" pitchFamily="34" charset="0"/>
                <a:cs typeface="Calibri" pitchFamily="34" charset="0"/>
              </a:rPr>
              <a:t>bằng</a:t>
            </a:r>
            <a:r>
              <a:rPr lang="en-US" sz="2100" dirty="0">
                <a:latin typeface="Calibri" pitchFamily="34" charset="0"/>
                <a:cs typeface="Calibri" pitchFamily="34" charset="0"/>
              </a:rPr>
              <a:t> </a:t>
            </a:r>
            <a:r>
              <a:rPr lang="en-US" sz="2100" dirty="0" err="1">
                <a:latin typeface="Calibri" pitchFamily="34" charset="0"/>
                <a:cs typeface="Calibri" pitchFamily="34" charset="0"/>
              </a:rPr>
              <a:t>những</a:t>
            </a:r>
            <a:r>
              <a:rPr lang="en-US" sz="2100" dirty="0">
                <a:latin typeface="Calibri" pitchFamily="34" charset="0"/>
                <a:cs typeface="Calibri" pitchFamily="34" charset="0"/>
              </a:rPr>
              <a:t> </a:t>
            </a:r>
            <a:r>
              <a:rPr lang="en-US" sz="2100" dirty="0" err="1">
                <a:latin typeface="Calibri" pitchFamily="34" charset="0"/>
                <a:cs typeface="Calibri" pitchFamily="34" charset="0"/>
              </a:rPr>
              <a:t>từ</a:t>
            </a:r>
            <a:r>
              <a:rPr lang="en-US" sz="2100" dirty="0">
                <a:latin typeface="Calibri" pitchFamily="34" charset="0"/>
                <a:cs typeface="Calibri" pitchFamily="34" charset="0"/>
              </a:rPr>
              <a:t> </a:t>
            </a:r>
            <a:r>
              <a:rPr lang="en-US" sz="2100" dirty="0" err="1">
                <a:latin typeface="Calibri" pitchFamily="34" charset="0"/>
                <a:cs typeface="Calibri" pitchFamily="34" charset="0"/>
              </a:rPr>
              <a:t>ngữ</a:t>
            </a:r>
            <a:r>
              <a:rPr lang="en-US" sz="2100" dirty="0">
                <a:latin typeface="Calibri" pitchFamily="34" charset="0"/>
                <a:cs typeface="Calibri" pitchFamily="34" charset="0"/>
              </a:rPr>
              <a:t> </a:t>
            </a:r>
            <a:r>
              <a:rPr lang="en-US" sz="2100" dirty="0" err="1">
                <a:latin typeface="Calibri" pitchFamily="34" charset="0"/>
                <a:cs typeface="Calibri" pitchFamily="34" charset="0"/>
              </a:rPr>
              <a:t>chỉ</a:t>
            </a:r>
            <a:r>
              <a:rPr lang="en-US" sz="2100" dirty="0">
                <a:latin typeface="Calibri" pitchFamily="34" charset="0"/>
                <a:cs typeface="Calibri" pitchFamily="34" charset="0"/>
              </a:rPr>
              <a:t> </a:t>
            </a:r>
            <a:r>
              <a:rPr lang="en-US" sz="2100" dirty="0" err="1">
                <a:latin typeface="Calibri" pitchFamily="34" charset="0"/>
                <a:cs typeface="Calibri" pitchFamily="34" charset="0"/>
              </a:rPr>
              <a:t>không</a:t>
            </a:r>
            <a:r>
              <a:rPr lang="en-US" sz="2100" dirty="0">
                <a:latin typeface="Calibri" pitchFamily="34" charset="0"/>
                <a:cs typeface="Calibri" pitchFamily="34" charset="0"/>
              </a:rPr>
              <a:t> </a:t>
            </a:r>
            <a:r>
              <a:rPr lang="en-US" sz="2100" dirty="0" err="1">
                <a:latin typeface="Calibri" pitchFamily="34" charset="0"/>
                <a:cs typeface="Calibri" pitchFamily="34" charset="0"/>
              </a:rPr>
              <a:t>gian</a:t>
            </a:r>
            <a:r>
              <a:rPr lang="en-US" sz="2100" dirty="0">
                <a:latin typeface="Calibri" pitchFamily="34" charset="0"/>
                <a:cs typeface="Calibri" pitchFamily="34" charset="0"/>
              </a:rPr>
              <a:t>:  </a:t>
            </a:r>
            <a:r>
              <a:rPr lang="en-US" sz="2100" dirty="0" err="1">
                <a:latin typeface="Calibri" pitchFamily="34" charset="0"/>
                <a:cs typeface="Calibri" pitchFamily="34" charset="0"/>
              </a:rPr>
              <a:t>Mi</a:t>
            </a:r>
            <a:r>
              <a:rPr lang="en-US" sz="2100" dirty="0">
                <a:latin typeface="Calibri" pitchFamily="34" charset="0"/>
                <a:cs typeface="Calibri" pitchFamily="34" charset="0"/>
              </a:rPr>
              <a:t>-tin </a:t>
            </a:r>
            <a:r>
              <a:rPr lang="en-US" sz="2100" dirty="0" err="1">
                <a:latin typeface="Calibri" pitchFamily="34" charset="0"/>
                <a:cs typeface="Calibri" pitchFamily="34" charset="0"/>
              </a:rPr>
              <a:t>đến</a:t>
            </a:r>
            <a:r>
              <a:rPr lang="en-US" sz="2100" dirty="0">
                <a:latin typeface="Calibri" pitchFamily="34" charset="0"/>
                <a:cs typeface="Calibri" pitchFamily="34" charset="0"/>
              </a:rPr>
              <a:t> </a:t>
            </a:r>
            <a:r>
              <a:rPr lang="en-US" sz="2100" dirty="0" err="1">
                <a:latin typeface="Calibri" pitchFamily="34" charset="0"/>
                <a:cs typeface="Calibri" pitchFamily="34" charset="0"/>
              </a:rPr>
              <a:t>thăm</a:t>
            </a:r>
            <a:r>
              <a:rPr lang="en-US" sz="2100" dirty="0">
                <a:latin typeface="Calibri" pitchFamily="34" charset="0"/>
                <a:cs typeface="Calibri" pitchFamily="34" charset="0"/>
              </a:rPr>
              <a:t> </a:t>
            </a:r>
            <a:r>
              <a:rPr lang="en-US" sz="2100" dirty="0" err="1">
                <a:latin typeface="Calibri" pitchFamily="34" charset="0"/>
                <a:cs typeface="Calibri" pitchFamily="34" charset="0"/>
              </a:rPr>
              <a:t>khu</a:t>
            </a:r>
            <a:r>
              <a:rPr lang="en-US" sz="2100" dirty="0">
                <a:latin typeface="Calibri" pitchFamily="34" charset="0"/>
                <a:cs typeface="Calibri" pitchFamily="34" charset="0"/>
              </a:rPr>
              <a:t> </a:t>
            </a:r>
            <a:r>
              <a:rPr lang="en-US" sz="2100" dirty="0" err="1">
                <a:latin typeface="Calibri" pitchFamily="34" charset="0"/>
                <a:cs typeface="Calibri" pitchFamily="34" charset="0"/>
              </a:rPr>
              <a:t>vườn</a:t>
            </a:r>
            <a:r>
              <a:rPr lang="en-US" sz="2100" dirty="0">
                <a:latin typeface="Calibri" pitchFamily="34" charset="0"/>
                <a:cs typeface="Calibri" pitchFamily="34" charset="0"/>
              </a:rPr>
              <a:t> </a:t>
            </a:r>
            <a:r>
              <a:rPr lang="en-US" sz="2100" dirty="0" err="1">
                <a:latin typeface="Calibri" pitchFamily="34" charset="0"/>
                <a:cs typeface="Calibri" pitchFamily="34" charset="0"/>
              </a:rPr>
              <a:t>kì</a:t>
            </a:r>
            <a:r>
              <a:rPr lang="en-US" sz="2100" dirty="0">
                <a:latin typeface="Calibri" pitchFamily="34" charset="0"/>
                <a:cs typeface="Calibri" pitchFamily="34" charset="0"/>
              </a:rPr>
              <a:t> </a:t>
            </a:r>
            <a:r>
              <a:rPr lang="en-US" sz="2100" dirty="0" err="1">
                <a:latin typeface="Calibri" pitchFamily="34" charset="0"/>
                <a:cs typeface="Calibri" pitchFamily="34" charset="0"/>
              </a:rPr>
              <a:t>diệu</a:t>
            </a:r>
            <a:r>
              <a:rPr lang="en-US" sz="2100" dirty="0">
                <a:latin typeface="Calibri" pitchFamily="34" charset="0"/>
                <a:cs typeface="Calibri" pitchFamily="34" charset="0"/>
              </a:rPr>
              <a:t>, </a:t>
            </a:r>
            <a:r>
              <a:rPr lang="en-US" sz="2100" dirty="0" err="1">
                <a:latin typeface="Calibri" pitchFamily="34" charset="0"/>
                <a:cs typeface="Calibri" pitchFamily="34" charset="0"/>
              </a:rPr>
              <a:t>Trong</a:t>
            </a:r>
            <a:r>
              <a:rPr lang="en-US" sz="2100" dirty="0">
                <a:latin typeface="Calibri" pitchFamily="34" charset="0"/>
                <a:cs typeface="Calibri" pitchFamily="34" charset="0"/>
              </a:rPr>
              <a:t> </a:t>
            </a:r>
            <a:r>
              <a:rPr lang="en-US" sz="2100" dirty="0" err="1">
                <a:latin typeface="Calibri" pitchFamily="34" charset="0"/>
                <a:cs typeface="Calibri" pitchFamily="34" charset="0"/>
              </a:rPr>
              <a:t>khi</a:t>
            </a:r>
            <a:r>
              <a:rPr lang="en-US" sz="2100" dirty="0">
                <a:latin typeface="Calibri" pitchFamily="34" charset="0"/>
                <a:cs typeface="Calibri" pitchFamily="34" charset="0"/>
              </a:rPr>
              <a:t> </a:t>
            </a:r>
            <a:r>
              <a:rPr lang="en-US" sz="2100" dirty="0" err="1">
                <a:latin typeface="Calibri" pitchFamily="34" charset="0"/>
                <a:cs typeface="Calibri" pitchFamily="34" charset="0"/>
              </a:rPr>
              <a:t>Mi</a:t>
            </a:r>
            <a:r>
              <a:rPr lang="en-US" sz="2100" dirty="0">
                <a:latin typeface="Calibri" pitchFamily="34" charset="0"/>
                <a:cs typeface="Calibri" pitchFamily="34" charset="0"/>
              </a:rPr>
              <a:t>-tin </a:t>
            </a:r>
            <a:r>
              <a:rPr lang="en-US" sz="2100" dirty="0" err="1">
                <a:latin typeface="Calibri" pitchFamily="34" charset="0"/>
                <a:cs typeface="Calibri" pitchFamily="34" charset="0"/>
              </a:rPr>
              <a:t>đang</a:t>
            </a:r>
            <a:r>
              <a:rPr lang="en-US" sz="2100" dirty="0">
                <a:latin typeface="Calibri" pitchFamily="34" charset="0"/>
                <a:cs typeface="Calibri" pitchFamily="34" charset="0"/>
              </a:rPr>
              <a:t> ở </a:t>
            </a:r>
            <a:r>
              <a:rPr lang="en-US" sz="2100" dirty="0" err="1">
                <a:latin typeface="Calibri" pitchFamily="34" charset="0"/>
                <a:cs typeface="Calibri" pitchFamily="34" charset="0"/>
              </a:rPr>
              <a:t>khu</a:t>
            </a:r>
            <a:r>
              <a:rPr lang="en-US" sz="2100" dirty="0">
                <a:latin typeface="Calibri" pitchFamily="34" charset="0"/>
                <a:cs typeface="Calibri" pitchFamily="34" charset="0"/>
              </a:rPr>
              <a:t> </a:t>
            </a:r>
            <a:r>
              <a:rPr lang="en-US" sz="2100" dirty="0" err="1">
                <a:latin typeface="Calibri" pitchFamily="34" charset="0"/>
                <a:cs typeface="Calibri" pitchFamily="34" charset="0"/>
              </a:rPr>
              <a:t>vườn</a:t>
            </a:r>
            <a:r>
              <a:rPr lang="en-US" sz="2100" dirty="0">
                <a:latin typeface="Calibri" pitchFamily="34" charset="0"/>
                <a:cs typeface="Calibri" pitchFamily="34" charset="0"/>
              </a:rPr>
              <a:t> </a:t>
            </a:r>
            <a:r>
              <a:rPr lang="en-US" sz="2100" dirty="0" err="1">
                <a:latin typeface="Calibri" pitchFamily="34" charset="0"/>
                <a:cs typeface="Calibri" pitchFamily="34" charset="0"/>
              </a:rPr>
              <a:t>kì</a:t>
            </a:r>
            <a:r>
              <a:rPr lang="en-US" sz="2100" dirty="0">
                <a:latin typeface="Calibri" pitchFamily="34" charset="0"/>
                <a:cs typeface="Calibri" pitchFamily="34" charset="0"/>
              </a:rPr>
              <a:t> </a:t>
            </a:r>
            <a:r>
              <a:rPr lang="en-US" sz="2100" dirty="0" err="1">
                <a:latin typeface="Calibri" pitchFamily="34" charset="0"/>
                <a:cs typeface="Calibri" pitchFamily="34" charset="0"/>
              </a:rPr>
              <a:t>diệu</a:t>
            </a:r>
            <a:r>
              <a:rPr lang="en-US" sz="2100" dirty="0">
                <a:latin typeface="Calibri" pitchFamily="34" charset="0"/>
                <a:cs typeface="Calibri" pitchFamily="34" charset="0"/>
              </a:rPr>
              <a:t> </a:t>
            </a:r>
            <a:r>
              <a:rPr lang="en-US" sz="2100" dirty="0" err="1">
                <a:latin typeface="Calibri" pitchFamily="34" charset="0"/>
                <a:cs typeface="Calibri" pitchFamily="34" charset="0"/>
              </a:rPr>
              <a:t>thì</a:t>
            </a:r>
            <a:r>
              <a:rPr lang="en-US" sz="2100" dirty="0">
                <a:latin typeface="Calibri" pitchFamily="34" charset="0"/>
                <a:cs typeface="Calibri" pitchFamily="34" charset="0"/>
              </a:rPr>
              <a:t> Tin-tin </a:t>
            </a:r>
            <a:r>
              <a:rPr lang="en-US" sz="2100" dirty="0" err="1">
                <a:latin typeface="Calibri" pitchFamily="34" charset="0"/>
                <a:cs typeface="Calibri" pitchFamily="34" charset="0"/>
              </a:rPr>
              <a:t>đến</a:t>
            </a:r>
            <a:r>
              <a:rPr lang="en-US" sz="2100" dirty="0">
                <a:latin typeface="Calibri" pitchFamily="34" charset="0"/>
                <a:cs typeface="Calibri" pitchFamily="34" charset="0"/>
              </a:rPr>
              <a:t> </a:t>
            </a:r>
            <a:r>
              <a:rPr lang="en-US" sz="2100" dirty="0" err="1">
                <a:latin typeface="Calibri" pitchFamily="34" charset="0"/>
                <a:cs typeface="Calibri" pitchFamily="34" charset="0"/>
              </a:rPr>
              <a:t>thăm</a:t>
            </a:r>
            <a:r>
              <a:rPr lang="en-US" sz="2100" dirty="0">
                <a:latin typeface="Calibri" pitchFamily="34" charset="0"/>
                <a:cs typeface="Calibri" pitchFamily="34" charset="0"/>
              </a:rPr>
              <a:t> </a:t>
            </a:r>
            <a:r>
              <a:rPr lang="en-US" sz="2100" dirty="0" err="1">
                <a:latin typeface="Calibri" pitchFamily="34" charset="0"/>
                <a:cs typeface="Calibri" pitchFamily="34" charset="0"/>
              </a:rPr>
              <a:t>công</a:t>
            </a:r>
            <a:r>
              <a:rPr lang="en-US" sz="2100" dirty="0">
                <a:latin typeface="Calibri" pitchFamily="34" charset="0"/>
                <a:cs typeface="Calibri" pitchFamily="34" charset="0"/>
              </a:rPr>
              <a:t> </a:t>
            </a:r>
            <a:r>
              <a:rPr lang="en-US" sz="2100" dirty="0" err="1">
                <a:latin typeface="Calibri" pitchFamily="34" charset="0"/>
                <a:cs typeface="Calibri" pitchFamily="34" charset="0"/>
              </a:rPr>
              <a:t>xưởng</a:t>
            </a:r>
            <a:r>
              <a:rPr lang="en-US" sz="2100" dirty="0">
                <a:latin typeface="Calibri" pitchFamily="34" charset="0"/>
                <a:cs typeface="Calibri" pitchFamily="34" charset="0"/>
              </a:rPr>
              <a:t> </a:t>
            </a:r>
            <a:r>
              <a:rPr lang="en-US" sz="2100" dirty="0" err="1">
                <a:latin typeface="Calibri" pitchFamily="34" charset="0"/>
                <a:cs typeface="Calibri" pitchFamily="34" charset="0"/>
              </a:rPr>
              <a:t>xanh</a:t>
            </a:r>
            <a:r>
              <a:rPr lang="en-US" sz="2100" dirty="0">
                <a:latin typeface="Calibri" pitchFamily="34" charset="0"/>
                <a:cs typeface="Calibri" pitchFamily="34" charset="0"/>
              </a:rPr>
              <a:t>.</a:t>
            </a:r>
            <a:endParaRPr lang="en-US" sz="2100" dirty="0">
              <a:effectLst/>
              <a:latin typeface="Calibri" pitchFamily="34" charset="0"/>
              <a:cs typeface="Calibri" pitchFamily="34" charset="0"/>
            </a:endParaRPr>
          </a:p>
        </p:txBody>
      </p:sp>
    </p:spTree>
    <p:extLst>
      <p:ext uri="{BB962C8B-B14F-4D97-AF65-F5344CB8AC3E}">
        <p14:creationId xmlns:p14="http://schemas.microsoft.com/office/powerpoint/2010/main" val="2792101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1"/>
          <p:cNvSpPr txBox="1">
            <a:spLocks noChangeArrowheads="1"/>
          </p:cNvSpPr>
          <p:nvPr/>
        </p:nvSpPr>
        <p:spPr bwMode="auto">
          <a:xfrm>
            <a:off x="1106926" y="1518456"/>
            <a:ext cx="7044146" cy="777136"/>
          </a:xfrm>
          <a:prstGeom prst="rect">
            <a:avLst/>
          </a:prstGeom>
          <a:solidFill>
            <a:srgbClr val="FFFF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80" tIns="34290" rIns="68580" bIns="34290">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defRPr/>
            </a:pPr>
            <a:r>
              <a:rPr lang="en-US" altLang="en-US" sz="2300" b="1" dirty="0"/>
              <a:t>1. </a:t>
            </a:r>
            <a:r>
              <a:rPr lang="en-US" altLang="en-US" sz="2300" b="1" dirty="0" err="1" smtClean="0"/>
              <a:t>Củng</a:t>
            </a:r>
            <a:r>
              <a:rPr lang="en-US" altLang="en-US" sz="2300" b="1" dirty="0" smtClean="0"/>
              <a:t> </a:t>
            </a:r>
            <a:r>
              <a:rPr lang="en-US" altLang="en-US" sz="2300" b="1" dirty="0" err="1" smtClean="0"/>
              <a:t>cố</a:t>
            </a:r>
            <a:r>
              <a:rPr lang="en-US" altLang="en-US" sz="2300" b="1" dirty="0" smtClean="0"/>
              <a:t> </a:t>
            </a:r>
            <a:r>
              <a:rPr lang="en-US" altLang="en-US" sz="2300" b="1" dirty="0" err="1" smtClean="0"/>
              <a:t>kĩ</a:t>
            </a:r>
            <a:r>
              <a:rPr lang="en-US" altLang="en-US" sz="2300" b="1" dirty="0" smtClean="0"/>
              <a:t> </a:t>
            </a:r>
            <a:r>
              <a:rPr lang="en-US" altLang="en-US" sz="2300" b="1" dirty="0" err="1" smtClean="0"/>
              <a:t>năng</a:t>
            </a:r>
            <a:r>
              <a:rPr lang="en-US" altLang="en-US" sz="2300" b="1" dirty="0" smtClean="0"/>
              <a:t> </a:t>
            </a:r>
            <a:r>
              <a:rPr lang="en-US" altLang="en-US" sz="2300" b="1" dirty="0" err="1" smtClean="0"/>
              <a:t>phát</a:t>
            </a:r>
            <a:r>
              <a:rPr lang="en-US" altLang="en-US" sz="2300" b="1" dirty="0" smtClean="0"/>
              <a:t> </a:t>
            </a:r>
            <a:r>
              <a:rPr lang="en-US" altLang="en-US" sz="2300" b="1" dirty="0" err="1" smtClean="0"/>
              <a:t>triển</a:t>
            </a:r>
            <a:r>
              <a:rPr lang="en-US" altLang="en-US" sz="2300" b="1" dirty="0" smtClean="0"/>
              <a:t> </a:t>
            </a:r>
            <a:r>
              <a:rPr lang="en-US" altLang="en-US" sz="2300" b="1" dirty="0" err="1" smtClean="0"/>
              <a:t>câu</a:t>
            </a:r>
            <a:r>
              <a:rPr lang="en-US" altLang="en-US" sz="2300" b="1" dirty="0" smtClean="0"/>
              <a:t> </a:t>
            </a:r>
            <a:r>
              <a:rPr lang="en-US" altLang="en-US" sz="2300" b="1" dirty="0" err="1"/>
              <a:t>chuyện</a:t>
            </a:r>
            <a:r>
              <a:rPr lang="en-US" altLang="en-US" sz="2300" b="1" dirty="0"/>
              <a:t> </a:t>
            </a:r>
            <a:r>
              <a:rPr lang="en-US" altLang="en-US" sz="2300" b="1" dirty="0" err="1"/>
              <a:t>theo</a:t>
            </a:r>
            <a:r>
              <a:rPr lang="en-US" altLang="en-US" sz="2300" b="1" dirty="0"/>
              <a:t> </a:t>
            </a:r>
            <a:r>
              <a:rPr lang="en-US" altLang="en-US" sz="2300" b="1" dirty="0" err="1"/>
              <a:t>trình</a:t>
            </a:r>
            <a:r>
              <a:rPr lang="en-US" altLang="en-US" sz="2300" b="1" dirty="0"/>
              <a:t> </a:t>
            </a:r>
            <a:r>
              <a:rPr lang="en-US" altLang="en-US" sz="2300" b="1" dirty="0" err="1"/>
              <a:t>tự</a:t>
            </a:r>
            <a:r>
              <a:rPr lang="en-US" altLang="en-US" sz="2300" b="1" dirty="0"/>
              <a:t> </a:t>
            </a:r>
            <a:r>
              <a:rPr lang="en-US" altLang="en-US" sz="2300" b="1" dirty="0" err="1"/>
              <a:t>thời</a:t>
            </a:r>
            <a:r>
              <a:rPr lang="en-US" altLang="en-US" sz="2300" b="1" dirty="0"/>
              <a:t> </a:t>
            </a:r>
            <a:r>
              <a:rPr lang="en-US" altLang="en-US" sz="2300" b="1" dirty="0" err="1"/>
              <a:t>gian</a:t>
            </a:r>
            <a:r>
              <a:rPr lang="en-US" altLang="en-US" sz="2300" b="1" dirty="0"/>
              <a:t>.</a:t>
            </a:r>
          </a:p>
        </p:txBody>
      </p:sp>
      <p:sp>
        <p:nvSpPr>
          <p:cNvPr id="28" name="Text Box 16"/>
          <p:cNvSpPr txBox="1">
            <a:spLocks noChangeArrowheads="1"/>
          </p:cNvSpPr>
          <p:nvPr/>
        </p:nvSpPr>
        <p:spPr bwMode="auto">
          <a:xfrm>
            <a:off x="1072071" y="2891275"/>
            <a:ext cx="7044146" cy="777136"/>
          </a:xfrm>
          <a:prstGeom prst="rect">
            <a:avLst/>
          </a:prstGeom>
          <a:solidFill>
            <a:srgbClr val="99FF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80" tIns="34290" rIns="68580" bIns="34290">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defRPr/>
            </a:pPr>
            <a:r>
              <a:rPr lang="en-US" altLang="en-US" sz="2300" b="1" dirty="0"/>
              <a:t>2. </a:t>
            </a:r>
            <a:r>
              <a:rPr lang="en-US" altLang="en-US" sz="2300" b="1" dirty="0" err="1" smtClean="0"/>
              <a:t>Nắm</a:t>
            </a:r>
            <a:r>
              <a:rPr lang="en-US" altLang="en-US" sz="2300" b="1" dirty="0" smtClean="0"/>
              <a:t> </a:t>
            </a:r>
            <a:r>
              <a:rPr lang="en-US" altLang="en-US" sz="2300" b="1" dirty="0" err="1" smtClean="0"/>
              <a:t>được</a:t>
            </a:r>
            <a:r>
              <a:rPr lang="en-US" altLang="en-US" sz="2300" b="1" dirty="0" smtClean="0"/>
              <a:t> </a:t>
            </a:r>
            <a:r>
              <a:rPr lang="en-US" altLang="en-US" sz="2300" b="1" dirty="0" err="1" smtClean="0"/>
              <a:t>cách</a:t>
            </a:r>
            <a:r>
              <a:rPr lang="en-US" altLang="en-US" sz="2300" b="1" dirty="0" smtClean="0"/>
              <a:t> </a:t>
            </a:r>
            <a:r>
              <a:rPr lang="en-US" altLang="en-US" sz="2300" b="1" dirty="0" err="1" smtClean="0"/>
              <a:t>phát</a:t>
            </a:r>
            <a:r>
              <a:rPr lang="en-US" altLang="en-US" sz="2300" b="1" dirty="0" smtClean="0"/>
              <a:t> </a:t>
            </a:r>
            <a:r>
              <a:rPr lang="en-US" altLang="en-US" sz="2300" b="1" dirty="0" err="1" smtClean="0"/>
              <a:t>triển</a:t>
            </a:r>
            <a:r>
              <a:rPr lang="en-US" altLang="en-US" sz="2300" b="1" dirty="0" smtClean="0"/>
              <a:t> </a:t>
            </a:r>
            <a:r>
              <a:rPr lang="en-US" altLang="en-US" sz="2300" b="1" dirty="0" err="1" smtClean="0"/>
              <a:t>câu</a:t>
            </a:r>
            <a:r>
              <a:rPr lang="en-US" altLang="en-US" sz="2300" b="1" dirty="0" smtClean="0"/>
              <a:t> </a:t>
            </a:r>
            <a:r>
              <a:rPr lang="en-US" altLang="en-US" sz="2300" b="1" dirty="0" err="1" smtClean="0"/>
              <a:t>chuyện</a:t>
            </a:r>
            <a:r>
              <a:rPr lang="en-US" altLang="en-US" sz="2300" b="1" dirty="0" smtClean="0"/>
              <a:t> </a:t>
            </a:r>
            <a:r>
              <a:rPr lang="en-US" altLang="en-US" sz="2300" b="1" dirty="0" err="1" smtClean="0"/>
              <a:t>theo</a:t>
            </a:r>
            <a:r>
              <a:rPr lang="en-US" altLang="en-US" sz="2300" b="1" dirty="0" smtClean="0"/>
              <a:t> </a:t>
            </a:r>
            <a:r>
              <a:rPr lang="en-US" altLang="en-US" sz="2300" b="1" dirty="0" err="1" smtClean="0"/>
              <a:t>trình</a:t>
            </a:r>
            <a:r>
              <a:rPr lang="en-US" altLang="en-US" sz="2300" b="1" dirty="0" smtClean="0"/>
              <a:t> </a:t>
            </a:r>
            <a:r>
              <a:rPr lang="en-US" altLang="en-US" sz="2300" b="1" dirty="0" err="1" smtClean="0"/>
              <a:t>tự</a:t>
            </a:r>
            <a:r>
              <a:rPr lang="en-US" altLang="en-US" sz="2300" b="1" dirty="0" smtClean="0"/>
              <a:t> </a:t>
            </a:r>
            <a:r>
              <a:rPr lang="en-US" altLang="en-US" sz="2300" b="1" dirty="0" err="1" smtClean="0"/>
              <a:t>không</a:t>
            </a:r>
            <a:r>
              <a:rPr lang="en-US" altLang="en-US" sz="2300" b="1" dirty="0" smtClean="0"/>
              <a:t> </a:t>
            </a:r>
            <a:r>
              <a:rPr lang="en-US" altLang="en-US" sz="2300" b="1" dirty="0" err="1" smtClean="0"/>
              <a:t>gian</a:t>
            </a:r>
            <a:r>
              <a:rPr lang="en-US" altLang="en-US" sz="2300" b="1" dirty="0" smtClean="0"/>
              <a:t>.</a:t>
            </a:r>
            <a:endParaRPr lang="en-US" altLang="en-US" sz="2300" b="1" dirty="0"/>
          </a:p>
        </p:txBody>
      </p:sp>
      <p:sp>
        <p:nvSpPr>
          <p:cNvPr id="5" name="Rounded Rectangle 1"/>
          <p:cNvSpPr/>
          <p:nvPr/>
        </p:nvSpPr>
        <p:spPr>
          <a:xfrm>
            <a:off x="2445374" y="368666"/>
            <a:ext cx="3957887" cy="800100"/>
          </a:xfrm>
          <a:prstGeom prst="roundRect">
            <a:avLst/>
          </a:prstGeom>
          <a:solidFill>
            <a:schemeClr val="accent1">
              <a:lumMod val="40000"/>
              <a:lumOff val="60000"/>
            </a:schemeClr>
          </a:solidFill>
          <a:ln w="38100">
            <a:solidFill>
              <a:schemeClr val="tx1">
                <a:lumMod val="95000"/>
                <a:lumOff val="5000"/>
              </a:schemeClr>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sz="2100" b="1">
                <a:solidFill>
                  <a:srgbClr val="002060"/>
                </a:solidFill>
                <a:cs typeface="Times New Roman" panose="02020603050405020304" pitchFamily="18" charset="0"/>
              </a:rPr>
              <a:t>YÊU CẦU CẦN ĐẠT</a:t>
            </a:r>
          </a:p>
        </p:txBody>
      </p:sp>
      <p:sp>
        <p:nvSpPr>
          <p:cNvPr id="6" name="Text Box 11"/>
          <p:cNvSpPr txBox="1">
            <a:spLocks noChangeArrowheads="1"/>
          </p:cNvSpPr>
          <p:nvPr/>
        </p:nvSpPr>
        <p:spPr bwMode="auto">
          <a:xfrm>
            <a:off x="1057401" y="4019550"/>
            <a:ext cx="7044146" cy="777136"/>
          </a:xfrm>
          <a:prstGeom prst="rect">
            <a:avLst/>
          </a:prstGeom>
          <a:solidFill>
            <a:srgbClr val="FFFF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80" tIns="34290" rIns="68580" bIns="34290">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defRPr/>
            </a:pPr>
            <a:r>
              <a:rPr lang="en-US" altLang="en-US" sz="2300" b="1" dirty="0" smtClean="0"/>
              <a:t>3. </a:t>
            </a:r>
            <a:r>
              <a:rPr lang="en-US" altLang="en-US" sz="2300" b="1" dirty="0" err="1" smtClean="0"/>
              <a:t>Phân</a:t>
            </a:r>
            <a:r>
              <a:rPr lang="en-US" altLang="en-US" sz="2300" b="1" dirty="0" smtClean="0"/>
              <a:t> </a:t>
            </a:r>
            <a:r>
              <a:rPr lang="en-US" altLang="en-US" sz="2300" b="1" dirty="0" err="1" smtClean="0"/>
              <a:t>biệt</a:t>
            </a:r>
            <a:r>
              <a:rPr lang="en-US" altLang="en-US" sz="2300" b="1" dirty="0" smtClean="0"/>
              <a:t> </a:t>
            </a:r>
            <a:r>
              <a:rPr lang="en-US" altLang="en-US" sz="2300" b="1" dirty="0" err="1" smtClean="0"/>
              <a:t>được</a:t>
            </a:r>
            <a:r>
              <a:rPr lang="en-US" altLang="en-US" sz="2300" b="1" dirty="0" smtClean="0"/>
              <a:t> </a:t>
            </a:r>
            <a:r>
              <a:rPr lang="en-US" altLang="en-US" sz="2300" b="1" dirty="0" err="1" smtClean="0"/>
              <a:t>hai</a:t>
            </a:r>
            <a:r>
              <a:rPr lang="en-US" altLang="en-US" sz="2300" b="1" dirty="0" smtClean="0"/>
              <a:t> </a:t>
            </a:r>
            <a:r>
              <a:rPr lang="en-US" altLang="en-US" sz="2300" b="1" dirty="0" err="1" smtClean="0"/>
              <a:t>cách</a:t>
            </a:r>
            <a:r>
              <a:rPr lang="en-US" altLang="en-US" sz="2300" b="1" dirty="0" smtClean="0"/>
              <a:t> </a:t>
            </a:r>
            <a:r>
              <a:rPr lang="en-US" altLang="en-US" sz="2300" b="1" dirty="0" err="1" smtClean="0"/>
              <a:t>phát</a:t>
            </a:r>
            <a:r>
              <a:rPr lang="en-US" altLang="en-US" sz="2300" b="1" dirty="0" smtClean="0"/>
              <a:t> </a:t>
            </a:r>
            <a:r>
              <a:rPr lang="en-US" altLang="en-US" sz="2300" b="1" dirty="0" err="1" smtClean="0"/>
              <a:t>triển</a:t>
            </a:r>
            <a:r>
              <a:rPr lang="en-US" altLang="en-US" sz="2300" b="1" dirty="0" smtClean="0"/>
              <a:t> </a:t>
            </a:r>
            <a:r>
              <a:rPr lang="en-US" altLang="en-US" sz="2300" b="1" dirty="0" err="1" smtClean="0"/>
              <a:t>câu</a:t>
            </a:r>
            <a:r>
              <a:rPr lang="en-US" altLang="en-US" sz="2300" b="1" dirty="0" smtClean="0"/>
              <a:t> </a:t>
            </a:r>
            <a:r>
              <a:rPr lang="en-US" altLang="en-US" sz="2300" b="1" dirty="0" err="1" smtClean="0"/>
              <a:t>chuyện</a:t>
            </a:r>
            <a:r>
              <a:rPr lang="en-US" altLang="en-US" sz="2300" b="1" dirty="0" smtClean="0"/>
              <a:t> </a:t>
            </a:r>
            <a:r>
              <a:rPr lang="en-US" altLang="en-US" sz="2300" b="1" dirty="0" err="1" smtClean="0"/>
              <a:t>theo</a:t>
            </a:r>
            <a:r>
              <a:rPr lang="en-US" altLang="en-US" sz="2300" b="1" dirty="0" smtClean="0"/>
              <a:t> </a:t>
            </a:r>
            <a:r>
              <a:rPr lang="en-US" altLang="en-US" sz="2300" b="1" dirty="0" err="1" smtClean="0"/>
              <a:t>trình</a:t>
            </a:r>
            <a:r>
              <a:rPr lang="en-US" altLang="en-US" sz="2300" b="1" dirty="0" smtClean="0"/>
              <a:t> </a:t>
            </a:r>
            <a:r>
              <a:rPr lang="en-US" altLang="en-US" sz="2300" b="1" dirty="0" err="1" smtClean="0"/>
              <a:t>tự</a:t>
            </a:r>
            <a:r>
              <a:rPr lang="en-US" altLang="en-US" sz="2300" b="1" dirty="0" smtClean="0"/>
              <a:t> </a:t>
            </a:r>
            <a:r>
              <a:rPr lang="en-US" altLang="en-US" sz="2300" b="1" dirty="0" err="1" smtClean="0"/>
              <a:t>thời</a:t>
            </a:r>
            <a:r>
              <a:rPr lang="en-US" altLang="en-US" sz="2300" b="1" dirty="0" smtClean="0"/>
              <a:t> </a:t>
            </a:r>
            <a:r>
              <a:rPr lang="en-US" altLang="en-US" sz="2300" b="1" dirty="0" err="1" smtClean="0"/>
              <a:t>gian</a:t>
            </a:r>
            <a:r>
              <a:rPr lang="en-US" altLang="en-US" sz="2300" b="1" dirty="0" smtClean="0"/>
              <a:t> </a:t>
            </a:r>
            <a:r>
              <a:rPr lang="en-US" altLang="en-US" sz="2300" b="1" dirty="0" err="1" smtClean="0"/>
              <a:t>và</a:t>
            </a:r>
            <a:r>
              <a:rPr lang="en-US" altLang="en-US" sz="2300" b="1" dirty="0" smtClean="0"/>
              <a:t> </a:t>
            </a:r>
            <a:r>
              <a:rPr lang="en-US" altLang="en-US" sz="2300" b="1" dirty="0" err="1" smtClean="0"/>
              <a:t>không</a:t>
            </a:r>
            <a:r>
              <a:rPr lang="en-US" altLang="en-US" sz="2300" b="1" dirty="0" smtClean="0"/>
              <a:t> </a:t>
            </a:r>
            <a:r>
              <a:rPr lang="en-US" altLang="en-US" sz="2300" b="1" dirty="0" err="1" smtClean="0"/>
              <a:t>gian</a:t>
            </a:r>
            <a:r>
              <a:rPr lang="en-US" altLang="en-US" sz="2300" b="1" dirty="0" smtClean="0"/>
              <a:t>.</a:t>
            </a:r>
            <a:endParaRPr lang="en-US" altLang="en-US" sz="2300" b="1" dirty="0"/>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400" y="1493224"/>
            <a:ext cx="727052" cy="727052"/>
          </a:xfrm>
          <a:prstGeom prst="rect">
            <a:avLst/>
          </a:prstGeom>
        </p:spPr>
      </p:pic>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6474" y="2815959"/>
            <a:ext cx="727052" cy="727052"/>
          </a:xfrm>
          <a:prstGeom prst="rect">
            <a:avLst/>
          </a:prstGeom>
        </p:spPr>
      </p:pic>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9667" y="3906811"/>
            <a:ext cx="727052" cy="727052"/>
          </a:xfrm>
          <a:prstGeom prst="rect">
            <a:avLst/>
          </a:prstGeom>
        </p:spPr>
      </p:pic>
    </p:spTree>
    <p:extLst>
      <p:ext uri="{BB962C8B-B14F-4D97-AF65-F5344CB8AC3E}">
        <p14:creationId xmlns:p14="http://schemas.microsoft.com/office/powerpoint/2010/main" val="333750481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150" y="1085850"/>
            <a:ext cx="30289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1019" y="664370"/>
            <a:ext cx="1815704" cy="164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5">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051" y="2228851"/>
            <a:ext cx="1851422" cy="1550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5-Point Star 7">
            <a:hlinkClick r:id="rId7" action="ppaction://hlinksldjump"/>
          </p:cNvPr>
          <p:cNvSpPr/>
          <p:nvPr/>
        </p:nvSpPr>
        <p:spPr>
          <a:xfrm>
            <a:off x="7312819" y="4457700"/>
            <a:ext cx="685800" cy="68580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srgbClr val="FF0000"/>
              </a:solidFill>
            </a:endParaRPr>
          </a:p>
        </p:txBody>
      </p:sp>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2436" y="2221707"/>
            <a:ext cx="1545431" cy="1312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6">
            <a:hlinkClick r:id="rId3"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1525" y="1934766"/>
            <a:ext cx="1876425" cy="163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AutoShape 10" descr="Đố vui bằng hình ảnh có đáp án? - Angkoo"/>
          <p:cNvSpPr>
            <a:spLocks noChangeAspect="1" noChangeArrowheads="1"/>
          </p:cNvSpPr>
          <p:nvPr/>
        </p:nvSpPr>
        <p:spPr bwMode="auto">
          <a:xfrm>
            <a:off x="1262063" y="-108347"/>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a:latin typeface="VNI-Avo" pitchFamily="2" charset="0"/>
            </a:endParaRPr>
          </a:p>
        </p:txBody>
      </p:sp>
      <p:sp>
        <p:nvSpPr>
          <p:cNvPr id="4105" name="AutoShape 12" descr="Đố vui bằng hình ảnh có đáp án? - Angkoo"/>
          <p:cNvSpPr>
            <a:spLocks noChangeAspect="1" noChangeArrowheads="1"/>
          </p:cNvSpPr>
          <p:nvPr/>
        </p:nvSpPr>
        <p:spPr bwMode="auto">
          <a:xfrm>
            <a:off x="1376363" y="595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a:latin typeface="VNI-Avo" pitchFamily="2" charset="0"/>
            </a:endParaRPr>
          </a:p>
        </p:txBody>
      </p:sp>
      <p:sp>
        <p:nvSpPr>
          <p:cNvPr id="4106" name="AutoShape 14" descr="Đố vui bằng hình ảnh có đáp án? - Angkoo"/>
          <p:cNvSpPr>
            <a:spLocks noChangeAspect="1" noChangeArrowheads="1"/>
          </p:cNvSpPr>
          <p:nvPr/>
        </p:nvSpPr>
        <p:spPr bwMode="auto">
          <a:xfrm>
            <a:off x="1490663" y="12025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a:latin typeface="VNI-Avo" pitchFamily="2" charset="0"/>
            </a:endParaRPr>
          </a:p>
        </p:txBody>
      </p:sp>
      <p:pic>
        <p:nvPicPr>
          <p:cNvPr id="4107"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35719"/>
            <a:ext cx="31432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5"/>
          <p:cNvSpPr/>
          <p:nvPr/>
        </p:nvSpPr>
        <p:spPr>
          <a:xfrm>
            <a:off x="1143000" y="2833727"/>
            <a:ext cx="3429000" cy="1234440"/>
          </a:xfrm>
          <a:prstGeom prst="cloud">
            <a:avLst/>
          </a:prstGeom>
          <a:solidFill>
            <a:srgbClr val="FF66FF"/>
          </a:solidFill>
          <a:effectLst>
            <a:reflection blurRad="6350" stA="50000" endA="300" endPos="55000" dir="5400000" sy="-100000" algn="bl" rotWithShape="0"/>
            <a:softEdge rad="31750"/>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bg1"/>
                </a:solidFill>
                <a:latin typeface="Times New Roman" pitchFamily="18" charset="0"/>
                <a:cs typeface="Times New Roman" pitchFamily="18" charset="0"/>
              </a:rPr>
              <a:t>Bức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tranh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trong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bài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nào</a:t>
            </a:r>
            <a:r>
              <a:rPr lang="en-US" sz="2400" b="1" dirty="0">
                <a:solidFill>
                  <a:schemeClr val="bg1"/>
                </a:solidFill>
                <a:latin typeface="Times New Roman" pitchFamily="18" charset="0"/>
                <a:cs typeface="Times New Roman" pitchFamily="18" charset="0"/>
              </a:rPr>
              <a:t>?</a:t>
            </a:r>
          </a:p>
        </p:txBody>
      </p:sp>
      <p:pic>
        <p:nvPicPr>
          <p:cNvPr id="5126" name="Picture 7">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59055" y="971550"/>
            <a:ext cx="1915715" cy="15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loud 13"/>
          <p:cNvSpPr/>
          <p:nvPr/>
        </p:nvSpPr>
        <p:spPr>
          <a:xfrm>
            <a:off x="1143000" y="2833727"/>
            <a:ext cx="3429000" cy="1234440"/>
          </a:xfrm>
          <a:prstGeom prst="cloud">
            <a:avLst/>
          </a:prstGeom>
          <a:solidFill>
            <a:srgbClr val="C00000"/>
          </a:solidFill>
          <a:effectLst>
            <a:reflection blurRad="6350" stA="50000" endA="300" endPos="55000" dir="5400000" sy="-100000" algn="bl" rotWithShape="0"/>
            <a:softEdge rad="31750"/>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bg1"/>
                </a:solidFill>
                <a:latin typeface="Times New Roman" pitchFamily="18" charset="0"/>
                <a:cs typeface="Times New Roman" pitchFamily="18" charset="0"/>
              </a:rPr>
              <a:t>Chúc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mừng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bạn</a:t>
            </a:r>
            <a:r>
              <a:rPr lang="en-US" sz="2400" b="1" dirty="0">
                <a:solidFill>
                  <a:schemeClr val="bg1"/>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845658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nodeType="click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123"/>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500"/>
                                        <p:tgtEl>
                                          <p:spTgt spid="5123"/>
                                        </p:tgtEl>
                                      </p:cBhvr>
                                    </p:animEffect>
                                    <p:set>
                                      <p:cBhvr>
                                        <p:cTn id="23" dur="1" fill="hold">
                                          <p:stCondLst>
                                            <p:cond delay="499"/>
                                          </p:stCondLst>
                                        </p:cTn>
                                        <p:tgtEl>
                                          <p:spTgt spid="5123"/>
                                        </p:tgtEl>
                                        <p:attrNameLst>
                                          <p:attrName>style.visibility</p:attrName>
                                        </p:attrNameLst>
                                      </p:cBhvr>
                                      <p:to>
                                        <p:strVal val="hidden"/>
                                      </p:to>
                                    </p:set>
                                  </p:childTnLst>
                                </p:cTn>
                              </p:par>
                            </p:childTnLst>
                          </p:cTn>
                        </p:par>
                      </p:childTnLst>
                    </p:cTn>
                  </p:par>
                </p:childTnLst>
              </p:cTn>
              <p:nextCondLst>
                <p:cond evt="onClick" delay="0">
                  <p:tgtEl>
                    <p:spTgt spid="5123"/>
                  </p:tgtEl>
                </p:cond>
              </p:nextCondLst>
            </p:seq>
            <p:seq concurrent="1" nextAc="seek">
              <p:cTn id="24" restart="whenNotActive" fill="hold" evtFilter="cancelBubble" nodeType="interactiveSeq">
                <p:stCondLst>
                  <p:cond evt="onClick" delay="0">
                    <p:tgtEl>
                      <p:spTgt spid="5126"/>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10" presetClass="exit" presetSubtype="0" fill="hold" nodeType="clickEffect">
                                  <p:stCondLst>
                                    <p:cond delay="0"/>
                                  </p:stCondLst>
                                  <p:childTnLst>
                                    <p:animEffect transition="out" filter="fade">
                                      <p:cBhvr>
                                        <p:cTn id="28" dur="500"/>
                                        <p:tgtEl>
                                          <p:spTgt spid="5126"/>
                                        </p:tgtEl>
                                      </p:cBhvr>
                                    </p:animEffect>
                                    <p:set>
                                      <p:cBhvr>
                                        <p:cTn id="29" dur="1" fill="hold">
                                          <p:stCondLst>
                                            <p:cond delay="499"/>
                                          </p:stCondLst>
                                        </p:cTn>
                                        <p:tgtEl>
                                          <p:spTgt spid="5126"/>
                                        </p:tgtEl>
                                        <p:attrNameLst>
                                          <p:attrName>style.visibility</p:attrName>
                                        </p:attrNameLst>
                                      </p:cBhvr>
                                      <p:to>
                                        <p:strVal val="hidden"/>
                                      </p:to>
                                    </p:set>
                                  </p:childTnLst>
                                </p:cTn>
                              </p:par>
                            </p:childTnLst>
                          </p:cTn>
                        </p:par>
                      </p:childTnLst>
                    </p:cTn>
                  </p:par>
                </p:childTnLst>
              </p:cTn>
              <p:nextCondLst>
                <p:cond evt="onClick" delay="0">
                  <p:tgtEl>
                    <p:spTgt spid="5126"/>
                  </p:tgtEl>
                </p:cond>
              </p:nextCondLst>
            </p:seq>
            <p:seq concurrent="1" nextAc="seek">
              <p:cTn id="30" restart="whenNotActive" fill="hold" evtFilter="cancelBubble" nodeType="interactiveSeq">
                <p:stCondLst>
                  <p:cond evt="onClick" delay="0">
                    <p:tgtEl>
                      <p:spTgt spid="5125"/>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0" presetClass="exit" presetSubtype="0" fill="hold" nodeType="clickEffect">
                                  <p:stCondLst>
                                    <p:cond delay="0"/>
                                  </p:stCondLst>
                                  <p:childTnLst>
                                    <p:animEffect transition="out" filter="fade">
                                      <p:cBhvr>
                                        <p:cTn id="34" dur="500"/>
                                        <p:tgtEl>
                                          <p:spTgt spid="5125"/>
                                        </p:tgtEl>
                                      </p:cBhvr>
                                    </p:animEffect>
                                    <p:set>
                                      <p:cBhvr>
                                        <p:cTn id="35" dur="1" fill="hold">
                                          <p:stCondLst>
                                            <p:cond delay="499"/>
                                          </p:stCondLst>
                                        </p:cTn>
                                        <p:tgtEl>
                                          <p:spTgt spid="5125"/>
                                        </p:tgtEl>
                                        <p:attrNameLst>
                                          <p:attrName>style.visibility</p:attrName>
                                        </p:attrNameLst>
                                      </p:cBhvr>
                                      <p:to>
                                        <p:strVal val="hidden"/>
                                      </p:to>
                                    </p:set>
                                  </p:childTnLst>
                                </p:cTn>
                              </p:par>
                            </p:childTnLst>
                          </p:cTn>
                        </p:par>
                      </p:childTnLst>
                    </p:cTn>
                  </p:par>
                </p:childTnLst>
              </p:cTn>
              <p:nextCondLst>
                <p:cond evt="onClick" delay="0">
                  <p:tgtEl>
                    <p:spTgt spid="5125"/>
                  </p:tgtEl>
                </p:cond>
              </p:nextCondLst>
            </p:seq>
            <p:seq concurrent="1" nextAc="seek">
              <p:cTn id="36" restart="whenNotActive" fill="hold" evtFilter="cancelBubble" nodeType="interactiveSeq">
                <p:stCondLst>
                  <p:cond evt="onClick" delay="0">
                    <p:tgtEl>
                      <p:spTgt spid="2056"/>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0" presetClass="exit" presetSubtype="0" fill="hold" nodeType="clickEffect">
                                  <p:stCondLst>
                                    <p:cond delay="0"/>
                                  </p:stCondLst>
                                  <p:childTnLst>
                                    <p:animEffect transition="out" filter="fade">
                                      <p:cBhvr>
                                        <p:cTn id="40" dur="500"/>
                                        <p:tgtEl>
                                          <p:spTgt spid="2056"/>
                                        </p:tgtEl>
                                      </p:cBhvr>
                                    </p:animEffect>
                                    <p:set>
                                      <p:cBhvr>
                                        <p:cTn id="41" dur="1" fill="hold">
                                          <p:stCondLst>
                                            <p:cond delay="499"/>
                                          </p:stCondLst>
                                        </p:cTn>
                                        <p:tgtEl>
                                          <p:spTgt spid="2056"/>
                                        </p:tgtEl>
                                        <p:attrNameLst>
                                          <p:attrName>style.visibility</p:attrName>
                                        </p:attrNameLst>
                                      </p:cBhvr>
                                      <p:to>
                                        <p:strVal val="hidden"/>
                                      </p:to>
                                    </p:set>
                                  </p:childTnLst>
                                </p:cTn>
                              </p:par>
                            </p:childTnLst>
                          </p:cTn>
                        </p:par>
                      </p:childTnLst>
                    </p:cTn>
                  </p:par>
                </p:childTnLst>
              </p:cTn>
              <p:nextCondLst>
                <p:cond evt="onClick" delay="0">
                  <p:tgtEl>
                    <p:spTgt spid="2056"/>
                  </p:tgtEl>
                </p:cond>
              </p:nextCondLst>
            </p:seq>
            <p:seq concurrent="1" nextAc="seek">
              <p:cTn id="42" restart="whenNotActive" fill="hold" evtFilter="cancelBubble" nodeType="interactiveSeq">
                <p:stCondLst>
                  <p:cond evt="onClick" delay="0">
                    <p:tgtEl>
                      <p:spTgt spid="5124"/>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10" presetClass="exit" presetSubtype="0" fill="hold" nodeType="clickEffect">
                                  <p:stCondLst>
                                    <p:cond delay="0"/>
                                  </p:stCondLst>
                                  <p:childTnLst>
                                    <p:animEffect transition="out" filter="fade">
                                      <p:cBhvr>
                                        <p:cTn id="46" dur="500"/>
                                        <p:tgtEl>
                                          <p:spTgt spid="5124"/>
                                        </p:tgtEl>
                                      </p:cBhvr>
                                    </p:animEffect>
                                    <p:set>
                                      <p:cBhvr>
                                        <p:cTn id="47" dur="1" fill="hold">
                                          <p:stCondLst>
                                            <p:cond delay="499"/>
                                          </p:stCondLst>
                                        </p:cTn>
                                        <p:tgtEl>
                                          <p:spTgt spid="5124"/>
                                        </p:tgtEl>
                                        <p:attrNameLst>
                                          <p:attrName>style.visibility</p:attrName>
                                        </p:attrNameLst>
                                      </p:cBhvr>
                                      <p:to>
                                        <p:strVal val="hidden"/>
                                      </p:to>
                                    </p:set>
                                  </p:childTnLst>
                                </p:cTn>
                              </p:par>
                            </p:childTnLst>
                          </p:cTn>
                        </p:par>
                      </p:childTnLst>
                    </p:cTn>
                  </p:par>
                </p:childTnLst>
              </p:cTn>
              <p:nextCondLst>
                <p:cond evt="onClick" delay="0">
                  <p:tgtEl>
                    <p:spTgt spid="512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28"/>
          <p:cNvSpPr txBox="1">
            <a:spLocks noGrp="1"/>
          </p:cNvSpPr>
          <p:nvPr>
            <p:ph type="ctrTitle"/>
          </p:nvPr>
        </p:nvSpPr>
        <p:spPr>
          <a:xfrm>
            <a:off x="794796" y="1647827"/>
            <a:ext cx="7386661"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smtClean="0">
                <a:solidFill>
                  <a:schemeClr val="accent5">
                    <a:lumMod val="75000"/>
                  </a:schemeClr>
                </a:solidFill>
                <a:latin typeface="Times New Roman" panose="02020603050405020304" pitchFamily="18" charset="0"/>
                <a:cs typeface="Times New Roman" panose="02020603050405020304" pitchFamily="18" charset="0"/>
              </a:rPr>
              <a:t>VẬN DỤNG</a:t>
            </a:r>
            <a:endParaRPr sz="4800" dirty="0">
              <a:solidFill>
                <a:schemeClr val="accent5">
                  <a:lumMod val="75000"/>
                </a:schemeClr>
              </a:solidFill>
              <a:latin typeface="Times New Roman" panose="02020603050405020304" pitchFamily="18" charset="0"/>
              <a:cs typeface="Times New Roman" panose="02020603050405020304" pitchFamily="18" charset="0"/>
            </a:endParaRPr>
          </a:p>
        </p:txBody>
      </p:sp>
      <p:grpSp>
        <p:nvGrpSpPr>
          <p:cNvPr id="728" name="Google Shape;728;p28"/>
          <p:cNvGrpSpPr/>
          <p:nvPr/>
        </p:nvGrpSpPr>
        <p:grpSpPr>
          <a:xfrm>
            <a:off x="7570893" y="3011009"/>
            <a:ext cx="1484628" cy="2028535"/>
            <a:chOff x="797124" y="1924250"/>
            <a:chExt cx="1819110" cy="2485557"/>
          </a:xfrm>
        </p:grpSpPr>
        <p:sp>
          <p:nvSpPr>
            <p:cNvPr id="729" name="Google Shape;729;p28"/>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8"/>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28"/>
          <p:cNvGrpSpPr/>
          <p:nvPr/>
        </p:nvGrpSpPr>
        <p:grpSpPr>
          <a:xfrm rot="-725115">
            <a:off x="66254" y="3269017"/>
            <a:ext cx="1759208" cy="1740212"/>
            <a:chOff x="6292350" y="1776075"/>
            <a:chExt cx="2430925" cy="2404675"/>
          </a:xfrm>
        </p:grpSpPr>
        <p:sp>
          <p:nvSpPr>
            <p:cNvPr id="753" name="Google Shape;753;p28"/>
            <p:cNvSpPr/>
            <p:nvPr/>
          </p:nvSpPr>
          <p:spPr>
            <a:xfrm>
              <a:off x="8561175" y="2542400"/>
              <a:ext cx="5350" cy="1550"/>
            </a:xfrm>
            <a:custGeom>
              <a:avLst/>
              <a:gdLst/>
              <a:ahLst/>
              <a:cxnLst/>
              <a:rect l="l" t="t" r="r" b="b"/>
              <a:pathLst>
                <a:path w="214" h="62" extrusionOk="0">
                  <a:moveTo>
                    <a:pt x="0" y="0"/>
                  </a:moveTo>
                  <a:lnTo>
                    <a:pt x="0" y="0"/>
                  </a:lnTo>
                  <a:cubicBezTo>
                    <a:pt x="71" y="23"/>
                    <a:pt x="143" y="43"/>
                    <a:pt x="210" y="62"/>
                  </a:cubicBezTo>
                  <a:cubicBezTo>
                    <a:pt x="210" y="57"/>
                    <a:pt x="214" y="57"/>
                    <a:pt x="214" y="53"/>
                  </a:cubicBezTo>
                  <a:cubicBezTo>
                    <a:pt x="143" y="39"/>
                    <a:pt x="71" y="19"/>
                    <a:pt x="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8450850" y="1776075"/>
              <a:ext cx="272425" cy="322175"/>
            </a:xfrm>
            <a:custGeom>
              <a:avLst/>
              <a:gdLst/>
              <a:ahLst/>
              <a:cxnLst/>
              <a:rect l="l" t="t" r="r" b="b"/>
              <a:pathLst>
                <a:path w="10897" h="12887" extrusionOk="0">
                  <a:moveTo>
                    <a:pt x="7850" y="749"/>
                  </a:moveTo>
                  <a:cubicBezTo>
                    <a:pt x="8476" y="749"/>
                    <a:pt x="9034" y="1039"/>
                    <a:pt x="9535" y="1407"/>
                  </a:cubicBezTo>
                  <a:cubicBezTo>
                    <a:pt x="9678" y="1508"/>
                    <a:pt x="9783" y="1802"/>
                    <a:pt x="9746" y="1966"/>
                  </a:cubicBezTo>
                  <a:cubicBezTo>
                    <a:pt x="9604" y="2603"/>
                    <a:pt x="9394" y="3222"/>
                    <a:pt x="9177" y="3956"/>
                  </a:cubicBezTo>
                  <a:cubicBezTo>
                    <a:pt x="8403" y="3078"/>
                    <a:pt x="7542" y="2789"/>
                    <a:pt x="6639" y="2789"/>
                  </a:cubicBezTo>
                  <a:cubicBezTo>
                    <a:pt x="6136" y="2789"/>
                    <a:pt x="5619" y="2879"/>
                    <a:pt x="5097" y="3007"/>
                  </a:cubicBezTo>
                  <a:cubicBezTo>
                    <a:pt x="3585" y="3373"/>
                    <a:pt x="2283" y="5458"/>
                    <a:pt x="2641" y="6875"/>
                  </a:cubicBezTo>
                  <a:cubicBezTo>
                    <a:pt x="2962" y="8140"/>
                    <a:pt x="4392" y="9423"/>
                    <a:pt x="5680" y="9560"/>
                  </a:cubicBezTo>
                  <a:cubicBezTo>
                    <a:pt x="6637" y="9661"/>
                    <a:pt x="7600" y="9712"/>
                    <a:pt x="8682" y="9790"/>
                  </a:cubicBezTo>
                  <a:cubicBezTo>
                    <a:pt x="8663" y="10180"/>
                    <a:pt x="8650" y="10633"/>
                    <a:pt x="8608" y="11083"/>
                  </a:cubicBezTo>
                  <a:cubicBezTo>
                    <a:pt x="8605" y="11171"/>
                    <a:pt x="8509" y="11298"/>
                    <a:pt x="8431" y="11321"/>
                  </a:cubicBezTo>
                  <a:cubicBezTo>
                    <a:pt x="7398" y="11616"/>
                    <a:pt x="6402" y="12068"/>
                    <a:pt x="5303" y="12068"/>
                  </a:cubicBezTo>
                  <a:cubicBezTo>
                    <a:pt x="5139" y="12068"/>
                    <a:pt x="4973" y="12058"/>
                    <a:pt x="4805" y="12036"/>
                  </a:cubicBezTo>
                  <a:cubicBezTo>
                    <a:pt x="2734" y="11771"/>
                    <a:pt x="1262" y="10377"/>
                    <a:pt x="904" y="8305"/>
                  </a:cubicBezTo>
                  <a:cubicBezTo>
                    <a:pt x="726" y="7260"/>
                    <a:pt x="776" y="6233"/>
                    <a:pt x="1005" y="5202"/>
                  </a:cubicBezTo>
                  <a:cubicBezTo>
                    <a:pt x="1468" y="3157"/>
                    <a:pt x="2839" y="1934"/>
                    <a:pt x="4695" y="1260"/>
                  </a:cubicBezTo>
                  <a:cubicBezTo>
                    <a:pt x="5607" y="930"/>
                    <a:pt x="6624" y="880"/>
                    <a:pt x="7596" y="765"/>
                  </a:cubicBezTo>
                  <a:cubicBezTo>
                    <a:pt x="7682" y="754"/>
                    <a:pt x="7767" y="749"/>
                    <a:pt x="7850" y="749"/>
                  </a:cubicBezTo>
                  <a:close/>
                  <a:moveTo>
                    <a:pt x="7136" y="1"/>
                  </a:moveTo>
                  <a:cubicBezTo>
                    <a:pt x="4899" y="1"/>
                    <a:pt x="2599" y="1060"/>
                    <a:pt x="1206" y="2869"/>
                  </a:cubicBezTo>
                  <a:cubicBezTo>
                    <a:pt x="285" y="4070"/>
                    <a:pt x="1" y="5519"/>
                    <a:pt x="28" y="7017"/>
                  </a:cubicBezTo>
                  <a:cubicBezTo>
                    <a:pt x="28" y="7274"/>
                    <a:pt x="19" y="7530"/>
                    <a:pt x="33" y="7787"/>
                  </a:cubicBezTo>
                  <a:cubicBezTo>
                    <a:pt x="179" y="10423"/>
                    <a:pt x="2036" y="12471"/>
                    <a:pt x="4617" y="12838"/>
                  </a:cubicBezTo>
                  <a:cubicBezTo>
                    <a:pt x="4849" y="12871"/>
                    <a:pt x="5078" y="12886"/>
                    <a:pt x="5304" y="12886"/>
                  </a:cubicBezTo>
                  <a:cubicBezTo>
                    <a:pt x="6625" y="12886"/>
                    <a:pt x="7849" y="12366"/>
                    <a:pt x="9087" y="11935"/>
                  </a:cubicBezTo>
                  <a:cubicBezTo>
                    <a:pt x="9215" y="11889"/>
                    <a:pt x="9375" y="11701"/>
                    <a:pt x="9379" y="11573"/>
                  </a:cubicBezTo>
                  <a:cubicBezTo>
                    <a:pt x="9407" y="10738"/>
                    <a:pt x="9434" y="9895"/>
                    <a:pt x="9375" y="9066"/>
                  </a:cubicBezTo>
                  <a:cubicBezTo>
                    <a:pt x="9355" y="8779"/>
                    <a:pt x="9182" y="8643"/>
                    <a:pt x="8934" y="8643"/>
                  </a:cubicBezTo>
                  <a:cubicBezTo>
                    <a:pt x="8841" y="8643"/>
                    <a:pt x="8738" y="8662"/>
                    <a:pt x="8628" y="8699"/>
                  </a:cubicBezTo>
                  <a:cubicBezTo>
                    <a:pt x="8317" y="8806"/>
                    <a:pt x="7977" y="8916"/>
                    <a:pt x="7652" y="8916"/>
                  </a:cubicBezTo>
                  <a:cubicBezTo>
                    <a:pt x="7627" y="8916"/>
                    <a:pt x="7603" y="8916"/>
                    <a:pt x="7578" y="8914"/>
                  </a:cubicBezTo>
                  <a:cubicBezTo>
                    <a:pt x="6832" y="8874"/>
                    <a:pt x="6083" y="8791"/>
                    <a:pt x="5351" y="8653"/>
                  </a:cubicBezTo>
                  <a:cubicBezTo>
                    <a:pt x="4585" y="8506"/>
                    <a:pt x="3490" y="7181"/>
                    <a:pt x="3426" y="6426"/>
                  </a:cubicBezTo>
                  <a:cubicBezTo>
                    <a:pt x="3348" y="5450"/>
                    <a:pt x="4443" y="3986"/>
                    <a:pt x="5429" y="3767"/>
                  </a:cubicBezTo>
                  <a:cubicBezTo>
                    <a:pt x="5829" y="3677"/>
                    <a:pt x="6219" y="3619"/>
                    <a:pt x="6594" y="3619"/>
                  </a:cubicBezTo>
                  <a:cubicBezTo>
                    <a:pt x="7401" y="3619"/>
                    <a:pt x="8134" y="3890"/>
                    <a:pt x="8732" y="4698"/>
                  </a:cubicBezTo>
                  <a:cubicBezTo>
                    <a:pt x="8887" y="4904"/>
                    <a:pt x="9047" y="5003"/>
                    <a:pt x="9201" y="5003"/>
                  </a:cubicBezTo>
                  <a:cubicBezTo>
                    <a:pt x="9389" y="5003"/>
                    <a:pt x="9569" y="4856"/>
                    <a:pt x="9723" y="4579"/>
                  </a:cubicBezTo>
                  <a:cubicBezTo>
                    <a:pt x="9929" y="4212"/>
                    <a:pt x="10112" y="3827"/>
                    <a:pt x="10245" y="3428"/>
                  </a:cubicBezTo>
                  <a:cubicBezTo>
                    <a:pt x="10896" y="1462"/>
                    <a:pt x="10393" y="513"/>
                    <a:pt x="8449" y="128"/>
                  </a:cubicBezTo>
                  <a:cubicBezTo>
                    <a:pt x="8019" y="42"/>
                    <a:pt x="7579" y="1"/>
                    <a:pt x="71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8469000" y="1794800"/>
              <a:ext cx="226450" cy="282975"/>
            </a:xfrm>
            <a:custGeom>
              <a:avLst/>
              <a:gdLst/>
              <a:ahLst/>
              <a:cxnLst/>
              <a:rect l="l" t="t" r="r" b="b"/>
              <a:pathLst>
                <a:path w="9058" h="11319" extrusionOk="0">
                  <a:moveTo>
                    <a:pt x="7123" y="0"/>
                  </a:moveTo>
                  <a:cubicBezTo>
                    <a:pt x="7040" y="0"/>
                    <a:pt x="6956" y="5"/>
                    <a:pt x="6871" y="16"/>
                  </a:cubicBezTo>
                  <a:cubicBezTo>
                    <a:pt x="5899" y="130"/>
                    <a:pt x="4881" y="181"/>
                    <a:pt x="3970" y="511"/>
                  </a:cubicBezTo>
                  <a:cubicBezTo>
                    <a:pt x="2113" y="1185"/>
                    <a:pt x="743" y="2408"/>
                    <a:pt x="280" y="4453"/>
                  </a:cubicBezTo>
                  <a:cubicBezTo>
                    <a:pt x="51" y="5484"/>
                    <a:pt x="1" y="6511"/>
                    <a:pt x="179" y="7556"/>
                  </a:cubicBezTo>
                  <a:cubicBezTo>
                    <a:pt x="537" y="9629"/>
                    <a:pt x="2008" y="11022"/>
                    <a:pt x="4080" y="11287"/>
                  </a:cubicBezTo>
                  <a:cubicBezTo>
                    <a:pt x="4248" y="11309"/>
                    <a:pt x="4414" y="11319"/>
                    <a:pt x="4578" y="11319"/>
                  </a:cubicBezTo>
                  <a:cubicBezTo>
                    <a:pt x="5677" y="11319"/>
                    <a:pt x="6672" y="10867"/>
                    <a:pt x="7706" y="10572"/>
                  </a:cubicBezTo>
                  <a:cubicBezTo>
                    <a:pt x="7783" y="10549"/>
                    <a:pt x="7879" y="10421"/>
                    <a:pt x="7883" y="10334"/>
                  </a:cubicBezTo>
                  <a:cubicBezTo>
                    <a:pt x="7925" y="9884"/>
                    <a:pt x="7938" y="9431"/>
                    <a:pt x="7957" y="9041"/>
                  </a:cubicBezTo>
                  <a:cubicBezTo>
                    <a:pt x="6874" y="8963"/>
                    <a:pt x="5912" y="8912"/>
                    <a:pt x="4954" y="8811"/>
                  </a:cubicBezTo>
                  <a:cubicBezTo>
                    <a:pt x="3666" y="8674"/>
                    <a:pt x="2236" y="7391"/>
                    <a:pt x="1916" y="6126"/>
                  </a:cubicBezTo>
                  <a:cubicBezTo>
                    <a:pt x="1558" y="4709"/>
                    <a:pt x="2860" y="2624"/>
                    <a:pt x="4373" y="2257"/>
                  </a:cubicBezTo>
                  <a:cubicBezTo>
                    <a:pt x="4894" y="2129"/>
                    <a:pt x="5410" y="2040"/>
                    <a:pt x="5913" y="2040"/>
                  </a:cubicBezTo>
                  <a:cubicBezTo>
                    <a:pt x="6816" y="2040"/>
                    <a:pt x="7677" y="2329"/>
                    <a:pt x="8452" y="3207"/>
                  </a:cubicBezTo>
                  <a:cubicBezTo>
                    <a:pt x="8668" y="2473"/>
                    <a:pt x="8878" y="1854"/>
                    <a:pt x="9020" y="1217"/>
                  </a:cubicBezTo>
                  <a:cubicBezTo>
                    <a:pt x="9057" y="1051"/>
                    <a:pt x="8952" y="759"/>
                    <a:pt x="8809" y="658"/>
                  </a:cubicBezTo>
                  <a:cubicBezTo>
                    <a:pt x="8307" y="290"/>
                    <a:pt x="7749" y="0"/>
                    <a:pt x="712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8268000" y="2156200"/>
              <a:ext cx="351575" cy="357475"/>
            </a:xfrm>
            <a:custGeom>
              <a:avLst/>
              <a:gdLst/>
              <a:ahLst/>
              <a:cxnLst/>
              <a:rect l="l" t="t" r="r" b="b"/>
              <a:pathLst>
                <a:path w="14063" h="14299" extrusionOk="0">
                  <a:moveTo>
                    <a:pt x="10652" y="933"/>
                  </a:moveTo>
                  <a:cubicBezTo>
                    <a:pt x="11454" y="1520"/>
                    <a:pt x="12160" y="2061"/>
                    <a:pt x="12898" y="2556"/>
                  </a:cubicBezTo>
                  <a:cubicBezTo>
                    <a:pt x="13210" y="2767"/>
                    <a:pt x="13282" y="2964"/>
                    <a:pt x="13159" y="3321"/>
                  </a:cubicBezTo>
                  <a:cubicBezTo>
                    <a:pt x="12207" y="6011"/>
                    <a:pt x="11266" y="8706"/>
                    <a:pt x="10336" y="11407"/>
                  </a:cubicBezTo>
                  <a:cubicBezTo>
                    <a:pt x="10098" y="12094"/>
                    <a:pt x="9896" y="12800"/>
                    <a:pt x="9640" y="13611"/>
                  </a:cubicBezTo>
                  <a:cubicBezTo>
                    <a:pt x="8898" y="13392"/>
                    <a:pt x="8140" y="13167"/>
                    <a:pt x="7366" y="12938"/>
                  </a:cubicBezTo>
                  <a:cubicBezTo>
                    <a:pt x="7742" y="11884"/>
                    <a:pt x="8081" y="10898"/>
                    <a:pt x="8457" y="9926"/>
                  </a:cubicBezTo>
                  <a:cubicBezTo>
                    <a:pt x="8664" y="9395"/>
                    <a:pt x="8548" y="8958"/>
                    <a:pt x="8100" y="8674"/>
                  </a:cubicBezTo>
                  <a:cubicBezTo>
                    <a:pt x="7595" y="8359"/>
                    <a:pt x="7050" y="8079"/>
                    <a:pt x="6482" y="7900"/>
                  </a:cubicBezTo>
                  <a:cubicBezTo>
                    <a:pt x="6452" y="7890"/>
                    <a:pt x="6419" y="7886"/>
                    <a:pt x="6384" y="7886"/>
                  </a:cubicBezTo>
                  <a:cubicBezTo>
                    <a:pt x="6167" y="7886"/>
                    <a:pt x="5858" y="8050"/>
                    <a:pt x="5693" y="8212"/>
                  </a:cubicBezTo>
                  <a:cubicBezTo>
                    <a:pt x="4763" y="9120"/>
                    <a:pt x="3878" y="10068"/>
                    <a:pt x="2971" y="10999"/>
                  </a:cubicBezTo>
                  <a:cubicBezTo>
                    <a:pt x="2598" y="11378"/>
                    <a:pt x="2352" y="11574"/>
                    <a:pt x="2106" y="11574"/>
                  </a:cubicBezTo>
                  <a:cubicBezTo>
                    <a:pt x="1834" y="11574"/>
                    <a:pt x="1564" y="11336"/>
                    <a:pt x="1124" y="10843"/>
                  </a:cubicBezTo>
                  <a:cubicBezTo>
                    <a:pt x="4322" y="7515"/>
                    <a:pt x="7531" y="4179"/>
                    <a:pt x="10652" y="933"/>
                  </a:cubicBezTo>
                  <a:close/>
                  <a:moveTo>
                    <a:pt x="10785" y="1"/>
                  </a:moveTo>
                  <a:cubicBezTo>
                    <a:pt x="10613" y="1"/>
                    <a:pt x="10444" y="87"/>
                    <a:pt x="10264" y="267"/>
                  </a:cubicBezTo>
                  <a:cubicBezTo>
                    <a:pt x="9118" y="1422"/>
                    <a:pt x="7949" y="2554"/>
                    <a:pt x="6825" y="3738"/>
                  </a:cubicBezTo>
                  <a:cubicBezTo>
                    <a:pt x="4823" y="5850"/>
                    <a:pt x="2852" y="7991"/>
                    <a:pt x="867" y="10118"/>
                  </a:cubicBezTo>
                  <a:cubicBezTo>
                    <a:pt x="1" y="11044"/>
                    <a:pt x="20" y="11212"/>
                    <a:pt x="1078" y="11933"/>
                  </a:cubicBezTo>
                  <a:cubicBezTo>
                    <a:pt x="1156" y="11984"/>
                    <a:pt x="1234" y="12028"/>
                    <a:pt x="1312" y="12075"/>
                  </a:cubicBezTo>
                  <a:cubicBezTo>
                    <a:pt x="1709" y="12313"/>
                    <a:pt x="1974" y="12441"/>
                    <a:pt x="2214" y="12441"/>
                  </a:cubicBezTo>
                  <a:cubicBezTo>
                    <a:pt x="2496" y="12441"/>
                    <a:pt x="2745" y="12264"/>
                    <a:pt x="3136" y="11883"/>
                  </a:cubicBezTo>
                  <a:cubicBezTo>
                    <a:pt x="4038" y="11003"/>
                    <a:pt x="4928" y="10109"/>
                    <a:pt x="5803" y="9202"/>
                  </a:cubicBezTo>
                  <a:cubicBezTo>
                    <a:pt x="6145" y="8846"/>
                    <a:pt x="6309" y="8686"/>
                    <a:pt x="6520" y="8686"/>
                  </a:cubicBezTo>
                  <a:cubicBezTo>
                    <a:pt x="6694" y="8686"/>
                    <a:pt x="6899" y="8794"/>
                    <a:pt x="7261" y="8990"/>
                  </a:cubicBezTo>
                  <a:cubicBezTo>
                    <a:pt x="7732" y="9252"/>
                    <a:pt x="7852" y="9537"/>
                    <a:pt x="7623" y="10050"/>
                  </a:cubicBezTo>
                  <a:cubicBezTo>
                    <a:pt x="7247" y="10903"/>
                    <a:pt x="6939" y="11782"/>
                    <a:pt x="6609" y="12658"/>
                  </a:cubicBezTo>
                  <a:cubicBezTo>
                    <a:pt x="6468" y="13024"/>
                    <a:pt x="6390" y="13414"/>
                    <a:pt x="6866" y="13574"/>
                  </a:cubicBezTo>
                  <a:cubicBezTo>
                    <a:pt x="7623" y="13822"/>
                    <a:pt x="8397" y="14028"/>
                    <a:pt x="9163" y="14248"/>
                  </a:cubicBezTo>
                  <a:cubicBezTo>
                    <a:pt x="9231" y="14266"/>
                    <a:pt x="9300" y="14285"/>
                    <a:pt x="9368" y="14299"/>
                  </a:cubicBezTo>
                  <a:cubicBezTo>
                    <a:pt x="9382" y="14257"/>
                    <a:pt x="9391" y="14217"/>
                    <a:pt x="9405" y="14175"/>
                  </a:cubicBezTo>
                  <a:cubicBezTo>
                    <a:pt x="9528" y="14175"/>
                    <a:pt x="9656" y="14192"/>
                    <a:pt x="9778" y="14192"/>
                  </a:cubicBezTo>
                  <a:cubicBezTo>
                    <a:pt x="9857" y="14192"/>
                    <a:pt x="9933" y="14185"/>
                    <a:pt x="10005" y="14162"/>
                  </a:cubicBezTo>
                  <a:cubicBezTo>
                    <a:pt x="10175" y="14111"/>
                    <a:pt x="10400" y="13979"/>
                    <a:pt x="10450" y="13832"/>
                  </a:cubicBezTo>
                  <a:cubicBezTo>
                    <a:pt x="11142" y="11806"/>
                    <a:pt x="11816" y="9775"/>
                    <a:pt x="12472" y="7740"/>
                  </a:cubicBezTo>
                  <a:cubicBezTo>
                    <a:pt x="12953" y="6246"/>
                    <a:pt x="13389" y="4738"/>
                    <a:pt x="13856" y="3239"/>
                  </a:cubicBezTo>
                  <a:cubicBezTo>
                    <a:pt x="14062" y="2579"/>
                    <a:pt x="13788" y="2176"/>
                    <a:pt x="13265" y="1808"/>
                  </a:cubicBezTo>
                  <a:cubicBezTo>
                    <a:pt x="12596" y="1337"/>
                    <a:pt x="11958" y="819"/>
                    <a:pt x="11350" y="277"/>
                  </a:cubicBezTo>
                  <a:cubicBezTo>
                    <a:pt x="11148" y="96"/>
                    <a:pt x="10965" y="1"/>
                    <a:pt x="107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8296075" y="2179525"/>
              <a:ext cx="304025" cy="316975"/>
            </a:xfrm>
            <a:custGeom>
              <a:avLst/>
              <a:gdLst/>
              <a:ahLst/>
              <a:cxnLst/>
              <a:rect l="l" t="t" r="r" b="b"/>
              <a:pathLst>
                <a:path w="12161" h="12679" extrusionOk="0">
                  <a:moveTo>
                    <a:pt x="9630" y="2783"/>
                  </a:moveTo>
                  <a:cubicBezTo>
                    <a:pt x="10198" y="2796"/>
                    <a:pt x="10396" y="3062"/>
                    <a:pt x="10231" y="3488"/>
                  </a:cubicBezTo>
                  <a:cubicBezTo>
                    <a:pt x="10034" y="3997"/>
                    <a:pt x="9754" y="4478"/>
                    <a:pt x="9571" y="4993"/>
                  </a:cubicBezTo>
                  <a:cubicBezTo>
                    <a:pt x="9369" y="5538"/>
                    <a:pt x="9218" y="6102"/>
                    <a:pt x="9085" y="6665"/>
                  </a:cubicBezTo>
                  <a:cubicBezTo>
                    <a:pt x="9014" y="6962"/>
                    <a:pt x="8872" y="7213"/>
                    <a:pt x="8645" y="7213"/>
                  </a:cubicBezTo>
                  <a:cubicBezTo>
                    <a:pt x="8578" y="7213"/>
                    <a:pt x="8503" y="7191"/>
                    <a:pt x="8420" y="7141"/>
                  </a:cubicBezTo>
                  <a:cubicBezTo>
                    <a:pt x="7710" y="6715"/>
                    <a:pt x="7045" y="6201"/>
                    <a:pt x="6403" y="5675"/>
                  </a:cubicBezTo>
                  <a:cubicBezTo>
                    <a:pt x="6087" y="5418"/>
                    <a:pt x="6184" y="5078"/>
                    <a:pt x="6509" y="4840"/>
                  </a:cubicBezTo>
                  <a:cubicBezTo>
                    <a:pt x="7353" y="4231"/>
                    <a:pt x="8195" y="3616"/>
                    <a:pt x="9053" y="3025"/>
                  </a:cubicBezTo>
                  <a:cubicBezTo>
                    <a:pt x="9254" y="2888"/>
                    <a:pt x="9511" y="2829"/>
                    <a:pt x="9630" y="2783"/>
                  </a:cubicBezTo>
                  <a:close/>
                  <a:moveTo>
                    <a:pt x="9529" y="0"/>
                  </a:moveTo>
                  <a:cubicBezTo>
                    <a:pt x="6409" y="3246"/>
                    <a:pt x="3199" y="6582"/>
                    <a:pt x="0" y="9910"/>
                  </a:cubicBezTo>
                  <a:cubicBezTo>
                    <a:pt x="440" y="10403"/>
                    <a:pt x="711" y="10641"/>
                    <a:pt x="982" y="10641"/>
                  </a:cubicBezTo>
                  <a:cubicBezTo>
                    <a:pt x="1229" y="10641"/>
                    <a:pt x="1475" y="10445"/>
                    <a:pt x="1848" y="10066"/>
                  </a:cubicBezTo>
                  <a:cubicBezTo>
                    <a:pt x="2755" y="9135"/>
                    <a:pt x="3639" y="8187"/>
                    <a:pt x="4570" y="7279"/>
                  </a:cubicBezTo>
                  <a:cubicBezTo>
                    <a:pt x="4735" y="7117"/>
                    <a:pt x="5043" y="6953"/>
                    <a:pt x="5260" y="6953"/>
                  </a:cubicBezTo>
                  <a:cubicBezTo>
                    <a:pt x="5296" y="6953"/>
                    <a:pt x="5329" y="6957"/>
                    <a:pt x="5359" y="6967"/>
                  </a:cubicBezTo>
                  <a:cubicBezTo>
                    <a:pt x="5927" y="7146"/>
                    <a:pt x="6472" y="7426"/>
                    <a:pt x="6977" y="7741"/>
                  </a:cubicBezTo>
                  <a:cubicBezTo>
                    <a:pt x="7425" y="8025"/>
                    <a:pt x="7540" y="8462"/>
                    <a:pt x="7333" y="8993"/>
                  </a:cubicBezTo>
                  <a:cubicBezTo>
                    <a:pt x="6958" y="9965"/>
                    <a:pt x="6619" y="10951"/>
                    <a:pt x="6243" y="12005"/>
                  </a:cubicBezTo>
                  <a:cubicBezTo>
                    <a:pt x="7016" y="12234"/>
                    <a:pt x="7773" y="12459"/>
                    <a:pt x="8516" y="12678"/>
                  </a:cubicBezTo>
                  <a:cubicBezTo>
                    <a:pt x="8773" y="11867"/>
                    <a:pt x="8974" y="11161"/>
                    <a:pt x="9213" y="10474"/>
                  </a:cubicBezTo>
                  <a:cubicBezTo>
                    <a:pt x="10142" y="7774"/>
                    <a:pt x="11083" y="5079"/>
                    <a:pt x="12036" y="2388"/>
                  </a:cubicBezTo>
                  <a:cubicBezTo>
                    <a:pt x="12160" y="2031"/>
                    <a:pt x="12087" y="1834"/>
                    <a:pt x="11775" y="1623"/>
                  </a:cubicBezTo>
                  <a:cubicBezTo>
                    <a:pt x="11037" y="1128"/>
                    <a:pt x="10332" y="587"/>
                    <a:pt x="952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8448250" y="2249075"/>
              <a:ext cx="107725" cy="110775"/>
            </a:xfrm>
            <a:custGeom>
              <a:avLst/>
              <a:gdLst/>
              <a:ahLst/>
              <a:cxnLst/>
              <a:rect l="l" t="t" r="r" b="b"/>
              <a:pathLst>
                <a:path w="4309" h="4431" extrusionOk="0">
                  <a:moveTo>
                    <a:pt x="3048" y="1141"/>
                  </a:moveTo>
                  <a:lnTo>
                    <a:pt x="3048" y="1141"/>
                  </a:lnTo>
                  <a:cubicBezTo>
                    <a:pt x="2704" y="1985"/>
                    <a:pt x="2430" y="2673"/>
                    <a:pt x="2127" y="3419"/>
                  </a:cubicBezTo>
                  <a:cubicBezTo>
                    <a:pt x="1770" y="3196"/>
                    <a:pt x="1398" y="2961"/>
                    <a:pt x="939" y="2677"/>
                  </a:cubicBezTo>
                  <a:cubicBezTo>
                    <a:pt x="1650" y="2159"/>
                    <a:pt x="2287" y="1696"/>
                    <a:pt x="3048" y="1141"/>
                  </a:cubicBezTo>
                  <a:close/>
                  <a:moveTo>
                    <a:pt x="3543" y="1"/>
                  </a:moveTo>
                  <a:cubicBezTo>
                    <a:pt x="3424" y="47"/>
                    <a:pt x="3167" y="106"/>
                    <a:pt x="2966" y="243"/>
                  </a:cubicBezTo>
                  <a:cubicBezTo>
                    <a:pt x="2108" y="834"/>
                    <a:pt x="1265" y="1449"/>
                    <a:pt x="422" y="2058"/>
                  </a:cubicBezTo>
                  <a:cubicBezTo>
                    <a:pt x="97" y="2296"/>
                    <a:pt x="0" y="2635"/>
                    <a:pt x="316" y="2892"/>
                  </a:cubicBezTo>
                  <a:cubicBezTo>
                    <a:pt x="958" y="3419"/>
                    <a:pt x="1623" y="3933"/>
                    <a:pt x="2333" y="4359"/>
                  </a:cubicBezTo>
                  <a:cubicBezTo>
                    <a:pt x="2416" y="4408"/>
                    <a:pt x="2490" y="4430"/>
                    <a:pt x="2558" y="4430"/>
                  </a:cubicBezTo>
                  <a:cubicBezTo>
                    <a:pt x="2785" y="4430"/>
                    <a:pt x="2927" y="4180"/>
                    <a:pt x="2998" y="3882"/>
                  </a:cubicBezTo>
                  <a:cubicBezTo>
                    <a:pt x="3131" y="3319"/>
                    <a:pt x="3282" y="2755"/>
                    <a:pt x="3484" y="2210"/>
                  </a:cubicBezTo>
                  <a:cubicBezTo>
                    <a:pt x="3667" y="1696"/>
                    <a:pt x="3947" y="1215"/>
                    <a:pt x="4144" y="706"/>
                  </a:cubicBezTo>
                  <a:cubicBezTo>
                    <a:pt x="4309" y="280"/>
                    <a:pt x="4111" y="14"/>
                    <a:pt x="35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8099100" y="1941550"/>
              <a:ext cx="366950" cy="360725"/>
            </a:xfrm>
            <a:custGeom>
              <a:avLst/>
              <a:gdLst/>
              <a:ahLst/>
              <a:cxnLst/>
              <a:rect l="l" t="t" r="r" b="b"/>
              <a:pathLst>
                <a:path w="14678" h="14429" extrusionOk="0">
                  <a:moveTo>
                    <a:pt x="5304" y="659"/>
                  </a:moveTo>
                  <a:cubicBezTo>
                    <a:pt x="5608" y="659"/>
                    <a:pt x="5920" y="684"/>
                    <a:pt x="6243" y="732"/>
                  </a:cubicBezTo>
                  <a:cubicBezTo>
                    <a:pt x="7879" y="980"/>
                    <a:pt x="8746" y="2226"/>
                    <a:pt x="8452" y="3854"/>
                  </a:cubicBezTo>
                  <a:cubicBezTo>
                    <a:pt x="8365" y="4321"/>
                    <a:pt x="8214" y="4775"/>
                    <a:pt x="8136" y="5243"/>
                  </a:cubicBezTo>
                  <a:cubicBezTo>
                    <a:pt x="8108" y="5413"/>
                    <a:pt x="8167" y="5682"/>
                    <a:pt x="8283" y="5760"/>
                  </a:cubicBezTo>
                  <a:cubicBezTo>
                    <a:pt x="8326" y="5789"/>
                    <a:pt x="8391" y="5801"/>
                    <a:pt x="8463" y="5801"/>
                  </a:cubicBezTo>
                  <a:cubicBezTo>
                    <a:pt x="8589" y="5801"/>
                    <a:pt x="8735" y="5762"/>
                    <a:pt x="8819" y="5701"/>
                  </a:cubicBezTo>
                  <a:cubicBezTo>
                    <a:pt x="9451" y="5236"/>
                    <a:pt x="10174" y="5116"/>
                    <a:pt x="10909" y="5116"/>
                  </a:cubicBezTo>
                  <a:cubicBezTo>
                    <a:pt x="10980" y="5116"/>
                    <a:pt x="11050" y="5117"/>
                    <a:pt x="11120" y="5119"/>
                  </a:cubicBezTo>
                  <a:cubicBezTo>
                    <a:pt x="12683" y="5169"/>
                    <a:pt x="13801" y="6957"/>
                    <a:pt x="13224" y="8507"/>
                  </a:cubicBezTo>
                  <a:cubicBezTo>
                    <a:pt x="12696" y="9923"/>
                    <a:pt x="11849" y="11160"/>
                    <a:pt x="10588" y="12018"/>
                  </a:cubicBezTo>
                  <a:cubicBezTo>
                    <a:pt x="9456" y="12783"/>
                    <a:pt x="8268" y="13498"/>
                    <a:pt x="6953" y="13627"/>
                  </a:cubicBezTo>
                  <a:cubicBezTo>
                    <a:pt x="5203" y="10825"/>
                    <a:pt x="3488" y="8076"/>
                    <a:pt x="1770" y="5330"/>
                  </a:cubicBezTo>
                  <a:cubicBezTo>
                    <a:pt x="1581" y="5036"/>
                    <a:pt x="1375" y="4757"/>
                    <a:pt x="1160" y="4483"/>
                  </a:cubicBezTo>
                  <a:cubicBezTo>
                    <a:pt x="687" y="3863"/>
                    <a:pt x="651" y="3427"/>
                    <a:pt x="1127" y="2819"/>
                  </a:cubicBezTo>
                  <a:cubicBezTo>
                    <a:pt x="2230" y="1404"/>
                    <a:pt x="3623" y="659"/>
                    <a:pt x="5304" y="659"/>
                  </a:cubicBezTo>
                  <a:close/>
                  <a:moveTo>
                    <a:pt x="5277" y="1"/>
                  </a:moveTo>
                  <a:cubicBezTo>
                    <a:pt x="3394" y="1"/>
                    <a:pt x="1755" y="877"/>
                    <a:pt x="564" y="2529"/>
                  </a:cubicBezTo>
                  <a:cubicBezTo>
                    <a:pt x="276" y="2933"/>
                    <a:pt x="188" y="3478"/>
                    <a:pt x="32" y="3964"/>
                  </a:cubicBezTo>
                  <a:cubicBezTo>
                    <a:pt x="1" y="4070"/>
                    <a:pt x="32" y="4235"/>
                    <a:pt x="97" y="4327"/>
                  </a:cubicBezTo>
                  <a:cubicBezTo>
                    <a:pt x="569" y="5005"/>
                    <a:pt x="1096" y="5651"/>
                    <a:pt x="1532" y="6353"/>
                  </a:cubicBezTo>
                  <a:cubicBezTo>
                    <a:pt x="3026" y="8763"/>
                    <a:pt x="4483" y="11197"/>
                    <a:pt x="5974" y="13612"/>
                  </a:cubicBezTo>
                  <a:cubicBezTo>
                    <a:pt x="6313" y="14168"/>
                    <a:pt x="6564" y="14429"/>
                    <a:pt x="6978" y="14429"/>
                  </a:cubicBezTo>
                  <a:cubicBezTo>
                    <a:pt x="7161" y="14429"/>
                    <a:pt x="7377" y="14377"/>
                    <a:pt x="7646" y="14277"/>
                  </a:cubicBezTo>
                  <a:cubicBezTo>
                    <a:pt x="8787" y="13856"/>
                    <a:pt x="9932" y="13365"/>
                    <a:pt x="10950" y="12714"/>
                  </a:cubicBezTo>
                  <a:cubicBezTo>
                    <a:pt x="12444" y="11761"/>
                    <a:pt x="13434" y="10325"/>
                    <a:pt x="13998" y="8653"/>
                  </a:cubicBezTo>
                  <a:cubicBezTo>
                    <a:pt x="14677" y="6631"/>
                    <a:pt x="13196" y="4418"/>
                    <a:pt x="11124" y="4326"/>
                  </a:cubicBezTo>
                  <a:cubicBezTo>
                    <a:pt x="11072" y="4323"/>
                    <a:pt x="11019" y="4322"/>
                    <a:pt x="10965" y="4322"/>
                  </a:cubicBezTo>
                  <a:cubicBezTo>
                    <a:pt x="10357" y="4322"/>
                    <a:pt x="9739" y="4479"/>
                    <a:pt x="9094" y="4555"/>
                  </a:cubicBezTo>
                  <a:cubicBezTo>
                    <a:pt x="9136" y="4258"/>
                    <a:pt x="9172" y="3955"/>
                    <a:pt x="9218" y="3652"/>
                  </a:cubicBezTo>
                  <a:cubicBezTo>
                    <a:pt x="9415" y="2268"/>
                    <a:pt x="8554" y="678"/>
                    <a:pt x="7206" y="288"/>
                  </a:cubicBezTo>
                  <a:cubicBezTo>
                    <a:pt x="6541" y="95"/>
                    <a:pt x="5896" y="1"/>
                    <a:pt x="5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8115375" y="1958025"/>
              <a:ext cx="328750" cy="324175"/>
            </a:xfrm>
            <a:custGeom>
              <a:avLst/>
              <a:gdLst/>
              <a:ahLst/>
              <a:cxnLst/>
              <a:rect l="l" t="t" r="r" b="b"/>
              <a:pathLst>
                <a:path w="13150" h="12967" extrusionOk="0">
                  <a:moveTo>
                    <a:pt x="4245" y="2008"/>
                  </a:moveTo>
                  <a:cubicBezTo>
                    <a:pt x="4992" y="2040"/>
                    <a:pt x="5551" y="2256"/>
                    <a:pt x="5853" y="2892"/>
                  </a:cubicBezTo>
                  <a:cubicBezTo>
                    <a:pt x="6147" y="3507"/>
                    <a:pt x="5940" y="4047"/>
                    <a:pt x="5528" y="4510"/>
                  </a:cubicBezTo>
                  <a:cubicBezTo>
                    <a:pt x="5129" y="4960"/>
                    <a:pt x="4698" y="5382"/>
                    <a:pt x="4240" y="5771"/>
                  </a:cubicBezTo>
                  <a:cubicBezTo>
                    <a:pt x="4206" y="5802"/>
                    <a:pt x="4137" y="5817"/>
                    <a:pt x="4059" y="5817"/>
                  </a:cubicBezTo>
                  <a:cubicBezTo>
                    <a:pt x="3930" y="5817"/>
                    <a:pt x="3777" y="5778"/>
                    <a:pt x="3717" y="5711"/>
                  </a:cubicBezTo>
                  <a:cubicBezTo>
                    <a:pt x="3168" y="5130"/>
                    <a:pt x="2608" y="4543"/>
                    <a:pt x="2159" y="3883"/>
                  </a:cubicBezTo>
                  <a:cubicBezTo>
                    <a:pt x="2017" y="3677"/>
                    <a:pt x="2099" y="3136"/>
                    <a:pt x="2282" y="2938"/>
                  </a:cubicBezTo>
                  <a:cubicBezTo>
                    <a:pt x="2814" y="2361"/>
                    <a:pt x="3520" y="2044"/>
                    <a:pt x="4245" y="2008"/>
                  </a:cubicBezTo>
                  <a:close/>
                  <a:moveTo>
                    <a:pt x="8507" y="7257"/>
                  </a:moveTo>
                  <a:cubicBezTo>
                    <a:pt x="9424" y="7357"/>
                    <a:pt x="9832" y="7572"/>
                    <a:pt x="10057" y="8164"/>
                  </a:cubicBezTo>
                  <a:cubicBezTo>
                    <a:pt x="10322" y="8864"/>
                    <a:pt x="10175" y="9535"/>
                    <a:pt x="9584" y="10052"/>
                  </a:cubicBezTo>
                  <a:cubicBezTo>
                    <a:pt x="9130" y="10450"/>
                    <a:pt x="8626" y="10785"/>
                    <a:pt x="8158" y="11170"/>
                  </a:cubicBezTo>
                  <a:cubicBezTo>
                    <a:pt x="8023" y="11281"/>
                    <a:pt x="7903" y="11333"/>
                    <a:pt x="7795" y="11333"/>
                  </a:cubicBezTo>
                  <a:cubicBezTo>
                    <a:pt x="7642" y="11333"/>
                    <a:pt x="7511" y="11229"/>
                    <a:pt x="7394" y="11033"/>
                  </a:cubicBezTo>
                  <a:cubicBezTo>
                    <a:pt x="6953" y="10295"/>
                    <a:pt x="6513" y="9562"/>
                    <a:pt x="6092" y="8810"/>
                  </a:cubicBezTo>
                  <a:cubicBezTo>
                    <a:pt x="5831" y="8342"/>
                    <a:pt x="5940" y="7994"/>
                    <a:pt x="6458" y="7815"/>
                  </a:cubicBezTo>
                  <a:cubicBezTo>
                    <a:pt x="7127" y="7591"/>
                    <a:pt x="7824" y="7440"/>
                    <a:pt x="8507" y="7257"/>
                  </a:cubicBezTo>
                  <a:close/>
                  <a:moveTo>
                    <a:pt x="4653" y="0"/>
                  </a:moveTo>
                  <a:cubicBezTo>
                    <a:pt x="2972" y="0"/>
                    <a:pt x="1580" y="745"/>
                    <a:pt x="477" y="2160"/>
                  </a:cubicBezTo>
                  <a:cubicBezTo>
                    <a:pt x="0" y="2768"/>
                    <a:pt x="36" y="3204"/>
                    <a:pt x="509" y="3824"/>
                  </a:cubicBezTo>
                  <a:cubicBezTo>
                    <a:pt x="724" y="4098"/>
                    <a:pt x="930" y="4377"/>
                    <a:pt x="1119" y="4671"/>
                  </a:cubicBezTo>
                  <a:cubicBezTo>
                    <a:pt x="2837" y="7417"/>
                    <a:pt x="4552" y="10166"/>
                    <a:pt x="6302" y="12967"/>
                  </a:cubicBezTo>
                  <a:cubicBezTo>
                    <a:pt x="7617" y="12839"/>
                    <a:pt x="8805" y="12124"/>
                    <a:pt x="9937" y="11359"/>
                  </a:cubicBezTo>
                  <a:cubicBezTo>
                    <a:pt x="11197" y="10501"/>
                    <a:pt x="12045" y="9264"/>
                    <a:pt x="12573" y="7848"/>
                  </a:cubicBezTo>
                  <a:cubicBezTo>
                    <a:pt x="13150" y="6298"/>
                    <a:pt x="12032" y="4510"/>
                    <a:pt x="10469" y="4460"/>
                  </a:cubicBezTo>
                  <a:cubicBezTo>
                    <a:pt x="10399" y="4458"/>
                    <a:pt x="10329" y="4457"/>
                    <a:pt x="10259" y="4457"/>
                  </a:cubicBezTo>
                  <a:cubicBezTo>
                    <a:pt x="9524" y="4457"/>
                    <a:pt x="8800" y="4577"/>
                    <a:pt x="8168" y="5042"/>
                  </a:cubicBezTo>
                  <a:cubicBezTo>
                    <a:pt x="8084" y="5103"/>
                    <a:pt x="7938" y="5142"/>
                    <a:pt x="7812" y="5142"/>
                  </a:cubicBezTo>
                  <a:cubicBezTo>
                    <a:pt x="7740" y="5142"/>
                    <a:pt x="7675" y="5130"/>
                    <a:pt x="7632" y="5101"/>
                  </a:cubicBezTo>
                  <a:cubicBezTo>
                    <a:pt x="7516" y="5023"/>
                    <a:pt x="7457" y="4754"/>
                    <a:pt x="7485" y="4584"/>
                  </a:cubicBezTo>
                  <a:cubicBezTo>
                    <a:pt x="7563" y="4116"/>
                    <a:pt x="7714" y="3662"/>
                    <a:pt x="7802" y="3195"/>
                  </a:cubicBezTo>
                  <a:cubicBezTo>
                    <a:pt x="8095" y="1568"/>
                    <a:pt x="7228" y="321"/>
                    <a:pt x="5592" y="73"/>
                  </a:cubicBezTo>
                  <a:cubicBezTo>
                    <a:pt x="5269" y="25"/>
                    <a:pt x="4957" y="0"/>
                    <a:pt x="465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8261100" y="2139425"/>
              <a:ext cx="112350" cy="101950"/>
            </a:xfrm>
            <a:custGeom>
              <a:avLst/>
              <a:gdLst/>
              <a:ahLst/>
              <a:cxnLst/>
              <a:rect l="l" t="t" r="r" b="b"/>
              <a:pathLst>
                <a:path w="4494" h="4078" extrusionOk="0">
                  <a:moveTo>
                    <a:pt x="2797" y="741"/>
                  </a:moveTo>
                  <a:cubicBezTo>
                    <a:pt x="3048" y="741"/>
                    <a:pt x="3463" y="907"/>
                    <a:pt x="3480" y="1032"/>
                  </a:cubicBezTo>
                  <a:cubicBezTo>
                    <a:pt x="3526" y="1375"/>
                    <a:pt x="3484" y="1825"/>
                    <a:pt x="3283" y="2081"/>
                  </a:cubicBezTo>
                  <a:cubicBezTo>
                    <a:pt x="2958" y="2502"/>
                    <a:pt x="2476" y="2805"/>
                    <a:pt x="2051" y="3167"/>
                  </a:cubicBezTo>
                  <a:cubicBezTo>
                    <a:pt x="1601" y="2525"/>
                    <a:pt x="1170" y="1907"/>
                    <a:pt x="625" y="1123"/>
                  </a:cubicBezTo>
                  <a:cubicBezTo>
                    <a:pt x="1372" y="981"/>
                    <a:pt x="2055" y="815"/>
                    <a:pt x="2751" y="743"/>
                  </a:cubicBezTo>
                  <a:cubicBezTo>
                    <a:pt x="2766" y="742"/>
                    <a:pt x="2781" y="741"/>
                    <a:pt x="2797" y="741"/>
                  </a:cubicBezTo>
                  <a:close/>
                  <a:moveTo>
                    <a:pt x="2678" y="1"/>
                  </a:moveTo>
                  <a:cubicBezTo>
                    <a:pt x="1995" y="184"/>
                    <a:pt x="1298" y="335"/>
                    <a:pt x="629" y="560"/>
                  </a:cubicBezTo>
                  <a:cubicBezTo>
                    <a:pt x="111" y="739"/>
                    <a:pt x="1" y="1086"/>
                    <a:pt x="262" y="1555"/>
                  </a:cubicBezTo>
                  <a:cubicBezTo>
                    <a:pt x="684" y="2306"/>
                    <a:pt x="1124" y="3040"/>
                    <a:pt x="1564" y="3777"/>
                  </a:cubicBezTo>
                  <a:cubicBezTo>
                    <a:pt x="1682" y="3973"/>
                    <a:pt x="1812" y="4077"/>
                    <a:pt x="1965" y="4077"/>
                  </a:cubicBezTo>
                  <a:cubicBezTo>
                    <a:pt x="2074" y="4077"/>
                    <a:pt x="2194" y="4025"/>
                    <a:pt x="2329" y="3914"/>
                  </a:cubicBezTo>
                  <a:cubicBezTo>
                    <a:pt x="2797" y="3529"/>
                    <a:pt x="3301" y="3194"/>
                    <a:pt x="3755" y="2796"/>
                  </a:cubicBezTo>
                  <a:cubicBezTo>
                    <a:pt x="4346" y="2279"/>
                    <a:pt x="4493" y="1608"/>
                    <a:pt x="4228" y="908"/>
                  </a:cubicBezTo>
                  <a:cubicBezTo>
                    <a:pt x="4003" y="316"/>
                    <a:pt x="3595" y="101"/>
                    <a:pt x="26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8165800" y="2008225"/>
              <a:ext cx="103250" cy="95225"/>
            </a:xfrm>
            <a:custGeom>
              <a:avLst/>
              <a:gdLst/>
              <a:ahLst/>
              <a:cxnLst/>
              <a:rect l="l" t="t" r="r" b="b"/>
              <a:pathLst>
                <a:path w="4130" h="3809" extrusionOk="0">
                  <a:moveTo>
                    <a:pt x="2177" y="619"/>
                  </a:moveTo>
                  <a:cubicBezTo>
                    <a:pt x="2244" y="619"/>
                    <a:pt x="2313" y="623"/>
                    <a:pt x="2383" y="632"/>
                  </a:cubicBezTo>
                  <a:cubicBezTo>
                    <a:pt x="2668" y="669"/>
                    <a:pt x="3015" y="866"/>
                    <a:pt x="3158" y="1100"/>
                  </a:cubicBezTo>
                  <a:cubicBezTo>
                    <a:pt x="3259" y="1269"/>
                    <a:pt x="3153" y="1664"/>
                    <a:pt x="3011" y="1875"/>
                  </a:cubicBezTo>
                  <a:lnTo>
                    <a:pt x="3012" y="1875"/>
                  </a:lnTo>
                  <a:cubicBezTo>
                    <a:pt x="2759" y="2245"/>
                    <a:pt x="2411" y="2548"/>
                    <a:pt x="2104" y="2878"/>
                  </a:cubicBezTo>
                  <a:cubicBezTo>
                    <a:pt x="1631" y="2323"/>
                    <a:pt x="1187" y="1801"/>
                    <a:pt x="733" y="1265"/>
                  </a:cubicBezTo>
                  <a:cubicBezTo>
                    <a:pt x="1052" y="1004"/>
                    <a:pt x="1537" y="619"/>
                    <a:pt x="2177" y="619"/>
                  </a:cubicBezTo>
                  <a:close/>
                  <a:moveTo>
                    <a:pt x="2227" y="0"/>
                  </a:moveTo>
                  <a:cubicBezTo>
                    <a:pt x="1503" y="36"/>
                    <a:pt x="797" y="352"/>
                    <a:pt x="265" y="930"/>
                  </a:cubicBezTo>
                  <a:cubicBezTo>
                    <a:pt x="82" y="1128"/>
                    <a:pt x="0" y="1669"/>
                    <a:pt x="142" y="1875"/>
                  </a:cubicBezTo>
                  <a:cubicBezTo>
                    <a:pt x="591" y="2535"/>
                    <a:pt x="1151" y="3121"/>
                    <a:pt x="1700" y="3703"/>
                  </a:cubicBezTo>
                  <a:cubicBezTo>
                    <a:pt x="1761" y="3769"/>
                    <a:pt x="1914" y="3808"/>
                    <a:pt x="2043" y="3808"/>
                  </a:cubicBezTo>
                  <a:cubicBezTo>
                    <a:pt x="2120" y="3808"/>
                    <a:pt x="2189" y="3794"/>
                    <a:pt x="2223" y="3763"/>
                  </a:cubicBezTo>
                  <a:cubicBezTo>
                    <a:pt x="2681" y="3373"/>
                    <a:pt x="3112" y="2952"/>
                    <a:pt x="3511" y="2502"/>
                  </a:cubicBezTo>
                  <a:cubicBezTo>
                    <a:pt x="3923" y="2039"/>
                    <a:pt x="4130" y="1499"/>
                    <a:pt x="3836" y="884"/>
                  </a:cubicBezTo>
                  <a:cubicBezTo>
                    <a:pt x="3534" y="247"/>
                    <a:pt x="2975" y="32"/>
                    <a:pt x="2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8"/>
            <p:cNvSpPr/>
            <p:nvPr/>
          </p:nvSpPr>
          <p:spPr>
            <a:xfrm>
              <a:off x="6292350" y="1906300"/>
              <a:ext cx="1869625" cy="2274450"/>
            </a:xfrm>
            <a:custGeom>
              <a:avLst/>
              <a:gdLst/>
              <a:ahLst/>
              <a:cxnLst/>
              <a:rect l="l" t="t" r="r" b="b"/>
              <a:pathLst>
                <a:path w="74785" h="90978" extrusionOk="0">
                  <a:moveTo>
                    <a:pt x="69167" y="14155"/>
                  </a:moveTo>
                  <a:cubicBezTo>
                    <a:pt x="69879" y="14155"/>
                    <a:pt x="70662" y="14788"/>
                    <a:pt x="71066" y="15786"/>
                  </a:cubicBezTo>
                  <a:cubicBezTo>
                    <a:pt x="71418" y="16662"/>
                    <a:pt x="70892" y="17546"/>
                    <a:pt x="69778" y="17913"/>
                  </a:cubicBezTo>
                  <a:cubicBezTo>
                    <a:pt x="69388" y="16690"/>
                    <a:pt x="69012" y="15489"/>
                    <a:pt x="68637" y="14288"/>
                  </a:cubicBezTo>
                  <a:cubicBezTo>
                    <a:pt x="68804" y="14198"/>
                    <a:pt x="68983" y="14155"/>
                    <a:pt x="69167" y="14155"/>
                  </a:cubicBezTo>
                  <a:close/>
                  <a:moveTo>
                    <a:pt x="67871" y="14613"/>
                  </a:moveTo>
                  <a:cubicBezTo>
                    <a:pt x="68242" y="15823"/>
                    <a:pt x="68605" y="17010"/>
                    <a:pt x="68976" y="18220"/>
                  </a:cubicBezTo>
                  <a:cubicBezTo>
                    <a:pt x="68755" y="18302"/>
                    <a:pt x="68538" y="18341"/>
                    <a:pt x="68330" y="18341"/>
                  </a:cubicBezTo>
                  <a:cubicBezTo>
                    <a:pt x="67618" y="18341"/>
                    <a:pt x="67004" y="17881"/>
                    <a:pt x="66657" y="17098"/>
                  </a:cubicBezTo>
                  <a:cubicBezTo>
                    <a:pt x="66216" y="16107"/>
                    <a:pt x="66584" y="15310"/>
                    <a:pt x="67871" y="14613"/>
                  </a:cubicBezTo>
                  <a:close/>
                  <a:moveTo>
                    <a:pt x="60263" y="16136"/>
                  </a:moveTo>
                  <a:cubicBezTo>
                    <a:pt x="60775" y="16136"/>
                    <a:pt x="61285" y="16298"/>
                    <a:pt x="61660" y="16616"/>
                  </a:cubicBezTo>
                  <a:cubicBezTo>
                    <a:pt x="62495" y="17321"/>
                    <a:pt x="62802" y="18417"/>
                    <a:pt x="62389" y="19325"/>
                  </a:cubicBezTo>
                  <a:cubicBezTo>
                    <a:pt x="61996" y="20205"/>
                    <a:pt x="61216" y="20397"/>
                    <a:pt x="60065" y="20415"/>
                  </a:cubicBezTo>
                  <a:cubicBezTo>
                    <a:pt x="60029" y="20418"/>
                    <a:pt x="59993" y="20420"/>
                    <a:pt x="59955" y="20420"/>
                  </a:cubicBezTo>
                  <a:cubicBezTo>
                    <a:pt x="59421" y="20420"/>
                    <a:pt x="58775" y="20113"/>
                    <a:pt x="58218" y="19582"/>
                  </a:cubicBezTo>
                  <a:cubicBezTo>
                    <a:pt x="57499" y="18894"/>
                    <a:pt x="57476" y="17889"/>
                    <a:pt x="58186" y="17203"/>
                  </a:cubicBezTo>
                  <a:cubicBezTo>
                    <a:pt x="58433" y="16958"/>
                    <a:pt x="58699" y="16733"/>
                    <a:pt x="58979" y="16528"/>
                  </a:cubicBezTo>
                  <a:cubicBezTo>
                    <a:pt x="59346" y="16265"/>
                    <a:pt x="59805" y="16136"/>
                    <a:pt x="60263" y="16136"/>
                  </a:cubicBezTo>
                  <a:close/>
                  <a:moveTo>
                    <a:pt x="59395" y="811"/>
                  </a:moveTo>
                  <a:cubicBezTo>
                    <a:pt x="60489" y="811"/>
                    <a:pt x="61478" y="1230"/>
                    <a:pt x="62228" y="2202"/>
                  </a:cubicBezTo>
                  <a:cubicBezTo>
                    <a:pt x="62329" y="2330"/>
                    <a:pt x="62457" y="2444"/>
                    <a:pt x="62540" y="2582"/>
                  </a:cubicBezTo>
                  <a:cubicBezTo>
                    <a:pt x="63503" y="4131"/>
                    <a:pt x="64973" y="4758"/>
                    <a:pt x="66711" y="4993"/>
                  </a:cubicBezTo>
                  <a:cubicBezTo>
                    <a:pt x="67518" y="5103"/>
                    <a:pt x="68320" y="5355"/>
                    <a:pt x="69090" y="5635"/>
                  </a:cubicBezTo>
                  <a:cubicBezTo>
                    <a:pt x="69791" y="5887"/>
                    <a:pt x="70533" y="7160"/>
                    <a:pt x="70488" y="7853"/>
                  </a:cubicBezTo>
                  <a:cubicBezTo>
                    <a:pt x="70429" y="8824"/>
                    <a:pt x="69302" y="9962"/>
                    <a:pt x="68330" y="10025"/>
                  </a:cubicBezTo>
                  <a:cubicBezTo>
                    <a:pt x="68149" y="10036"/>
                    <a:pt x="67964" y="10045"/>
                    <a:pt x="67781" y="10045"/>
                  </a:cubicBezTo>
                  <a:cubicBezTo>
                    <a:pt x="67653" y="10045"/>
                    <a:pt x="67525" y="10041"/>
                    <a:pt x="67399" y="10030"/>
                  </a:cubicBezTo>
                  <a:cubicBezTo>
                    <a:pt x="67294" y="10020"/>
                    <a:pt x="67193" y="10016"/>
                    <a:pt x="67093" y="10016"/>
                  </a:cubicBezTo>
                  <a:cubicBezTo>
                    <a:pt x="65982" y="10016"/>
                    <a:pt x="65144" y="10589"/>
                    <a:pt x="64590" y="11510"/>
                  </a:cubicBezTo>
                  <a:cubicBezTo>
                    <a:pt x="63990" y="12506"/>
                    <a:pt x="63162" y="12899"/>
                    <a:pt x="62094" y="12899"/>
                  </a:cubicBezTo>
                  <a:cubicBezTo>
                    <a:pt x="62075" y="12899"/>
                    <a:pt x="62055" y="12899"/>
                    <a:pt x="62036" y="12899"/>
                  </a:cubicBezTo>
                  <a:cubicBezTo>
                    <a:pt x="60940" y="12881"/>
                    <a:pt x="59840" y="12849"/>
                    <a:pt x="58750" y="12749"/>
                  </a:cubicBezTo>
                  <a:cubicBezTo>
                    <a:pt x="58550" y="12731"/>
                    <a:pt x="58355" y="12722"/>
                    <a:pt x="58165" y="12722"/>
                  </a:cubicBezTo>
                  <a:cubicBezTo>
                    <a:pt x="56637" y="12722"/>
                    <a:pt x="55418" y="13305"/>
                    <a:pt x="54419" y="14646"/>
                  </a:cubicBezTo>
                  <a:cubicBezTo>
                    <a:pt x="53950" y="15269"/>
                    <a:pt x="54102" y="15660"/>
                    <a:pt x="54285" y="16209"/>
                  </a:cubicBezTo>
                  <a:cubicBezTo>
                    <a:pt x="54546" y="17007"/>
                    <a:pt x="54767" y="17818"/>
                    <a:pt x="55000" y="18624"/>
                  </a:cubicBezTo>
                  <a:cubicBezTo>
                    <a:pt x="55033" y="18731"/>
                    <a:pt x="55078" y="18854"/>
                    <a:pt x="55051" y="18950"/>
                  </a:cubicBezTo>
                  <a:cubicBezTo>
                    <a:pt x="54968" y="19230"/>
                    <a:pt x="54854" y="19505"/>
                    <a:pt x="54749" y="19779"/>
                  </a:cubicBezTo>
                  <a:cubicBezTo>
                    <a:pt x="54487" y="19684"/>
                    <a:pt x="54221" y="19583"/>
                    <a:pt x="53960" y="19482"/>
                  </a:cubicBezTo>
                  <a:cubicBezTo>
                    <a:pt x="53927" y="19468"/>
                    <a:pt x="53900" y="19436"/>
                    <a:pt x="53882" y="19404"/>
                  </a:cubicBezTo>
                  <a:cubicBezTo>
                    <a:pt x="53443" y="18483"/>
                    <a:pt x="52543" y="18492"/>
                    <a:pt x="51728" y="18359"/>
                  </a:cubicBezTo>
                  <a:cubicBezTo>
                    <a:pt x="51646" y="18346"/>
                    <a:pt x="51566" y="18339"/>
                    <a:pt x="51489" y="18339"/>
                  </a:cubicBezTo>
                  <a:cubicBezTo>
                    <a:pt x="50974" y="18339"/>
                    <a:pt x="50581" y="18627"/>
                    <a:pt x="50362" y="19138"/>
                  </a:cubicBezTo>
                  <a:cubicBezTo>
                    <a:pt x="50304" y="19291"/>
                    <a:pt x="50260" y="19449"/>
                    <a:pt x="50229" y="19610"/>
                  </a:cubicBezTo>
                  <a:cubicBezTo>
                    <a:pt x="49848" y="21600"/>
                    <a:pt x="50885" y="23827"/>
                    <a:pt x="52896" y="25097"/>
                  </a:cubicBezTo>
                  <a:cubicBezTo>
                    <a:pt x="52617" y="25298"/>
                    <a:pt x="52420" y="25486"/>
                    <a:pt x="52191" y="25597"/>
                  </a:cubicBezTo>
                  <a:cubicBezTo>
                    <a:pt x="51701" y="25834"/>
                    <a:pt x="51201" y="26067"/>
                    <a:pt x="50683" y="26246"/>
                  </a:cubicBezTo>
                  <a:cubicBezTo>
                    <a:pt x="50491" y="26313"/>
                    <a:pt x="50317" y="26345"/>
                    <a:pt x="50162" y="26345"/>
                  </a:cubicBezTo>
                  <a:cubicBezTo>
                    <a:pt x="49628" y="26345"/>
                    <a:pt x="49331" y="25957"/>
                    <a:pt x="49349" y="25260"/>
                  </a:cubicBezTo>
                  <a:cubicBezTo>
                    <a:pt x="49381" y="23757"/>
                    <a:pt x="49316" y="23674"/>
                    <a:pt x="47854" y="23257"/>
                  </a:cubicBezTo>
                  <a:cubicBezTo>
                    <a:pt x="47484" y="23152"/>
                    <a:pt x="47117" y="23042"/>
                    <a:pt x="46754" y="22914"/>
                  </a:cubicBezTo>
                  <a:cubicBezTo>
                    <a:pt x="45481" y="22451"/>
                    <a:pt x="44756" y="21162"/>
                    <a:pt x="45169" y="19879"/>
                  </a:cubicBezTo>
                  <a:cubicBezTo>
                    <a:pt x="45412" y="19123"/>
                    <a:pt x="45815" y="18413"/>
                    <a:pt x="46218" y="17725"/>
                  </a:cubicBezTo>
                  <a:cubicBezTo>
                    <a:pt x="46640" y="17020"/>
                    <a:pt x="47149" y="16364"/>
                    <a:pt x="47621" y="15690"/>
                  </a:cubicBezTo>
                  <a:cubicBezTo>
                    <a:pt x="47974" y="15195"/>
                    <a:pt x="47993" y="14664"/>
                    <a:pt x="47785" y="14123"/>
                  </a:cubicBezTo>
                  <a:cubicBezTo>
                    <a:pt x="47644" y="13747"/>
                    <a:pt x="47483" y="13371"/>
                    <a:pt x="47291" y="13017"/>
                  </a:cubicBezTo>
                  <a:cubicBezTo>
                    <a:pt x="46328" y="11198"/>
                    <a:pt x="47053" y="8860"/>
                    <a:pt x="48986" y="7853"/>
                  </a:cubicBezTo>
                  <a:cubicBezTo>
                    <a:pt x="49716" y="7476"/>
                    <a:pt x="50463" y="7119"/>
                    <a:pt x="51223" y="6816"/>
                  </a:cubicBezTo>
                  <a:cubicBezTo>
                    <a:pt x="52868" y="6170"/>
                    <a:pt x="54083" y="5084"/>
                    <a:pt x="54890" y="3516"/>
                  </a:cubicBezTo>
                  <a:cubicBezTo>
                    <a:pt x="55678" y="1980"/>
                    <a:pt x="57007" y="1128"/>
                    <a:pt x="58653" y="871"/>
                  </a:cubicBezTo>
                  <a:cubicBezTo>
                    <a:pt x="58904" y="831"/>
                    <a:pt x="59152" y="811"/>
                    <a:pt x="59395" y="811"/>
                  </a:cubicBezTo>
                  <a:close/>
                  <a:moveTo>
                    <a:pt x="48177" y="35014"/>
                  </a:moveTo>
                  <a:cubicBezTo>
                    <a:pt x="48278" y="36564"/>
                    <a:pt x="48837" y="37902"/>
                    <a:pt x="49992" y="38851"/>
                  </a:cubicBezTo>
                  <a:cubicBezTo>
                    <a:pt x="51701" y="40258"/>
                    <a:pt x="53604" y="41354"/>
                    <a:pt x="55868" y="41610"/>
                  </a:cubicBezTo>
                  <a:cubicBezTo>
                    <a:pt x="56652" y="41701"/>
                    <a:pt x="57435" y="41766"/>
                    <a:pt x="58293" y="41853"/>
                  </a:cubicBezTo>
                  <a:cubicBezTo>
                    <a:pt x="58310" y="42151"/>
                    <a:pt x="58343" y="42454"/>
                    <a:pt x="58338" y="42755"/>
                  </a:cubicBezTo>
                  <a:cubicBezTo>
                    <a:pt x="58306" y="45418"/>
                    <a:pt x="57774" y="48027"/>
                    <a:pt x="57379" y="50648"/>
                  </a:cubicBezTo>
                  <a:lnTo>
                    <a:pt x="57380" y="50648"/>
                  </a:lnTo>
                  <a:cubicBezTo>
                    <a:pt x="57338" y="50919"/>
                    <a:pt x="57207" y="50969"/>
                    <a:pt x="57037" y="50969"/>
                  </a:cubicBezTo>
                  <a:cubicBezTo>
                    <a:pt x="56985" y="50969"/>
                    <a:pt x="56929" y="50964"/>
                    <a:pt x="56871" y="50960"/>
                  </a:cubicBezTo>
                  <a:cubicBezTo>
                    <a:pt x="54181" y="50782"/>
                    <a:pt x="51513" y="50465"/>
                    <a:pt x="48970" y="49489"/>
                  </a:cubicBezTo>
                  <a:cubicBezTo>
                    <a:pt x="47122" y="48788"/>
                    <a:pt x="45247" y="48155"/>
                    <a:pt x="43428" y="47398"/>
                  </a:cubicBezTo>
                  <a:cubicBezTo>
                    <a:pt x="42337" y="46950"/>
                    <a:pt x="41315" y="46317"/>
                    <a:pt x="40234" y="45753"/>
                  </a:cubicBezTo>
                  <a:cubicBezTo>
                    <a:pt x="43299" y="42449"/>
                    <a:pt x="46059" y="38983"/>
                    <a:pt x="48177" y="35014"/>
                  </a:cubicBezTo>
                  <a:close/>
                  <a:moveTo>
                    <a:pt x="7903" y="50184"/>
                  </a:moveTo>
                  <a:cubicBezTo>
                    <a:pt x="8128" y="50184"/>
                    <a:pt x="8390" y="50373"/>
                    <a:pt x="8858" y="50731"/>
                  </a:cubicBezTo>
                  <a:cubicBezTo>
                    <a:pt x="9436" y="51176"/>
                    <a:pt x="10018" y="51621"/>
                    <a:pt x="10596" y="52062"/>
                  </a:cubicBezTo>
                  <a:cubicBezTo>
                    <a:pt x="9889" y="52740"/>
                    <a:pt x="9155" y="53446"/>
                    <a:pt x="8414" y="54156"/>
                  </a:cubicBezTo>
                  <a:cubicBezTo>
                    <a:pt x="8302" y="53978"/>
                    <a:pt x="8157" y="53903"/>
                    <a:pt x="7996" y="53903"/>
                  </a:cubicBezTo>
                  <a:cubicBezTo>
                    <a:pt x="7829" y="53903"/>
                    <a:pt x="7643" y="53984"/>
                    <a:pt x="7455" y="54115"/>
                  </a:cubicBezTo>
                  <a:cubicBezTo>
                    <a:pt x="6300" y="54920"/>
                    <a:pt x="5145" y="55727"/>
                    <a:pt x="4000" y="56548"/>
                  </a:cubicBezTo>
                  <a:lnTo>
                    <a:pt x="3999" y="56548"/>
                  </a:lnTo>
                  <a:cubicBezTo>
                    <a:pt x="3124" y="57175"/>
                    <a:pt x="2263" y="57817"/>
                    <a:pt x="1392" y="58454"/>
                  </a:cubicBezTo>
                  <a:lnTo>
                    <a:pt x="1245" y="58307"/>
                  </a:lnTo>
                  <a:cubicBezTo>
                    <a:pt x="1374" y="58115"/>
                    <a:pt x="1493" y="57918"/>
                    <a:pt x="1635" y="57735"/>
                  </a:cubicBezTo>
                  <a:cubicBezTo>
                    <a:pt x="3436" y="55465"/>
                    <a:pt x="5235" y="53200"/>
                    <a:pt x="7034" y="50938"/>
                  </a:cubicBezTo>
                  <a:cubicBezTo>
                    <a:pt x="7441" y="50426"/>
                    <a:pt x="7648" y="50184"/>
                    <a:pt x="7903" y="50184"/>
                  </a:cubicBezTo>
                  <a:close/>
                  <a:moveTo>
                    <a:pt x="39578" y="46266"/>
                  </a:moveTo>
                  <a:cubicBezTo>
                    <a:pt x="45119" y="49425"/>
                    <a:pt x="50798" y="51643"/>
                    <a:pt x="57206" y="51877"/>
                  </a:cubicBezTo>
                  <a:cubicBezTo>
                    <a:pt x="56931" y="53559"/>
                    <a:pt x="56660" y="55195"/>
                    <a:pt x="56371" y="56937"/>
                  </a:cubicBezTo>
                  <a:cubicBezTo>
                    <a:pt x="53379" y="56662"/>
                    <a:pt x="50418" y="56392"/>
                    <a:pt x="47517" y="56130"/>
                  </a:cubicBezTo>
                  <a:cubicBezTo>
                    <a:pt x="47374" y="55883"/>
                    <a:pt x="47264" y="55695"/>
                    <a:pt x="47155" y="55507"/>
                  </a:cubicBezTo>
                  <a:cubicBezTo>
                    <a:pt x="46948" y="55635"/>
                    <a:pt x="46705" y="55732"/>
                    <a:pt x="46545" y="55901"/>
                  </a:cubicBezTo>
                  <a:cubicBezTo>
                    <a:pt x="45592" y="56891"/>
                    <a:pt x="44610" y="57827"/>
                    <a:pt x="43396" y="58513"/>
                  </a:cubicBezTo>
                  <a:cubicBezTo>
                    <a:pt x="42580" y="58982"/>
                    <a:pt x="41906" y="59719"/>
                    <a:pt x="41067" y="60127"/>
                  </a:cubicBezTo>
                  <a:cubicBezTo>
                    <a:pt x="39477" y="60907"/>
                    <a:pt x="37809" y="61530"/>
                    <a:pt x="36177" y="62230"/>
                  </a:cubicBezTo>
                  <a:cubicBezTo>
                    <a:pt x="36069" y="62277"/>
                    <a:pt x="35978" y="62300"/>
                    <a:pt x="35896" y="62300"/>
                  </a:cubicBezTo>
                  <a:cubicBezTo>
                    <a:pt x="35728" y="62300"/>
                    <a:pt x="35602" y="62200"/>
                    <a:pt x="35466" y="61992"/>
                  </a:cubicBezTo>
                  <a:cubicBezTo>
                    <a:pt x="34632" y="60723"/>
                    <a:pt x="33509" y="59898"/>
                    <a:pt x="31955" y="59697"/>
                  </a:cubicBezTo>
                  <a:cubicBezTo>
                    <a:pt x="31837" y="59682"/>
                    <a:pt x="31716" y="59674"/>
                    <a:pt x="31593" y="59674"/>
                  </a:cubicBezTo>
                  <a:cubicBezTo>
                    <a:pt x="29968" y="59674"/>
                    <a:pt x="27901" y="60953"/>
                    <a:pt x="27381" y="62419"/>
                  </a:cubicBezTo>
                  <a:cubicBezTo>
                    <a:pt x="27280" y="62703"/>
                    <a:pt x="27280" y="63025"/>
                    <a:pt x="27220" y="63387"/>
                  </a:cubicBezTo>
                  <a:cubicBezTo>
                    <a:pt x="26516" y="63387"/>
                    <a:pt x="25785" y="63421"/>
                    <a:pt x="25050" y="63421"/>
                  </a:cubicBezTo>
                  <a:cubicBezTo>
                    <a:pt x="24590" y="63421"/>
                    <a:pt x="24127" y="63407"/>
                    <a:pt x="23669" y="63363"/>
                  </a:cubicBezTo>
                  <a:cubicBezTo>
                    <a:pt x="21721" y="63180"/>
                    <a:pt x="19773" y="62941"/>
                    <a:pt x="17852" y="62566"/>
                  </a:cubicBezTo>
                  <a:cubicBezTo>
                    <a:pt x="16756" y="62354"/>
                    <a:pt x="15688" y="61897"/>
                    <a:pt x="14661" y="61429"/>
                  </a:cubicBezTo>
                  <a:cubicBezTo>
                    <a:pt x="13351" y="60824"/>
                    <a:pt x="12086" y="60118"/>
                    <a:pt x="10816" y="59426"/>
                  </a:cubicBezTo>
                  <a:cubicBezTo>
                    <a:pt x="9381" y="58633"/>
                    <a:pt x="8296" y="57442"/>
                    <a:pt x="7324" y="56291"/>
                  </a:cubicBezTo>
                  <a:cubicBezTo>
                    <a:pt x="8671" y="55040"/>
                    <a:pt x="10004" y="53797"/>
                    <a:pt x="11325" y="52564"/>
                  </a:cubicBezTo>
                  <a:cubicBezTo>
                    <a:pt x="11935" y="53046"/>
                    <a:pt x="12558" y="53573"/>
                    <a:pt x="13222" y="54049"/>
                  </a:cubicBezTo>
                  <a:cubicBezTo>
                    <a:pt x="14831" y="55209"/>
                    <a:pt x="16693" y="55673"/>
                    <a:pt x="18622" y="55883"/>
                  </a:cubicBezTo>
                  <a:cubicBezTo>
                    <a:pt x="19548" y="55984"/>
                    <a:pt x="20471" y="56040"/>
                    <a:pt x="21390" y="56040"/>
                  </a:cubicBezTo>
                  <a:cubicBezTo>
                    <a:pt x="23389" y="56040"/>
                    <a:pt x="25368" y="55775"/>
                    <a:pt x="27312" y="55131"/>
                  </a:cubicBezTo>
                  <a:cubicBezTo>
                    <a:pt x="28972" y="54581"/>
                    <a:pt x="30388" y="53601"/>
                    <a:pt x="31878" y="52739"/>
                  </a:cubicBezTo>
                  <a:cubicBezTo>
                    <a:pt x="34554" y="51190"/>
                    <a:pt x="36786" y="49104"/>
                    <a:pt x="38978" y="46968"/>
                  </a:cubicBezTo>
                  <a:cubicBezTo>
                    <a:pt x="39197" y="46752"/>
                    <a:pt x="39380" y="46496"/>
                    <a:pt x="39578" y="46266"/>
                  </a:cubicBezTo>
                  <a:close/>
                  <a:moveTo>
                    <a:pt x="31665" y="60437"/>
                  </a:moveTo>
                  <a:cubicBezTo>
                    <a:pt x="33122" y="60437"/>
                    <a:pt x="34153" y="61260"/>
                    <a:pt x="34898" y="62501"/>
                  </a:cubicBezTo>
                  <a:cubicBezTo>
                    <a:pt x="34892" y="62579"/>
                    <a:pt x="34888" y="62662"/>
                    <a:pt x="34888" y="62739"/>
                  </a:cubicBezTo>
                  <a:lnTo>
                    <a:pt x="34889" y="62739"/>
                  </a:lnTo>
                  <a:cubicBezTo>
                    <a:pt x="32629" y="62987"/>
                    <a:pt x="30369" y="63235"/>
                    <a:pt x="27968" y="63501"/>
                  </a:cubicBezTo>
                  <a:cubicBezTo>
                    <a:pt x="28042" y="63074"/>
                    <a:pt x="28018" y="62785"/>
                    <a:pt x="28133" y="62570"/>
                  </a:cubicBezTo>
                  <a:cubicBezTo>
                    <a:pt x="28842" y="61273"/>
                    <a:pt x="29975" y="60526"/>
                    <a:pt x="31432" y="60444"/>
                  </a:cubicBezTo>
                  <a:cubicBezTo>
                    <a:pt x="31511" y="60439"/>
                    <a:pt x="31588" y="60437"/>
                    <a:pt x="31665" y="60437"/>
                  </a:cubicBezTo>
                  <a:close/>
                  <a:moveTo>
                    <a:pt x="47043" y="56814"/>
                  </a:moveTo>
                  <a:cubicBezTo>
                    <a:pt x="47070" y="56814"/>
                    <a:pt x="47096" y="56815"/>
                    <a:pt x="47122" y="56818"/>
                  </a:cubicBezTo>
                  <a:cubicBezTo>
                    <a:pt x="49812" y="57097"/>
                    <a:pt x="52503" y="57386"/>
                    <a:pt x="55193" y="57684"/>
                  </a:cubicBezTo>
                  <a:cubicBezTo>
                    <a:pt x="55500" y="57716"/>
                    <a:pt x="55807" y="57762"/>
                    <a:pt x="56110" y="57798"/>
                  </a:cubicBezTo>
                  <a:cubicBezTo>
                    <a:pt x="55477" y="60957"/>
                    <a:pt x="54854" y="64069"/>
                    <a:pt x="54226" y="67213"/>
                  </a:cubicBezTo>
                  <a:lnTo>
                    <a:pt x="54226" y="67213"/>
                  </a:lnTo>
                  <a:cubicBezTo>
                    <a:pt x="54087" y="67195"/>
                    <a:pt x="53954" y="67186"/>
                    <a:pt x="53826" y="67186"/>
                  </a:cubicBezTo>
                  <a:cubicBezTo>
                    <a:pt x="52701" y="67186"/>
                    <a:pt x="51950" y="67865"/>
                    <a:pt x="51279" y="68831"/>
                  </a:cubicBezTo>
                  <a:cubicBezTo>
                    <a:pt x="49977" y="70724"/>
                    <a:pt x="50248" y="72493"/>
                    <a:pt x="51449" y="74349"/>
                  </a:cubicBezTo>
                  <a:cubicBezTo>
                    <a:pt x="51586" y="74555"/>
                    <a:pt x="51788" y="74757"/>
                    <a:pt x="52008" y="74858"/>
                  </a:cubicBezTo>
                  <a:cubicBezTo>
                    <a:pt x="52060" y="74883"/>
                    <a:pt x="52119" y="74891"/>
                    <a:pt x="52183" y="74891"/>
                  </a:cubicBezTo>
                  <a:cubicBezTo>
                    <a:pt x="52320" y="74891"/>
                    <a:pt x="52477" y="74851"/>
                    <a:pt x="52618" y="74845"/>
                  </a:cubicBezTo>
                  <a:cubicBezTo>
                    <a:pt x="52585" y="74662"/>
                    <a:pt x="52590" y="74456"/>
                    <a:pt x="52511" y="74294"/>
                  </a:cubicBezTo>
                  <a:cubicBezTo>
                    <a:pt x="52150" y="73562"/>
                    <a:pt x="51724" y="72860"/>
                    <a:pt x="51398" y="72113"/>
                  </a:cubicBezTo>
                  <a:cubicBezTo>
                    <a:pt x="50807" y="70770"/>
                    <a:pt x="52351" y="67960"/>
                    <a:pt x="53859" y="67933"/>
                  </a:cubicBezTo>
                  <a:lnTo>
                    <a:pt x="54249" y="67933"/>
                  </a:lnTo>
                  <a:cubicBezTo>
                    <a:pt x="53786" y="70261"/>
                    <a:pt x="53324" y="72582"/>
                    <a:pt x="52865" y="74895"/>
                  </a:cubicBezTo>
                  <a:cubicBezTo>
                    <a:pt x="52072" y="78846"/>
                    <a:pt x="51287" y="82768"/>
                    <a:pt x="50513" y="86661"/>
                  </a:cubicBezTo>
                  <a:cubicBezTo>
                    <a:pt x="49789" y="86794"/>
                    <a:pt x="49115" y="87019"/>
                    <a:pt x="48437" y="87019"/>
                  </a:cubicBezTo>
                  <a:cubicBezTo>
                    <a:pt x="48421" y="87019"/>
                    <a:pt x="48405" y="87019"/>
                    <a:pt x="48390" y="87019"/>
                  </a:cubicBezTo>
                  <a:cubicBezTo>
                    <a:pt x="47370" y="87019"/>
                    <a:pt x="46345" y="86880"/>
                    <a:pt x="45320" y="86794"/>
                  </a:cubicBezTo>
                  <a:cubicBezTo>
                    <a:pt x="44665" y="86734"/>
                    <a:pt x="44009" y="86652"/>
                    <a:pt x="43354" y="86610"/>
                  </a:cubicBezTo>
                  <a:cubicBezTo>
                    <a:pt x="42987" y="86587"/>
                    <a:pt x="42845" y="86460"/>
                    <a:pt x="42858" y="86074"/>
                  </a:cubicBezTo>
                  <a:cubicBezTo>
                    <a:pt x="42968" y="82962"/>
                    <a:pt x="43079" y="79850"/>
                    <a:pt x="43161" y="76738"/>
                  </a:cubicBezTo>
                  <a:cubicBezTo>
                    <a:pt x="43230" y="74193"/>
                    <a:pt x="43230" y="71646"/>
                    <a:pt x="43317" y="69101"/>
                  </a:cubicBezTo>
                  <a:cubicBezTo>
                    <a:pt x="43427" y="65952"/>
                    <a:pt x="43588" y="62808"/>
                    <a:pt x="43767" y="59668"/>
                  </a:cubicBezTo>
                  <a:cubicBezTo>
                    <a:pt x="43784" y="59384"/>
                    <a:pt x="44087" y="59073"/>
                    <a:pt x="44330" y="58852"/>
                  </a:cubicBezTo>
                  <a:cubicBezTo>
                    <a:pt x="45045" y="58197"/>
                    <a:pt x="45784" y="57573"/>
                    <a:pt x="46535" y="56965"/>
                  </a:cubicBezTo>
                  <a:cubicBezTo>
                    <a:pt x="46662" y="56865"/>
                    <a:pt x="46865" y="56814"/>
                    <a:pt x="47043" y="56814"/>
                  </a:cubicBezTo>
                  <a:close/>
                  <a:moveTo>
                    <a:pt x="43676" y="87389"/>
                  </a:moveTo>
                  <a:cubicBezTo>
                    <a:pt x="44711" y="87504"/>
                    <a:pt x="45720" y="87665"/>
                    <a:pt x="46737" y="87715"/>
                  </a:cubicBezTo>
                  <a:cubicBezTo>
                    <a:pt x="47026" y="87729"/>
                    <a:pt x="47315" y="87734"/>
                    <a:pt x="47605" y="87734"/>
                  </a:cubicBezTo>
                  <a:cubicBezTo>
                    <a:pt x="48335" y="87734"/>
                    <a:pt x="49067" y="87702"/>
                    <a:pt x="49799" y="87702"/>
                  </a:cubicBezTo>
                  <a:cubicBezTo>
                    <a:pt x="50097" y="87706"/>
                    <a:pt x="50426" y="87692"/>
                    <a:pt x="50689" y="87811"/>
                  </a:cubicBezTo>
                  <a:cubicBezTo>
                    <a:pt x="52246" y="88527"/>
                    <a:pt x="53790" y="89278"/>
                    <a:pt x="55340" y="90017"/>
                  </a:cubicBezTo>
                  <a:lnTo>
                    <a:pt x="55340" y="90017"/>
                  </a:lnTo>
                  <a:cubicBezTo>
                    <a:pt x="55330" y="90049"/>
                    <a:pt x="55323" y="90080"/>
                    <a:pt x="55317" y="90113"/>
                  </a:cubicBezTo>
                  <a:cubicBezTo>
                    <a:pt x="51449" y="89921"/>
                    <a:pt x="47580" y="89722"/>
                    <a:pt x="43676" y="89530"/>
                  </a:cubicBezTo>
                  <a:lnTo>
                    <a:pt x="43676" y="87389"/>
                  </a:lnTo>
                  <a:close/>
                  <a:moveTo>
                    <a:pt x="59170" y="0"/>
                  </a:moveTo>
                  <a:cubicBezTo>
                    <a:pt x="58480" y="0"/>
                    <a:pt x="57839" y="125"/>
                    <a:pt x="57363" y="342"/>
                  </a:cubicBezTo>
                  <a:cubicBezTo>
                    <a:pt x="55942" y="988"/>
                    <a:pt x="54751" y="1854"/>
                    <a:pt x="54049" y="3326"/>
                  </a:cubicBezTo>
                  <a:cubicBezTo>
                    <a:pt x="53426" y="4637"/>
                    <a:pt x="52330" y="5470"/>
                    <a:pt x="50988" y="6021"/>
                  </a:cubicBezTo>
                  <a:cubicBezTo>
                    <a:pt x="50140" y="6364"/>
                    <a:pt x="49301" y="6740"/>
                    <a:pt x="48508" y="7185"/>
                  </a:cubicBezTo>
                  <a:cubicBezTo>
                    <a:pt x="47234" y="7904"/>
                    <a:pt x="46427" y="8981"/>
                    <a:pt x="46133" y="10448"/>
                  </a:cubicBezTo>
                  <a:cubicBezTo>
                    <a:pt x="45874" y="11764"/>
                    <a:pt x="46294" y="12904"/>
                    <a:pt x="46876" y="14028"/>
                  </a:cubicBezTo>
                  <a:cubicBezTo>
                    <a:pt x="47156" y="14573"/>
                    <a:pt x="47092" y="15027"/>
                    <a:pt x="46735" y="15554"/>
                  </a:cubicBezTo>
                  <a:cubicBezTo>
                    <a:pt x="45950" y="16718"/>
                    <a:pt x="45134" y="17887"/>
                    <a:pt x="44547" y="19152"/>
                  </a:cubicBezTo>
                  <a:cubicBezTo>
                    <a:pt x="43663" y="21059"/>
                    <a:pt x="44653" y="23066"/>
                    <a:pt x="46642" y="23731"/>
                  </a:cubicBezTo>
                  <a:cubicBezTo>
                    <a:pt x="47027" y="23855"/>
                    <a:pt x="47412" y="23969"/>
                    <a:pt x="47797" y="24084"/>
                  </a:cubicBezTo>
                  <a:cubicBezTo>
                    <a:pt x="48613" y="24322"/>
                    <a:pt x="48618" y="24318"/>
                    <a:pt x="48536" y="25175"/>
                  </a:cubicBezTo>
                  <a:cubicBezTo>
                    <a:pt x="48424" y="26359"/>
                    <a:pt x="49166" y="27181"/>
                    <a:pt x="50213" y="27181"/>
                  </a:cubicBezTo>
                  <a:cubicBezTo>
                    <a:pt x="50415" y="27181"/>
                    <a:pt x="50629" y="27151"/>
                    <a:pt x="50850" y="27086"/>
                  </a:cubicBezTo>
                  <a:cubicBezTo>
                    <a:pt x="51176" y="26991"/>
                    <a:pt x="51491" y="26871"/>
                    <a:pt x="51799" y="26766"/>
                  </a:cubicBezTo>
                  <a:lnTo>
                    <a:pt x="51799" y="26766"/>
                  </a:lnTo>
                  <a:cubicBezTo>
                    <a:pt x="51350" y="27944"/>
                    <a:pt x="50900" y="29085"/>
                    <a:pt x="50483" y="30235"/>
                  </a:cubicBezTo>
                  <a:cubicBezTo>
                    <a:pt x="50387" y="30509"/>
                    <a:pt x="50401" y="30826"/>
                    <a:pt x="50355" y="31152"/>
                  </a:cubicBezTo>
                  <a:cubicBezTo>
                    <a:pt x="49993" y="31409"/>
                    <a:pt x="49552" y="31702"/>
                    <a:pt x="49131" y="32027"/>
                  </a:cubicBezTo>
                  <a:cubicBezTo>
                    <a:pt x="48984" y="32142"/>
                    <a:pt x="48866" y="32312"/>
                    <a:pt x="48765" y="32482"/>
                  </a:cubicBezTo>
                  <a:cubicBezTo>
                    <a:pt x="47600" y="34470"/>
                    <a:pt x="46565" y="36546"/>
                    <a:pt x="45248" y="38431"/>
                  </a:cubicBezTo>
                  <a:cubicBezTo>
                    <a:pt x="43388" y="41102"/>
                    <a:pt x="41316" y="43628"/>
                    <a:pt x="38956" y="45902"/>
                  </a:cubicBezTo>
                  <a:cubicBezTo>
                    <a:pt x="36619" y="48152"/>
                    <a:pt x="34294" y="50407"/>
                    <a:pt x="31453" y="52053"/>
                  </a:cubicBezTo>
                  <a:cubicBezTo>
                    <a:pt x="29995" y="52897"/>
                    <a:pt x="28606" y="53845"/>
                    <a:pt x="26983" y="54382"/>
                  </a:cubicBezTo>
                  <a:cubicBezTo>
                    <a:pt x="25142" y="54989"/>
                    <a:pt x="23270" y="55232"/>
                    <a:pt x="21376" y="55232"/>
                  </a:cubicBezTo>
                  <a:cubicBezTo>
                    <a:pt x="20587" y="55232"/>
                    <a:pt x="19794" y="55190"/>
                    <a:pt x="18998" y="55114"/>
                  </a:cubicBezTo>
                  <a:cubicBezTo>
                    <a:pt x="17027" y="54927"/>
                    <a:pt x="15117" y="54483"/>
                    <a:pt x="13493" y="53263"/>
                  </a:cubicBezTo>
                  <a:cubicBezTo>
                    <a:pt x="12834" y="52763"/>
                    <a:pt x="12284" y="52108"/>
                    <a:pt x="11624" y="51603"/>
                  </a:cubicBezTo>
                  <a:cubicBezTo>
                    <a:pt x="10739" y="50930"/>
                    <a:pt x="9804" y="50320"/>
                    <a:pt x="8874" y="49706"/>
                  </a:cubicBezTo>
                  <a:cubicBezTo>
                    <a:pt x="8463" y="49436"/>
                    <a:pt x="8135" y="49297"/>
                    <a:pt x="7837" y="49297"/>
                  </a:cubicBezTo>
                  <a:cubicBezTo>
                    <a:pt x="7445" y="49297"/>
                    <a:pt x="7105" y="49537"/>
                    <a:pt x="6696" y="50036"/>
                  </a:cubicBezTo>
                  <a:cubicBezTo>
                    <a:pt x="6032" y="50843"/>
                    <a:pt x="5409" y="51677"/>
                    <a:pt x="4757" y="52493"/>
                  </a:cubicBezTo>
                  <a:cubicBezTo>
                    <a:pt x="3474" y="54098"/>
                    <a:pt x="2191" y="55697"/>
                    <a:pt x="907" y="57291"/>
                  </a:cubicBezTo>
                  <a:cubicBezTo>
                    <a:pt x="747" y="57493"/>
                    <a:pt x="600" y="57708"/>
                    <a:pt x="491" y="57938"/>
                  </a:cubicBezTo>
                  <a:cubicBezTo>
                    <a:pt x="284" y="58364"/>
                    <a:pt x="0" y="58841"/>
                    <a:pt x="421" y="59258"/>
                  </a:cubicBezTo>
                  <a:cubicBezTo>
                    <a:pt x="576" y="59409"/>
                    <a:pt x="741" y="59467"/>
                    <a:pt x="905" y="59467"/>
                  </a:cubicBezTo>
                  <a:cubicBezTo>
                    <a:pt x="1180" y="59467"/>
                    <a:pt x="1455" y="59307"/>
                    <a:pt x="1687" y="59153"/>
                  </a:cubicBezTo>
                  <a:cubicBezTo>
                    <a:pt x="2750" y="58446"/>
                    <a:pt x="3787" y="57695"/>
                    <a:pt x="4826" y="56948"/>
                  </a:cubicBezTo>
                  <a:cubicBezTo>
                    <a:pt x="5500" y="56462"/>
                    <a:pt x="6156" y="55958"/>
                    <a:pt x="6802" y="55476"/>
                  </a:cubicBezTo>
                  <a:cubicBezTo>
                    <a:pt x="6829" y="55821"/>
                    <a:pt x="6806" y="56109"/>
                    <a:pt x="6884" y="56361"/>
                  </a:cubicBezTo>
                  <a:cubicBezTo>
                    <a:pt x="7342" y="57777"/>
                    <a:pt x="8346" y="58808"/>
                    <a:pt x="9551" y="59538"/>
                  </a:cubicBezTo>
                  <a:cubicBezTo>
                    <a:pt x="11486" y="60711"/>
                    <a:pt x="13521" y="61724"/>
                    <a:pt x="15533" y="62765"/>
                  </a:cubicBezTo>
                  <a:cubicBezTo>
                    <a:pt x="16028" y="63021"/>
                    <a:pt x="16592" y="63196"/>
                    <a:pt x="17147" y="63295"/>
                  </a:cubicBezTo>
                  <a:cubicBezTo>
                    <a:pt x="18746" y="63589"/>
                    <a:pt x="20351" y="63882"/>
                    <a:pt x="21964" y="64071"/>
                  </a:cubicBezTo>
                  <a:cubicBezTo>
                    <a:pt x="23345" y="64232"/>
                    <a:pt x="24727" y="64296"/>
                    <a:pt x="26109" y="64296"/>
                  </a:cubicBezTo>
                  <a:cubicBezTo>
                    <a:pt x="28040" y="64296"/>
                    <a:pt x="29971" y="64170"/>
                    <a:pt x="31897" y="64002"/>
                  </a:cubicBezTo>
                  <a:cubicBezTo>
                    <a:pt x="35471" y="63695"/>
                    <a:pt x="38698" y="62302"/>
                    <a:pt x="41852" y="60726"/>
                  </a:cubicBezTo>
                  <a:cubicBezTo>
                    <a:pt x="42223" y="60537"/>
                    <a:pt x="42571" y="60303"/>
                    <a:pt x="43016" y="60038"/>
                  </a:cubicBezTo>
                  <a:lnTo>
                    <a:pt x="43016" y="60038"/>
                  </a:lnTo>
                  <a:cubicBezTo>
                    <a:pt x="42989" y="60358"/>
                    <a:pt x="42975" y="60570"/>
                    <a:pt x="42957" y="60780"/>
                  </a:cubicBezTo>
                  <a:cubicBezTo>
                    <a:pt x="42856" y="61820"/>
                    <a:pt x="42699" y="62857"/>
                    <a:pt x="42668" y="63898"/>
                  </a:cubicBezTo>
                  <a:cubicBezTo>
                    <a:pt x="42461" y="70291"/>
                    <a:pt x="42274" y="76685"/>
                    <a:pt x="42104" y="83079"/>
                  </a:cubicBezTo>
                  <a:cubicBezTo>
                    <a:pt x="42072" y="84216"/>
                    <a:pt x="42071" y="85352"/>
                    <a:pt x="42099" y="86489"/>
                  </a:cubicBezTo>
                  <a:cubicBezTo>
                    <a:pt x="42104" y="86700"/>
                    <a:pt x="42287" y="87062"/>
                    <a:pt x="42430" y="87085"/>
                  </a:cubicBezTo>
                  <a:cubicBezTo>
                    <a:pt x="42993" y="87176"/>
                    <a:pt x="43039" y="87502"/>
                    <a:pt x="42979" y="87952"/>
                  </a:cubicBezTo>
                  <a:cubicBezTo>
                    <a:pt x="42943" y="88203"/>
                    <a:pt x="42943" y="88460"/>
                    <a:pt x="42907" y="88712"/>
                  </a:cubicBezTo>
                  <a:cubicBezTo>
                    <a:pt x="42695" y="90110"/>
                    <a:pt x="42957" y="90418"/>
                    <a:pt x="44382" y="90449"/>
                  </a:cubicBezTo>
                  <a:cubicBezTo>
                    <a:pt x="44501" y="90452"/>
                    <a:pt x="44620" y="90452"/>
                    <a:pt x="44739" y="90452"/>
                  </a:cubicBezTo>
                  <a:cubicBezTo>
                    <a:pt x="44859" y="90452"/>
                    <a:pt x="44978" y="90452"/>
                    <a:pt x="45097" y="90454"/>
                  </a:cubicBezTo>
                  <a:cubicBezTo>
                    <a:pt x="46376" y="90500"/>
                    <a:pt x="47659" y="90536"/>
                    <a:pt x="48942" y="90601"/>
                  </a:cubicBezTo>
                  <a:cubicBezTo>
                    <a:pt x="51285" y="90715"/>
                    <a:pt x="53623" y="90853"/>
                    <a:pt x="55964" y="90971"/>
                  </a:cubicBezTo>
                  <a:cubicBezTo>
                    <a:pt x="56026" y="90975"/>
                    <a:pt x="56089" y="90978"/>
                    <a:pt x="56152" y="90978"/>
                  </a:cubicBezTo>
                  <a:cubicBezTo>
                    <a:pt x="56333" y="90978"/>
                    <a:pt x="56514" y="90957"/>
                    <a:pt x="56671" y="90889"/>
                  </a:cubicBezTo>
                  <a:cubicBezTo>
                    <a:pt x="56886" y="90803"/>
                    <a:pt x="57188" y="90615"/>
                    <a:pt x="57207" y="90441"/>
                  </a:cubicBezTo>
                  <a:cubicBezTo>
                    <a:pt x="57234" y="90226"/>
                    <a:pt x="57060" y="89918"/>
                    <a:pt x="56877" y="89772"/>
                  </a:cubicBezTo>
                  <a:cubicBezTo>
                    <a:pt x="56630" y="89570"/>
                    <a:pt x="56286" y="89496"/>
                    <a:pt x="55987" y="89355"/>
                  </a:cubicBezTo>
                  <a:cubicBezTo>
                    <a:pt x="54416" y="88621"/>
                    <a:pt x="52843" y="87878"/>
                    <a:pt x="51303" y="87155"/>
                  </a:cubicBezTo>
                  <a:cubicBezTo>
                    <a:pt x="51816" y="84391"/>
                    <a:pt x="52293" y="81690"/>
                    <a:pt x="52830" y="79000"/>
                  </a:cubicBezTo>
                  <a:cubicBezTo>
                    <a:pt x="53329" y="76470"/>
                    <a:pt x="53930" y="73959"/>
                    <a:pt x="54416" y="71424"/>
                  </a:cubicBezTo>
                  <a:cubicBezTo>
                    <a:pt x="54975" y="68494"/>
                    <a:pt x="55424" y="65543"/>
                    <a:pt x="55978" y="62610"/>
                  </a:cubicBezTo>
                  <a:cubicBezTo>
                    <a:pt x="56313" y="60850"/>
                    <a:pt x="56818" y="59121"/>
                    <a:pt x="57138" y="57362"/>
                  </a:cubicBezTo>
                  <a:cubicBezTo>
                    <a:pt x="57555" y="55097"/>
                    <a:pt x="57857" y="52814"/>
                    <a:pt x="58219" y="50546"/>
                  </a:cubicBezTo>
                  <a:cubicBezTo>
                    <a:pt x="58665" y="47740"/>
                    <a:pt x="59201" y="44949"/>
                    <a:pt x="59027" y="42084"/>
                  </a:cubicBezTo>
                  <a:cubicBezTo>
                    <a:pt x="59022" y="42021"/>
                    <a:pt x="59063" y="41951"/>
                    <a:pt x="59100" y="41832"/>
                  </a:cubicBezTo>
                  <a:cubicBezTo>
                    <a:pt x="60182" y="41832"/>
                    <a:pt x="61264" y="41867"/>
                    <a:pt x="62342" y="41867"/>
                  </a:cubicBezTo>
                  <a:cubicBezTo>
                    <a:pt x="63058" y="41867"/>
                    <a:pt x="63773" y="41851"/>
                    <a:pt x="64485" y="41800"/>
                  </a:cubicBezTo>
                  <a:cubicBezTo>
                    <a:pt x="66158" y="41681"/>
                    <a:pt x="67859" y="41489"/>
                    <a:pt x="69463" y="41026"/>
                  </a:cubicBezTo>
                  <a:cubicBezTo>
                    <a:pt x="71278" y="40504"/>
                    <a:pt x="73066" y="39898"/>
                    <a:pt x="74784" y="39073"/>
                  </a:cubicBezTo>
                  <a:cubicBezTo>
                    <a:pt x="74602" y="38867"/>
                    <a:pt x="74438" y="38647"/>
                    <a:pt x="74294" y="38413"/>
                  </a:cubicBezTo>
                  <a:cubicBezTo>
                    <a:pt x="74187" y="38466"/>
                    <a:pt x="74087" y="38516"/>
                    <a:pt x="73981" y="38571"/>
                  </a:cubicBezTo>
                  <a:cubicBezTo>
                    <a:pt x="73105" y="39011"/>
                    <a:pt x="72129" y="39249"/>
                    <a:pt x="71218" y="39621"/>
                  </a:cubicBezTo>
                  <a:cubicBezTo>
                    <a:pt x="68181" y="40849"/>
                    <a:pt x="65026" y="41127"/>
                    <a:pt x="61838" y="41127"/>
                  </a:cubicBezTo>
                  <a:cubicBezTo>
                    <a:pt x="61017" y="41127"/>
                    <a:pt x="60193" y="41108"/>
                    <a:pt x="59369" y="41083"/>
                  </a:cubicBezTo>
                  <a:cubicBezTo>
                    <a:pt x="59209" y="41078"/>
                    <a:pt x="58993" y="41024"/>
                    <a:pt x="58906" y="40908"/>
                  </a:cubicBezTo>
                  <a:cubicBezTo>
                    <a:pt x="58721" y="40680"/>
                    <a:pt x="58618" y="40558"/>
                    <a:pt x="58530" y="40558"/>
                  </a:cubicBezTo>
                  <a:cubicBezTo>
                    <a:pt x="58431" y="40558"/>
                    <a:pt x="58351" y="40713"/>
                    <a:pt x="58195" y="41045"/>
                  </a:cubicBezTo>
                  <a:cubicBezTo>
                    <a:pt x="57425" y="40972"/>
                    <a:pt x="56691" y="40950"/>
                    <a:pt x="55972" y="40835"/>
                  </a:cubicBezTo>
                  <a:cubicBezTo>
                    <a:pt x="53584" y="40450"/>
                    <a:pt x="51502" y="39446"/>
                    <a:pt x="49909" y="37594"/>
                  </a:cubicBezTo>
                  <a:cubicBezTo>
                    <a:pt x="48804" y="36311"/>
                    <a:pt x="48653" y="34248"/>
                    <a:pt x="49509" y="32795"/>
                  </a:cubicBezTo>
                  <a:cubicBezTo>
                    <a:pt x="49904" y="32136"/>
                    <a:pt x="50532" y="31741"/>
                    <a:pt x="51310" y="31701"/>
                  </a:cubicBezTo>
                  <a:cubicBezTo>
                    <a:pt x="51497" y="31691"/>
                    <a:pt x="51683" y="31687"/>
                    <a:pt x="51868" y="31687"/>
                  </a:cubicBezTo>
                  <a:cubicBezTo>
                    <a:pt x="53556" y="31687"/>
                    <a:pt x="55199" y="32061"/>
                    <a:pt x="56843" y="32429"/>
                  </a:cubicBezTo>
                  <a:cubicBezTo>
                    <a:pt x="58399" y="32774"/>
                    <a:pt x="59962" y="33095"/>
                    <a:pt x="61546" y="33213"/>
                  </a:cubicBezTo>
                  <a:cubicBezTo>
                    <a:pt x="61466" y="32942"/>
                    <a:pt x="61453" y="32657"/>
                    <a:pt x="61517" y="32400"/>
                  </a:cubicBezTo>
                  <a:cubicBezTo>
                    <a:pt x="61399" y="32388"/>
                    <a:pt x="61281" y="32380"/>
                    <a:pt x="61161" y="32364"/>
                  </a:cubicBezTo>
                  <a:lnTo>
                    <a:pt x="61161" y="31489"/>
                  </a:lnTo>
                  <a:cubicBezTo>
                    <a:pt x="61310" y="31447"/>
                    <a:pt x="61459" y="31407"/>
                    <a:pt x="61610" y="31366"/>
                  </a:cubicBezTo>
                  <a:cubicBezTo>
                    <a:pt x="61514" y="31181"/>
                    <a:pt x="61457" y="30978"/>
                    <a:pt x="61443" y="30769"/>
                  </a:cubicBezTo>
                  <a:cubicBezTo>
                    <a:pt x="61401" y="30783"/>
                    <a:pt x="61358" y="30795"/>
                    <a:pt x="61317" y="30807"/>
                  </a:cubicBezTo>
                  <a:lnTo>
                    <a:pt x="61317" y="27581"/>
                  </a:lnTo>
                  <a:cubicBezTo>
                    <a:pt x="62389" y="27306"/>
                    <a:pt x="63366" y="27076"/>
                    <a:pt x="64324" y="26801"/>
                  </a:cubicBezTo>
                  <a:cubicBezTo>
                    <a:pt x="65290" y="26521"/>
                    <a:pt x="66290" y="26288"/>
                    <a:pt x="67198" y="25871"/>
                  </a:cubicBezTo>
                  <a:cubicBezTo>
                    <a:pt x="69613" y="24767"/>
                    <a:pt x="70507" y="23244"/>
                    <a:pt x="70195" y="20848"/>
                  </a:cubicBezTo>
                  <a:cubicBezTo>
                    <a:pt x="70113" y="20196"/>
                    <a:pt x="70048" y="19545"/>
                    <a:pt x="69976" y="18908"/>
                  </a:cubicBezTo>
                  <a:cubicBezTo>
                    <a:pt x="71777" y="17987"/>
                    <a:pt x="72511" y="16896"/>
                    <a:pt x="71997" y="15622"/>
                  </a:cubicBezTo>
                  <a:cubicBezTo>
                    <a:pt x="71464" y="14302"/>
                    <a:pt x="70563" y="13231"/>
                    <a:pt x="69026" y="13231"/>
                  </a:cubicBezTo>
                  <a:cubicBezTo>
                    <a:pt x="68780" y="13231"/>
                    <a:pt x="68518" y="13259"/>
                    <a:pt x="68239" y="13317"/>
                  </a:cubicBezTo>
                  <a:cubicBezTo>
                    <a:pt x="68009" y="12748"/>
                    <a:pt x="67794" y="12166"/>
                    <a:pt x="67538" y="11607"/>
                  </a:cubicBezTo>
                  <a:cubicBezTo>
                    <a:pt x="67460" y="11442"/>
                    <a:pt x="67248" y="11346"/>
                    <a:pt x="67097" y="11218"/>
                  </a:cubicBezTo>
                  <a:cubicBezTo>
                    <a:pt x="67046" y="11409"/>
                    <a:pt x="66924" y="11616"/>
                    <a:pt x="66955" y="11790"/>
                  </a:cubicBezTo>
                  <a:cubicBezTo>
                    <a:pt x="67033" y="12221"/>
                    <a:pt x="67143" y="12652"/>
                    <a:pt x="67303" y="13060"/>
                  </a:cubicBezTo>
                  <a:cubicBezTo>
                    <a:pt x="67482" y="13504"/>
                    <a:pt x="67464" y="13807"/>
                    <a:pt x="67006" y="14096"/>
                  </a:cubicBezTo>
                  <a:cubicBezTo>
                    <a:pt x="66194" y="14609"/>
                    <a:pt x="65713" y="15370"/>
                    <a:pt x="65612" y="16241"/>
                  </a:cubicBezTo>
                  <a:cubicBezTo>
                    <a:pt x="64774" y="16529"/>
                    <a:pt x="63985" y="16800"/>
                    <a:pt x="63178" y="17079"/>
                  </a:cubicBezTo>
                  <a:cubicBezTo>
                    <a:pt x="62990" y="16813"/>
                    <a:pt x="62803" y="16521"/>
                    <a:pt x="62587" y="16250"/>
                  </a:cubicBezTo>
                  <a:cubicBezTo>
                    <a:pt x="62061" y="15590"/>
                    <a:pt x="61007" y="15163"/>
                    <a:pt x="60093" y="15163"/>
                  </a:cubicBezTo>
                  <a:cubicBezTo>
                    <a:pt x="59654" y="15163"/>
                    <a:pt x="59248" y="15261"/>
                    <a:pt x="58948" y="15480"/>
                  </a:cubicBezTo>
                  <a:cubicBezTo>
                    <a:pt x="58293" y="15957"/>
                    <a:pt x="57719" y="16580"/>
                    <a:pt x="57234" y="17230"/>
                  </a:cubicBezTo>
                  <a:cubicBezTo>
                    <a:pt x="56982" y="17560"/>
                    <a:pt x="56904" y="18092"/>
                    <a:pt x="56917" y="18528"/>
                  </a:cubicBezTo>
                  <a:cubicBezTo>
                    <a:pt x="56923" y="18610"/>
                    <a:pt x="56927" y="18692"/>
                    <a:pt x="56936" y="18775"/>
                  </a:cubicBezTo>
                  <a:cubicBezTo>
                    <a:pt x="57101" y="19994"/>
                    <a:pt x="58215" y="20979"/>
                    <a:pt x="59673" y="21223"/>
                  </a:cubicBezTo>
                  <a:cubicBezTo>
                    <a:pt x="59947" y="21269"/>
                    <a:pt x="60212" y="21291"/>
                    <a:pt x="60465" y="21291"/>
                  </a:cubicBezTo>
                  <a:cubicBezTo>
                    <a:pt x="62077" y="21291"/>
                    <a:pt x="63226" y="20378"/>
                    <a:pt x="63495" y="18802"/>
                  </a:cubicBezTo>
                  <a:cubicBezTo>
                    <a:pt x="63550" y="18486"/>
                    <a:pt x="63505" y="18156"/>
                    <a:pt x="63505" y="17803"/>
                  </a:cubicBezTo>
                  <a:cubicBezTo>
                    <a:pt x="64252" y="17560"/>
                    <a:pt x="64971" y="17321"/>
                    <a:pt x="65700" y="17083"/>
                  </a:cubicBezTo>
                  <a:cubicBezTo>
                    <a:pt x="66225" y="18503"/>
                    <a:pt x="67109" y="19288"/>
                    <a:pt x="68514" y="19288"/>
                  </a:cubicBezTo>
                  <a:cubicBezTo>
                    <a:pt x="68728" y="19288"/>
                    <a:pt x="68954" y="19270"/>
                    <a:pt x="69193" y="19233"/>
                  </a:cubicBezTo>
                  <a:cubicBezTo>
                    <a:pt x="69261" y="20077"/>
                    <a:pt x="69326" y="20874"/>
                    <a:pt x="69380" y="21671"/>
                  </a:cubicBezTo>
                  <a:cubicBezTo>
                    <a:pt x="69454" y="22725"/>
                    <a:pt x="69050" y="23596"/>
                    <a:pt x="68203" y="24193"/>
                  </a:cubicBezTo>
                  <a:cubicBezTo>
                    <a:pt x="67584" y="24633"/>
                    <a:pt x="66915" y="25068"/>
                    <a:pt x="66204" y="25288"/>
                  </a:cubicBezTo>
                  <a:cubicBezTo>
                    <a:pt x="64545" y="25806"/>
                    <a:pt x="62849" y="26196"/>
                    <a:pt x="61171" y="26644"/>
                  </a:cubicBezTo>
                  <a:cubicBezTo>
                    <a:pt x="60970" y="26699"/>
                    <a:pt x="60690" y="26778"/>
                    <a:pt x="60621" y="26928"/>
                  </a:cubicBezTo>
                  <a:cubicBezTo>
                    <a:pt x="60463" y="27265"/>
                    <a:pt x="60371" y="27629"/>
                    <a:pt x="60350" y="28001"/>
                  </a:cubicBezTo>
                  <a:cubicBezTo>
                    <a:pt x="60291" y="29115"/>
                    <a:pt x="60278" y="30234"/>
                    <a:pt x="60241" y="31352"/>
                  </a:cubicBezTo>
                  <a:cubicBezTo>
                    <a:pt x="60232" y="31636"/>
                    <a:pt x="60213" y="31920"/>
                    <a:pt x="60191" y="32305"/>
                  </a:cubicBezTo>
                  <a:cubicBezTo>
                    <a:pt x="58633" y="31989"/>
                    <a:pt x="57152" y="31650"/>
                    <a:pt x="55663" y="31393"/>
                  </a:cubicBezTo>
                  <a:cubicBezTo>
                    <a:pt x="54163" y="31132"/>
                    <a:pt x="52651" y="30948"/>
                    <a:pt x="51120" y="30733"/>
                  </a:cubicBezTo>
                  <a:cubicBezTo>
                    <a:pt x="51166" y="30614"/>
                    <a:pt x="51207" y="30477"/>
                    <a:pt x="51267" y="30344"/>
                  </a:cubicBezTo>
                  <a:cubicBezTo>
                    <a:pt x="52009" y="28699"/>
                    <a:pt x="52762" y="27048"/>
                    <a:pt x="53508" y="25398"/>
                  </a:cubicBezTo>
                  <a:cubicBezTo>
                    <a:pt x="53793" y="24765"/>
                    <a:pt x="53774" y="24610"/>
                    <a:pt x="53178" y="24294"/>
                  </a:cubicBezTo>
                  <a:cubicBezTo>
                    <a:pt x="51578" y="23446"/>
                    <a:pt x="51153" y="21947"/>
                    <a:pt x="51024" y="20338"/>
                  </a:cubicBezTo>
                  <a:cubicBezTo>
                    <a:pt x="50964" y="19555"/>
                    <a:pt x="51159" y="19177"/>
                    <a:pt x="51597" y="19177"/>
                  </a:cubicBezTo>
                  <a:cubicBezTo>
                    <a:pt x="51829" y="19177"/>
                    <a:pt x="52129" y="19282"/>
                    <a:pt x="52495" y="19490"/>
                  </a:cubicBezTo>
                  <a:cubicBezTo>
                    <a:pt x="52953" y="19746"/>
                    <a:pt x="53389" y="20049"/>
                    <a:pt x="53847" y="20319"/>
                  </a:cubicBezTo>
                  <a:cubicBezTo>
                    <a:pt x="54173" y="20511"/>
                    <a:pt x="54480" y="20604"/>
                    <a:pt x="54755" y="20604"/>
                  </a:cubicBezTo>
                  <a:cubicBezTo>
                    <a:pt x="55359" y="20604"/>
                    <a:pt x="55802" y="20155"/>
                    <a:pt x="55919" y="19330"/>
                  </a:cubicBezTo>
                  <a:cubicBezTo>
                    <a:pt x="55947" y="19151"/>
                    <a:pt x="55951" y="18969"/>
                    <a:pt x="55932" y="18789"/>
                  </a:cubicBezTo>
                  <a:cubicBezTo>
                    <a:pt x="55924" y="18714"/>
                    <a:pt x="55909" y="18641"/>
                    <a:pt x="55892" y="18570"/>
                  </a:cubicBezTo>
                  <a:cubicBezTo>
                    <a:pt x="55686" y="17753"/>
                    <a:pt x="55470" y="16937"/>
                    <a:pt x="55209" y="16140"/>
                  </a:cubicBezTo>
                  <a:cubicBezTo>
                    <a:pt x="54920" y="15265"/>
                    <a:pt x="55031" y="14847"/>
                    <a:pt x="55787" y="14266"/>
                  </a:cubicBezTo>
                  <a:cubicBezTo>
                    <a:pt x="56488" y="13727"/>
                    <a:pt x="57258" y="13554"/>
                    <a:pt x="58075" y="13554"/>
                  </a:cubicBezTo>
                  <a:cubicBezTo>
                    <a:pt x="58336" y="13554"/>
                    <a:pt x="58601" y="13572"/>
                    <a:pt x="58871" y="13601"/>
                  </a:cubicBezTo>
                  <a:cubicBezTo>
                    <a:pt x="59852" y="13706"/>
                    <a:pt x="60842" y="13775"/>
                    <a:pt x="61828" y="13775"/>
                  </a:cubicBezTo>
                  <a:cubicBezTo>
                    <a:pt x="63299" y="13770"/>
                    <a:pt x="64592" y="13403"/>
                    <a:pt x="65394" y="11966"/>
                  </a:cubicBezTo>
                  <a:cubicBezTo>
                    <a:pt x="65756" y="11323"/>
                    <a:pt x="66334" y="10938"/>
                    <a:pt x="67079" y="10906"/>
                  </a:cubicBezTo>
                  <a:cubicBezTo>
                    <a:pt x="67139" y="10901"/>
                    <a:pt x="67199" y="10898"/>
                    <a:pt x="67259" y="10898"/>
                  </a:cubicBezTo>
                  <a:cubicBezTo>
                    <a:pt x="67332" y="10898"/>
                    <a:pt x="67406" y="10902"/>
                    <a:pt x="67479" y="10910"/>
                  </a:cubicBezTo>
                  <a:cubicBezTo>
                    <a:pt x="67616" y="10926"/>
                    <a:pt x="67756" y="10932"/>
                    <a:pt x="67895" y="10932"/>
                  </a:cubicBezTo>
                  <a:cubicBezTo>
                    <a:pt x="68086" y="10932"/>
                    <a:pt x="68278" y="10921"/>
                    <a:pt x="68469" y="10910"/>
                  </a:cubicBezTo>
                  <a:cubicBezTo>
                    <a:pt x="69867" y="10837"/>
                    <a:pt x="71549" y="9101"/>
                    <a:pt x="71403" y="7717"/>
                  </a:cubicBezTo>
                  <a:cubicBezTo>
                    <a:pt x="71275" y="6469"/>
                    <a:pt x="70682" y="5346"/>
                    <a:pt x="69445" y="4870"/>
                  </a:cubicBezTo>
                  <a:cubicBezTo>
                    <a:pt x="68450" y="4485"/>
                    <a:pt x="67369" y="4311"/>
                    <a:pt x="66310" y="4113"/>
                  </a:cubicBezTo>
                  <a:cubicBezTo>
                    <a:pt x="65187" y="3898"/>
                    <a:pt x="64207" y="3499"/>
                    <a:pt x="63542" y="2510"/>
                  </a:cubicBezTo>
                  <a:cubicBezTo>
                    <a:pt x="63326" y="2193"/>
                    <a:pt x="63046" y="1923"/>
                    <a:pt x="62823" y="1612"/>
                  </a:cubicBezTo>
                  <a:cubicBezTo>
                    <a:pt x="61990" y="460"/>
                    <a:pt x="60493" y="0"/>
                    <a:pt x="59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8"/>
            <p:cNvSpPr/>
            <p:nvPr/>
          </p:nvSpPr>
          <p:spPr>
            <a:xfrm>
              <a:off x="7508650" y="2698450"/>
              <a:ext cx="641050" cy="236025"/>
            </a:xfrm>
            <a:custGeom>
              <a:avLst/>
              <a:gdLst/>
              <a:ahLst/>
              <a:cxnLst/>
              <a:rect l="l" t="t" r="r" b="b"/>
              <a:pathLst>
                <a:path w="25642" h="9441" extrusionOk="0">
                  <a:moveTo>
                    <a:pt x="23500" y="1369"/>
                  </a:moveTo>
                  <a:cubicBezTo>
                    <a:pt x="23579" y="1369"/>
                    <a:pt x="23769" y="1539"/>
                    <a:pt x="23807" y="1655"/>
                  </a:cubicBezTo>
                  <a:cubicBezTo>
                    <a:pt x="23913" y="1981"/>
                    <a:pt x="23959" y="2324"/>
                    <a:pt x="24055" y="2783"/>
                  </a:cubicBezTo>
                  <a:cubicBezTo>
                    <a:pt x="23936" y="2907"/>
                    <a:pt x="23784" y="3076"/>
                    <a:pt x="23628" y="3246"/>
                  </a:cubicBezTo>
                  <a:cubicBezTo>
                    <a:pt x="23468" y="3080"/>
                    <a:pt x="23216" y="2933"/>
                    <a:pt x="23170" y="2741"/>
                  </a:cubicBezTo>
                  <a:cubicBezTo>
                    <a:pt x="23092" y="2417"/>
                    <a:pt x="23111" y="2059"/>
                    <a:pt x="23157" y="1719"/>
                  </a:cubicBezTo>
                  <a:cubicBezTo>
                    <a:pt x="23174" y="1586"/>
                    <a:pt x="23350" y="1426"/>
                    <a:pt x="23487" y="1371"/>
                  </a:cubicBezTo>
                  <a:cubicBezTo>
                    <a:pt x="23491" y="1370"/>
                    <a:pt x="23495" y="1369"/>
                    <a:pt x="23500" y="1369"/>
                  </a:cubicBezTo>
                  <a:close/>
                  <a:moveTo>
                    <a:pt x="8269" y="1952"/>
                  </a:moveTo>
                  <a:cubicBezTo>
                    <a:pt x="8281" y="1952"/>
                    <a:pt x="8289" y="1954"/>
                    <a:pt x="8292" y="1958"/>
                  </a:cubicBezTo>
                  <a:cubicBezTo>
                    <a:pt x="8411" y="2146"/>
                    <a:pt x="8498" y="2357"/>
                    <a:pt x="8603" y="2562"/>
                  </a:cubicBezTo>
                  <a:lnTo>
                    <a:pt x="8604" y="2562"/>
                  </a:lnTo>
                  <a:cubicBezTo>
                    <a:pt x="8494" y="2893"/>
                    <a:pt x="8416" y="3195"/>
                    <a:pt x="8287" y="3471"/>
                  </a:cubicBezTo>
                  <a:cubicBezTo>
                    <a:pt x="8215" y="3626"/>
                    <a:pt x="8130" y="3697"/>
                    <a:pt x="8042" y="3697"/>
                  </a:cubicBezTo>
                  <a:cubicBezTo>
                    <a:pt x="7950" y="3697"/>
                    <a:pt x="7856" y="3620"/>
                    <a:pt x="7770" y="3479"/>
                  </a:cubicBezTo>
                  <a:cubicBezTo>
                    <a:pt x="7582" y="3177"/>
                    <a:pt x="7732" y="2270"/>
                    <a:pt x="8012" y="2040"/>
                  </a:cubicBezTo>
                  <a:cubicBezTo>
                    <a:pt x="8073" y="1992"/>
                    <a:pt x="8213" y="1952"/>
                    <a:pt x="8269" y="1952"/>
                  </a:cubicBezTo>
                  <a:close/>
                  <a:moveTo>
                    <a:pt x="19754" y="2391"/>
                  </a:moveTo>
                  <a:cubicBezTo>
                    <a:pt x="19783" y="2391"/>
                    <a:pt x="19805" y="2396"/>
                    <a:pt x="19815" y="2407"/>
                  </a:cubicBezTo>
                  <a:cubicBezTo>
                    <a:pt x="19971" y="2572"/>
                    <a:pt x="20067" y="2802"/>
                    <a:pt x="20154" y="2952"/>
                  </a:cubicBezTo>
                  <a:cubicBezTo>
                    <a:pt x="20066" y="3337"/>
                    <a:pt x="20025" y="3626"/>
                    <a:pt x="19929" y="3896"/>
                  </a:cubicBezTo>
                  <a:lnTo>
                    <a:pt x="19930" y="3896"/>
                  </a:lnTo>
                  <a:cubicBezTo>
                    <a:pt x="19888" y="4011"/>
                    <a:pt x="19728" y="4140"/>
                    <a:pt x="19619" y="4148"/>
                  </a:cubicBezTo>
                  <a:cubicBezTo>
                    <a:pt x="19617" y="4149"/>
                    <a:pt x="19615" y="4149"/>
                    <a:pt x="19613" y="4149"/>
                  </a:cubicBezTo>
                  <a:cubicBezTo>
                    <a:pt x="19500" y="4149"/>
                    <a:pt x="19297" y="4001"/>
                    <a:pt x="19302" y="3925"/>
                  </a:cubicBezTo>
                  <a:cubicBezTo>
                    <a:pt x="19306" y="3452"/>
                    <a:pt x="19343" y="2980"/>
                    <a:pt x="19411" y="2512"/>
                  </a:cubicBezTo>
                  <a:cubicBezTo>
                    <a:pt x="19419" y="2465"/>
                    <a:pt x="19639" y="2391"/>
                    <a:pt x="19754" y="2391"/>
                  </a:cubicBezTo>
                  <a:close/>
                  <a:moveTo>
                    <a:pt x="16080" y="2329"/>
                  </a:moveTo>
                  <a:cubicBezTo>
                    <a:pt x="16189" y="2329"/>
                    <a:pt x="16305" y="2401"/>
                    <a:pt x="16383" y="2545"/>
                  </a:cubicBezTo>
                  <a:cubicBezTo>
                    <a:pt x="16487" y="2741"/>
                    <a:pt x="16510" y="2989"/>
                    <a:pt x="16575" y="3237"/>
                  </a:cubicBezTo>
                  <a:cubicBezTo>
                    <a:pt x="16483" y="3534"/>
                    <a:pt x="16428" y="3847"/>
                    <a:pt x="16286" y="4112"/>
                  </a:cubicBezTo>
                  <a:cubicBezTo>
                    <a:pt x="16222" y="4241"/>
                    <a:pt x="15992" y="4336"/>
                    <a:pt x="15841" y="4336"/>
                  </a:cubicBezTo>
                  <a:cubicBezTo>
                    <a:pt x="15754" y="4332"/>
                    <a:pt x="15594" y="4094"/>
                    <a:pt x="15603" y="3974"/>
                  </a:cubicBezTo>
                  <a:cubicBezTo>
                    <a:pt x="15640" y="3502"/>
                    <a:pt x="15691" y="3025"/>
                    <a:pt x="15814" y="2572"/>
                  </a:cubicBezTo>
                  <a:cubicBezTo>
                    <a:pt x="15857" y="2411"/>
                    <a:pt x="15964" y="2329"/>
                    <a:pt x="16080" y="2329"/>
                  </a:cubicBezTo>
                  <a:close/>
                  <a:moveTo>
                    <a:pt x="12076" y="2454"/>
                  </a:moveTo>
                  <a:cubicBezTo>
                    <a:pt x="12231" y="2454"/>
                    <a:pt x="12322" y="2605"/>
                    <a:pt x="12366" y="2815"/>
                  </a:cubicBezTo>
                  <a:cubicBezTo>
                    <a:pt x="12458" y="3255"/>
                    <a:pt x="12114" y="4075"/>
                    <a:pt x="11684" y="4437"/>
                  </a:cubicBezTo>
                  <a:cubicBezTo>
                    <a:pt x="11257" y="3974"/>
                    <a:pt x="11350" y="2888"/>
                    <a:pt x="11830" y="2549"/>
                  </a:cubicBezTo>
                  <a:cubicBezTo>
                    <a:pt x="11926" y="2483"/>
                    <a:pt x="12007" y="2454"/>
                    <a:pt x="12076" y="2454"/>
                  </a:cubicBezTo>
                  <a:close/>
                  <a:moveTo>
                    <a:pt x="5202" y="2934"/>
                  </a:moveTo>
                  <a:cubicBezTo>
                    <a:pt x="5358" y="3141"/>
                    <a:pt x="5513" y="3347"/>
                    <a:pt x="5669" y="3549"/>
                  </a:cubicBezTo>
                  <a:lnTo>
                    <a:pt x="5670" y="3549"/>
                  </a:lnTo>
                  <a:cubicBezTo>
                    <a:pt x="5464" y="4258"/>
                    <a:pt x="5308" y="4882"/>
                    <a:pt x="5092" y="5478"/>
                  </a:cubicBezTo>
                  <a:cubicBezTo>
                    <a:pt x="5037" y="5638"/>
                    <a:pt x="4794" y="5730"/>
                    <a:pt x="4634" y="5854"/>
                  </a:cubicBezTo>
                  <a:cubicBezTo>
                    <a:pt x="4505" y="5671"/>
                    <a:pt x="4291" y="5491"/>
                    <a:pt x="4276" y="5299"/>
                  </a:cubicBezTo>
                  <a:cubicBezTo>
                    <a:pt x="4249" y="5024"/>
                    <a:pt x="4359" y="4731"/>
                    <a:pt x="4432" y="4447"/>
                  </a:cubicBezTo>
                  <a:cubicBezTo>
                    <a:pt x="4514" y="4130"/>
                    <a:pt x="4589" y="3801"/>
                    <a:pt x="4726" y="3507"/>
                  </a:cubicBezTo>
                  <a:cubicBezTo>
                    <a:pt x="4831" y="3292"/>
                    <a:pt x="5037" y="3122"/>
                    <a:pt x="5202" y="2934"/>
                  </a:cubicBezTo>
                  <a:close/>
                  <a:moveTo>
                    <a:pt x="21826" y="4719"/>
                  </a:moveTo>
                  <a:cubicBezTo>
                    <a:pt x="21934" y="4719"/>
                    <a:pt x="22065" y="4755"/>
                    <a:pt x="22112" y="4818"/>
                  </a:cubicBezTo>
                  <a:cubicBezTo>
                    <a:pt x="22400" y="5221"/>
                    <a:pt x="22657" y="5652"/>
                    <a:pt x="22927" y="6088"/>
                  </a:cubicBezTo>
                  <a:cubicBezTo>
                    <a:pt x="22785" y="6317"/>
                    <a:pt x="22720" y="6546"/>
                    <a:pt x="22602" y="6582"/>
                  </a:cubicBezTo>
                  <a:cubicBezTo>
                    <a:pt x="22563" y="6594"/>
                    <a:pt x="22515" y="6599"/>
                    <a:pt x="22464" y="6599"/>
                  </a:cubicBezTo>
                  <a:cubicBezTo>
                    <a:pt x="22305" y="6599"/>
                    <a:pt x="22117" y="6548"/>
                    <a:pt x="22074" y="6468"/>
                  </a:cubicBezTo>
                  <a:cubicBezTo>
                    <a:pt x="21845" y="6024"/>
                    <a:pt x="21676" y="5547"/>
                    <a:pt x="21519" y="5070"/>
                  </a:cubicBezTo>
                  <a:cubicBezTo>
                    <a:pt x="21492" y="4982"/>
                    <a:pt x="21616" y="4777"/>
                    <a:pt x="21717" y="4735"/>
                  </a:cubicBezTo>
                  <a:cubicBezTo>
                    <a:pt x="21746" y="4724"/>
                    <a:pt x="21784" y="4719"/>
                    <a:pt x="21826" y="4719"/>
                  </a:cubicBezTo>
                  <a:close/>
                  <a:moveTo>
                    <a:pt x="9270" y="5234"/>
                  </a:moveTo>
                  <a:cubicBezTo>
                    <a:pt x="9298" y="5234"/>
                    <a:pt x="9321" y="5238"/>
                    <a:pt x="9333" y="5249"/>
                  </a:cubicBezTo>
                  <a:cubicBezTo>
                    <a:pt x="9497" y="5400"/>
                    <a:pt x="9585" y="5635"/>
                    <a:pt x="9671" y="5785"/>
                  </a:cubicBezTo>
                  <a:cubicBezTo>
                    <a:pt x="9571" y="6216"/>
                    <a:pt x="9525" y="6542"/>
                    <a:pt x="9406" y="6843"/>
                  </a:cubicBezTo>
                  <a:cubicBezTo>
                    <a:pt x="9354" y="6975"/>
                    <a:pt x="9155" y="7152"/>
                    <a:pt x="9045" y="7152"/>
                  </a:cubicBezTo>
                  <a:cubicBezTo>
                    <a:pt x="9040" y="7152"/>
                    <a:pt x="9035" y="7151"/>
                    <a:pt x="9030" y="7150"/>
                  </a:cubicBezTo>
                  <a:cubicBezTo>
                    <a:pt x="8870" y="7119"/>
                    <a:pt x="8617" y="6917"/>
                    <a:pt x="8622" y="6803"/>
                  </a:cubicBezTo>
                  <a:cubicBezTo>
                    <a:pt x="8660" y="6326"/>
                    <a:pt x="8748" y="5854"/>
                    <a:pt x="8883" y="5396"/>
                  </a:cubicBezTo>
                  <a:cubicBezTo>
                    <a:pt x="8902" y="5321"/>
                    <a:pt x="9145" y="5234"/>
                    <a:pt x="9270" y="5234"/>
                  </a:cubicBezTo>
                  <a:close/>
                  <a:moveTo>
                    <a:pt x="17629" y="5088"/>
                  </a:moveTo>
                  <a:cubicBezTo>
                    <a:pt x="17816" y="5253"/>
                    <a:pt x="18092" y="5387"/>
                    <a:pt x="18174" y="5592"/>
                  </a:cubicBezTo>
                  <a:cubicBezTo>
                    <a:pt x="18311" y="5936"/>
                    <a:pt x="18371" y="6330"/>
                    <a:pt x="18376" y="6706"/>
                  </a:cubicBezTo>
                  <a:cubicBezTo>
                    <a:pt x="18376" y="6898"/>
                    <a:pt x="18178" y="7096"/>
                    <a:pt x="18073" y="7289"/>
                  </a:cubicBezTo>
                  <a:cubicBezTo>
                    <a:pt x="17899" y="7165"/>
                    <a:pt x="17638" y="7077"/>
                    <a:pt x="17569" y="6908"/>
                  </a:cubicBezTo>
                  <a:cubicBezTo>
                    <a:pt x="17417" y="6546"/>
                    <a:pt x="17362" y="6147"/>
                    <a:pt x="17244" y="5648"/>
                  </a:cubicBezTo>
                  <a:cubicBezTo>
                    <a:pt x="17354" y="5482"/>
                    <a:pt x="17492" y="5286"/>
                    <a:pt x="17629" y="5088"/>
                  </a:cubicBezTo>
                  <a:close/>
                  <a:moveTo>
                    <a:pt x="13872" y="5193"/>
                  </a:moveTo>
                  <a:cubicBezTo>
                    <a:pt x="14007" y="5193"/>
                    <a:pt x="14251" y="5352"/>
                    <a:pt x="14264" y="5464"/>
                  </a:cubicBezTo>
                  <a:cubicBezTo>
                    <a:pt x="14341" y="6069"/>
                    <a:pt x="14380" y="6679"/>
                    <a:pt x="14383" y="7289"/>
                  </a:cubicBezTo>
                  <a:cubicBezTo>
                    <a:pt x="14383" y="7403"/>
                    <a:pt x="14159" y="7605"/>
                    <a:pt x="14026" y="7613"/>
                  </a:cubicBezTo>
                  <a:cubicBezTo>
                    <a:pt x="14021" y="7614"/>
                    <a:pt x="14017" y="7614"/>
                    <a:pt x="14012" y="7614"/>
                  </a:cubicBezTo>
                  <a:cubicBezTo>
                    <a:pt x="13872" y="7614"/>
                    <a:pt x="13653" y="7477"/>
                    <a:pt x="13609" y="7357"/>
                  </a:cubicBezTo>
                  <a:cubicBezTo>
                    <a:pt x="13499" y="7018"/>
                    <a:pt x="13462" y="6656"/>
                    <a:pt x="13417" y="6408"/>
                  </a:cubicBezTo>
                  <a:cubicBezTo>
                    <a:pt x="13453" y="6037"/>
                    <a:pt x="13439" y="5776"/>
                    <a:pt x="13513" y="5537"/>
                  </a:cubicBezTo>
                  <a:cubicBezTo>
                    <a:pt x="13559" y="5396"/>
                    <a:pt x="13733" y="5207"/>
                    <a:pt x="13861" y="5194"/>
                  </a:cubicBezTo>
                  <a:cubicBezTo>
                    <a:pt x="13865" y="5194"/>
                    <a:pt x="13868" y="5193"/>
                    <a:pt x="13872" y="5193"/>
                  </a:cubicBezTo>
                  <a:close/>
                  <a:moveTo>
                    <a:pt x="3216" y="1"/>
                  </a:moveTo>
                  <a:cubicBezTo>
                    <a:pt x="3031" y="1"/>
                    <a:pt x="2845" y="5"/>
                    <a:pt x="2658" y="15"/>
                  </a:cubicBezTo>
                  <a:cubicBezTo>
                    <a:pt x="1880" y="55"/>
                    <a:pt x="1252" y="450"/>
                    <a:pt x="857" y="1109"/>
                  </a:cubicBezTo>
                  <a:cubicBezTo>
                    <a:pt x="1" y="2562"/>
                    <a:pt x="152" y="4625"/>
                    <a:pt x="1257" y="5908"/>
                  </a:cubicBezTo>
                  <a:cubicBezTo>
                    <a:pt x="2850" y="7760"/>
                    <a:pt x="4932" y="8764"/>
                    <a:pt x="7320" y="9149"/>
                  </a:cubicBezTo>
                  <a:cubicBezTo>
                    <a:pt x="8041" y="9264"/>
                    <a:pt x="8773" y="9286"/>
                    <a:pt x="9543" y="9359"/>
                  </a:cubicBezTo>
                  <a:cubicBezTo>
                    <a:pt x="9699" y="9027"/>
                    <a:pt x="9779" y="8872"/>
                    <a:pt x="9878" y="8872"/>
                  </a:cubicBezTo>
                  <a:cubicBezTo>
                    <a:pt x="9966" y="8872"/>
                    <a:pt x="10069" y="8994"/>
                    <a:pt x="10254" y="9222"/>
                  </a:cubicBezTo>
                  <a:cubicBezTo>
                    <a:pt x="10341" y="9338"/>
                    <a:pt x="10557" y="9392"/>
                    <a:pt x="10717" y="9397"/>
                  </a:cubicBezTo>
                  <a:cubicBezTo>
                    <a:pt x="11541" y="9422"/>
                    <a:pt x="12365" y="9441"/>
                    <a:pt x="13186" y="9441"/>
                  </a:cubicBezTo>
                  <a:cubicBezTo>
                    <a:pt x="16374" y="9441"/>
                    <a:pt x="19529" y="9163"/>
                    <a:pt x="22566" y="7935"/>
                  </a:cubicBezTo>
                  <a:cubicBezTo>
                    <a:pt x="23477" y="7563"/>
                    <a:pt x="24453" y="7325"/>
                    <a:pt x="25329" y="6885"/>
                  </a:cubicBezTo>
                  <a:cubicBezTo>
                    <a:pt x="25435" y="6830"/>
                    <a:pt x="25535" y="6780"/>
                    <a:pt x="25641" y="6725"/>
                  </a:cubicBezTo>
                  <a:cubicBezTo>
                    <a:pt x="25571" y="6622"/>
                    <a:pt x="25507" y="6517"/>
                    <a:pt x="25448" y="6407"/>
                  </a:cubicBezTo>
                  <a:cubicBezTo>
                    <a:pt x="25017" y="5656"/>
                    <a:pt x="24687" y="4762"/>
                    <a:pt x="24430" y="3790"/>
                  </a:cubicBezTo>
                  <a:cubicBezTo>
                    <a:pt x="24398" y="3671"/>
                    <a:pt x="24367" y="3546"/>
                    <a:pt x="24339" y="3423"/>
                  </a:cubicBezTo>
                  <a:cubicBezTo>
                    <a:pt x="24228" y="2961"/>
                    <a:pt x="24133" y="2479"/>
                    <a:pt x="24051" y="1989"/>
                  </a:cubicBezTo>
                  <a:cubicBezTo>
                    <a:pt x="24009" y="1764"/>
                    <a:pt x="23977" y="1535"/>
                    <a:pt x="23944" y="1306"/>
                  </a:cubicBezTo>
                  <a:cubicBezTo>
                    <a:pt x="23936" y="1255"/>
                    <a:pt x="23927" y="1200"/>
                    <a:pt x="23922" y="1150"/>
                  </a:cubicBezTo>
                  <a:cubicBezTo>
                    <a:pt x="23885" y="889"/>
                    <a:pt x="23853" y="623"/>
                    <a:pt x="23822" y="357"/>
                  </a:cubicBezTo>
                  <a:lnTo>
                    <a:pt x="23822" y="338"/>
                  </a:lnTo>
                  <a:cubicBezTo>
                    <a:pt x="23816" y="302"/>
                    <a:pt x="23812" y="266"/>
                    <a:pt x="23807" y="228"/>
                  </a:cubicBezTo>
                  <a:cubicBezTo>
                    <a:pt x="20961" y="958"/>
                    <a:pt x="18041" y="1334"/>
                    <a:pt x="15099" y="1545"/>
                  </a:cubicBezTo>
                  <a:cubicBezTo>
                    <a:pt x="14767" y="1568"/>
                    <a:pt x="14438" y="1579"/>
                    <a:pt x="14109" y="1579"/>
                  </a:cubicBezTo>
                  <a:cubicBezTo>
                    <a:pt x="12106" y="1579"/>
                    <a:pt x="10144" y="1176"/>
                    <a:pt x="8191" y="743"/>
                  </a:cubicBezTo>
                  <a:cubicBezTo>
                    <a:pt x="6547" y="375"/>
                    <a:pt x="4904" y="1"/>
                    <a:pt x="321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8"/>
            <p:cNvSpPr/>
            <p:nvPr/>
          </p:nvSpPr>
          <p:spPr>
            <a:xfrm>
              <a:off x="8117125" y="2784050"/>
              <a:ext cx="2300" cy="9175"/>
            </a:xfrm>
            <a:custGeom>
              <a:avLst/>
              <a:gdLst/>
              <a:ahLst/>
              <a:cxnLst/>
              <a:rect l="l" t="t" r="r" b="b"/>
              <a:pathLst>
                <a:path w="92" h="367" extrusionOk="0">
                  <a:moveTo>
                    <a:pt x="0" y="1"/>
                  </a:moveTo>
                  <a:lnTo>
                    <a:pt x="0" y="1"/>
                  </a:lnTo>
                  <a:cubicBezTo>
                    <a:pt x="28" y="125"/>
                    <a:pt x="59" y="248"/>
                    <a:pt x="91" y="367"/>
                  </a:cubicBezTo>
                  <a:cubicBezTo>
                    <a:pt x="59" y="248"/>
                    <a:pt x="28" y="123"/>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8"/>
            <p:cNvSpPr/>
            <p:nvPr/>
          </p:nvSpPr>
          <p:spPr>
            <a:xfrm>
              <a:off x="8107250" y="2731125"/>
              <a:ext cx="2675" cy="17075"/>
            </a:xfrm>
            <a:custGeom>
              <a:avLst/>
              <a:gdLst/>
              <a:ahLst/>
              <a:cxnLst/>
              <a:rect l="l" t="t" r="r" b="b"/>
              <a:pathLst>
                <a:path w="107" h="683" extrusionOk="0">
                  <a:moveTo>
                    <a:pt x="0" y="1"/>
                  </a:moveTo>
                  <a:lnTo>
                    <a:pt x="0" y="1"/>
                  </a:lnTo>
                  <a:cubicBezTo>
                    <a:pt x="33" y="229"/>
                    <a:pt x="65" y="458"/>
                    <a:pt x="107" y="683"/>
                  </a:cubicBezTo>
                  <a:cubicBezTo>
                    <a:pt x="69" y="458"/>
                    <a:pt x="33" y="229"/>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8"/>
            <p:cNvSpPr/>
            <p:nvPr/>
          </p:nvSpPr>
          <p:spPr>
            <a:xfrm>
              <a:off x="8104175" y="2707375"/>
              <a:ext cx="2550" cy="19850"/>
            </a:xfrm>
            <a:custGeom>
              <a:avLst/>
              <a:gdLst/>
              <a:ahLst/>
              <a:cxnLst/>
              <a:rect l="l" t="t" r="r" b="b"/>
              <a:pathLst>
                <a:path w="102" h="794" extrusionOk="0">
                  <a:moveTo>
                    <a:pt x="1" y="1"/>
                  </a:moveTo>
                  <a:cubicBezTo>
                    <a:pt x="32" y="267"/>
                    <a:pt x="64" y="533"/>
                    <a:pt x="101" y="794"/>
                  </a:cubicBezTo>
                  <a:cubicBezTo>
                    <a:pt x="64" y="533"/>
                    <a:pt x="32" y="267"/>
                    <a:pt x="1"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8"/>
            <p:cNvSpPr/>
            <p:nvPr/>
          </p:nvSpPr>
          <p:spPr>
            <a:xfrm>
              <a:off x="8085950" y="2732675"/>
              <a:ext cx="24100" cy="46925"/>
            </a:xfrm>
            <a:custGeom>
              <a:avLst/>
              <a:gdLst/>
              <a:ahLst/>
              <a:cxnLst/>
              <a:rect l="l" t="t" r="r" b="b"/>
              <a:pathLst>
                <a:path w="964" h="1877" extrusionOk="0">
                  <a:moveTo>
                    <a:pt x="407" y="0"/>
                  </a:moveTo>
                  <a:cubicBezTo>
                    <a:pt x="402" y="0"/>
                    <a:pt x="398" y="1"/>
                    <a:pt x="394" y="2"/>
                  </a:cubicBezTo>
                  <a:cubicBezTo>
                    <a:pt x="257" y="57"/>
                    <a:pt x="82" y="217"/>
                    <a:pt x="65" y="350"/>
                  </a:cubicBezTo>
                  <a:cubicBezTo>
                    <a:pt x="19" y="690"/>
                    <a:pt x="0" y="1048"/>
                    <a:pt x="78" y="1372"/>
                  </a:cubicBezTo>
                  <a:cubicBezTo>
                    <a:pt x="124" y="1565"/>
                    <a:pt x="376" y="1712"/>
                    <a:pt x="536" y="1877"/>
                  </a:cubicBezTo>
                  <a:cubicBezTo>
                    <a:pt x="692" y="1707"/>
                    <a:pt x="844" y="1537"/>
                    <a:pt x="963" y="1414"/>
                  </a:cubicBezTo>
                  <a:cubicBezTo>
                    <a:pt x="867" y="955"/>
                    <a:pt x="821" y="612"/>
                    <a:pt x="715" y="286"/>
                  </a:cubicBezTo>
                  <a:cubicBezTo>
                    <a:pt x="676" y="170"/>
                    <a:pt x="487" y="0"/>
                    <a:pt x="40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8"/>
            <p:cNvSpPr/>
            <p:nvPr/>
          </p:nvSpPr>
          <p:spPr>
            <a:xfrm>
              <a:off x="8103825" y="2704175"/>
              <a:ext cx="375" cy="2775"/>
            </a:xfrm>
            <a:custGeom>
              <a:avLst/>
              <a:gdLst/>
              <a:ahLst/>
              <a:cxnLst/>
              <a:rect l="l" t="t" r="r" b="b"/>
              <a:pathLst>
                <a:path w="15" h="111" extrusionOk="0">
                  <a:moveTo>
                    <a:pt x="0" y="1"/>
                  </a:moveTo>
                  <a:cubicBezTo>
                    <a:pt x="5" y="37"/>
                    <a:pt x="9" y="74"/>
                    <a:pt x="15" y="110"/>
                  </a:cubicBezTo>
                  <a:cubicBezTo>
                    <a:pt x="9" y="74"/>
                    <a:pt x="6" y="38"/>
                    <a:pt x="5"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8"/>
            <p:cNvSpPr/>
            <p:nvPr/>
          </p:nvSpPr>
          <p:spPr>
            <a:xfrm>
              <a:off x="8098675" y="2644025"/>
              <a:ext cx="3100" cy="38975"/>
            </a:xfrm>
            <a:custGeom>
              <a:avLst/>
              <a:gdLst/>
              <a:ahLst/>
              <a:cxnLst/>
              <a:rect l="l" t="t" r="r" b="b"/>
              <a:pathLst>
                <a:path w="124" h="1559" extrusionOk="0">
                  <a:moveTo>
                    <a:pt x="0" y="0"/>
                  </a:moveTo>
                  <a:lnTo>
                    <a:pt x="0" y="0"/>
                  </a:lnTo>
                  <a:cubicBezTo>
                    <a:pt x="32" y="518"/>
                    <a:pt x="74" y="1037"/>
                    <a:pt x="120" y="1559"/>
                  </a:cubicBezTo>
                  <a:lnTo>
                    <a:pt x="124" y="1559"/>
                  </a:lnTo>
                  <a:cubicBezTo>
                    <a:pt x="74" y="1037"/>
                    <a:pt x="32" y="513"/>
                    <a:pt x="0"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8"/>
            <p:cNvSpPr/>
            <p:nvPr/>
          </p:nvSpPr>
          <p:spPr>
            <a:xfrm>
              <a:off x="8045950" y="2816400"/>
              <a:ext cx="35900" cy="47025"/>
            </a:xfrm>
            <a:custGeom>
              <a:avLst/>
              <a:gdLst/>
              <a:ahLst/>
              <a:cxnLst/>
              <a:rect l="l" t="t" r="r" b="b"/>
              <a:pathLst>
                <a:path w="1436" h="1881" extrusionOk="0">
                  <a:moveTo>
                    <a:pt x="335" y="0"/>
                  </a:moveTo>
                  <a:cubicBezTo>
                    <a:pt x="293" y="0"/>
                    <a:pt x="254" y="6"/>
                    <a:pt x="225" y="17"/>
                  </a:cubicBezTo>
                  <a:cubicBezTo>
                    <a:pt x="124" y="58"/>
                    <a:pt x="1" y="264"/>
                    <a:pt x="28" y="352"/>
                  </a:cubicBezTo>
                  <a:cubicBezTo>
                    <a:pt x="184" y="829"/>
                    <a:pt x="353" y="1305"/>
                    <a:pt x="582" y="1750"/>
                  </a:cubicBezTo>
                  <a:cubicBezTo>
                    <a:pt x="625" y="1830"/>
                    <a:pt x="813" y="1881"/>
                    <a:pt x="972" y="1881"/>
                  </a:cubicBezTo>
                  <a:cubicBezTo>
                    <a:pt x="1023" y="1881"/>
                    <a:pt x="1071" y="1876"/>
                    <a:pt x="1110" y="1864"/>
                  </a:cubicBezTo>
                  <a:cubicBezTo>
                    <a:pt x="1229" y="1828"/>
                    <a:pt x="1293" y="1599"/>
                    <a:pt x="1436" y="1370"/>
                  </a:cubicBezTo>
                  <a:cubicBezTo>
                    <a:pt x="1165" y="934"/>
                    <a:pt x="908" y="503"/>
                    <a:pt x="620" y="100"/>
                  </a:cubicBezTo>
                  <a:cubicBezTo>
                    <a:pt x="573" y="37"/>
                    <a:pt x="443" y="0"/>
                    <a:pt x="335"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8"/>
            <p:cNvSpPr/>
            <p:nvPr/>
          </p:nvSpPr>
          <p:spPr>
            <a:xfrm>
              <a:off x="7411250" y="1926575"/>
              <a:ext cx="644475" cy="638375"/>
            </a:xfrm>
            <a:custGeom>
              <a:avLst/>
              <a:gdLst/>
              <a:ahLst/>
              <a:cxnLst/>
              <a:rect l="l" t="t" r="r" b="b"/>
              <a:pathLst>
                <a:path w="25779" h="25535" extrusionOk="0">
                  <a:moveTo>
                    <a:pt x="14640" y="1"/>
                  </a:moveTo>
                  <a:cubicBezTo>
                    <a:pt x="14397" y="1"/>
                    <a:pt x="14149" y="22"/>
                    <a:pt x="13898" y="61"/>
                  </a:cubicBezTo>
                  <a:cubicBezTo>
                    <a:pt x="12252" y="318"/>
                    <a:pt x="10923" y="1170"/>
                    <a:pt x="10134" y="2706"/>
                  </a:cubicBezTo>
                  <a:cubicBezTo>
                    <a:pt x="9327" y="4273"/>
                    <a:pt x="8113" y="5360"/>
                    <a:pt x="6468" y="6006"/>
                  </a:cubicBezTo>
                  <a:cubicBezTo>
                    <a:pt x="5707" y="6309"/>
                    <a:pt x="4960" y="6666"/>
                    <a:pt x="4230" y="7043"/>
                  </a:cubicBezTo>
                  <a:cubicBezTo>
                    <a:pt x="2297" y="8051"/>
                    <a:pt x="1573" y="10388"/>
                    <a:pt x="2535" y="12208"/>
                  </a:cubicBezTo>
                  <a:cubicBezTo>
                    <a:pt x="2728" y="12561"/>
                    <a:pt x="2888" y="12937"/>
                    <a:pt x="3029" y="13312"/>
                  </a:cubicBezTo>
                  <a:cubicBezTo>
                    <a:pt x="3237" y="13853"/>
                    <a:pt x="3218" y="14385"/>
                    <a:pt x="2865" y="14880"/>
                  </a:cubicBezTo>
                  <a:cubicBezTo>
                    <a:pt x="2393" y="15554"/>
                    <a:pt x="1884" y="16209"/>
                    <a:pt x="1463" y="16915"/>
                  </a:cubicBezTo>
                  <a:cubicBezTo>
                    <a:pt x="1059" y="17603"/>
                    <a:pt x="656" y="18313"/>
                    <a:pt x="413" y="19069"/>
                  </a:cubicBezTo>
                  <a:cubicBezTo>
                    <a:pt x="1" y="20352"/>
                    <a:pt x="725" y="21640"/>
                    <a:pt x="1999" y="22104"/>
                  </a:cubicBezTo>
                  <a:cubicBezTo>
                    <a:pt x="2361" y="22231"/>
                    <a:pt x="2728" y="22342"/>
                    <a:pt x="3099" y="22447"/>
                  </a:cubicBezTo>
                  <a:cubicBezTo>
                    <a:pt x="4562" y="22864"/>
                    <a:pt x="4625" y="22946"/>
                    <a:pt x="4593" y="24450"/>
                  </a:cubicBezTo>
                  <a:cubicBezTo>
                    <a:pt x="4575" y="25147"/>
                    <a:pt x="4872" y="25535"/>
                    <a:pt x="5406" y="25535"/>
                  </a:cubicBezTo>
                  <a:cubicBezTo>
                    <a:pt x="5560" y="25535"/>
                    <a:pt x="5735" y="25502"/>
                    <a:pt x="5927" y="25435"/>
                  </a:cubicBezTo>
                  <a:cubicBezTo>
                    <a:pt x="6446" y="25257"/>
                    <a:pt x="6945" y="25023"/>
                    <a:pt x="7435" y="24785"/>
                  </a:cubicBezTo>
                  <a:cubicBezTo>
                    <a:pt x="7664" y="24675"/>
                    <a:pt x="7862" y="24486"/>
                    <a:pt x="8142" y="24286"/>
                  </a:cubicBezTo>
                  <a:cubicBezTo>
                    <a:pt x="6129" y="23016"/>
                    <a:pt x="5093" y="20788"/>
                    <a:pt x="5474" y="18798"/>
                  </a:cubicBezTo>
                  <a:cubicBezTo>
                    <a:pt x="5504" y="18638"/>
                    <a:pt x="5549" y="18480"/>
                    <a:pt x="5607" y="18327"/>
                  </a:cubicBezTo>
                  <a:cubicBezTo>
                    <a:pt x="5826" y="17816"/>
                    <a:pt x="6218" y="17528"/>
                    <a:pt x="6733" y="17528"/>
                  </a:cubicBezTo>
                  <a:cubicBezTo>
                    <a:pt x="6810" y="17528"/>
                    <a:pt x="6890" y="17535"/>
                    <a:pt x="6972" y="17548"/>
                  </a:cubicBezTo>
                  <a:cubicBezTo>
                    <a:pt x="7788" y="17681"/>
                    <a:pt x="8687" y="17671"/>
                    <a:pt x="9126" y="18592"/>
                  </a:cubicBezTo>
                  <a:cubicBezTo>
                    <a:pt x="9145" y="18625"/>
                    <a:pt x="9173" y="18657"/>
                    <a:pt x="9204" y="18670"/>
                  </a:cubicBezTo>
                  <a:cubicBezTo>
                    <a:pt x="9465" y="18771"/>
                    <a:pt x="9732" y="18872"/>
                    <a:pt x="9993" y="18968"/>
                  </a:cubicBezTo>
                  <a:cubicBezTo>
                    <a:pt x="10098" y="18693"/>
                    <a:pt x="10213" y="18419"/>
                    <a:pt x="10296" y="18139"/>
                  </a:cubicBezTo>
                  <a:cubicBezTo>
                    <a:pt x="10323" y="18043"/>
                    <a:pt x="10277" y="17919"/>
                    <a:pt x="10245" y="17813"/>
                  </a:cubicBezTo>
                  <a:cubicBezTo>
                    <a:pt x="10012" y="17006"/>
                    <a:pt x="9791" y="16196"/>
                    <a:pt x="9530" y="15398"/>
                  </a:cubicBezTo>
                  <a:cubicBezTo>
                    <a:pt x="9347" y="14848"/>
                    <a:pt x="9196" y="14458"/>
                    <a:pt x="9663" y="13835"/>
                  </a:cubicBezTo>
                  <a:cubicBezTo>
                    <a:pt x="10662" y="12494"/>
                    <a:pt x="11882" y="11910"/>
                    <a:pt x="13410" y="11910"/>
                  </a:cubicBezTo>
                  <a:cubicBezTo>
                    <a:pt x="13600" y="11910"/>
                    <a:pt x="13795" y="11919"/>
                    <a:pt x="13994" y="11937"/>
                  </a:cubicBezTo>
                  <a:cubicBezTo>
                    <a:pt x="15085" y="12038"/>
                    <a:pt x="16186" y="12069"/>
                    <a:pt x="17281" y="12088"/>
                  </a:cubicBezTo>
                  <a:cubicBezTo>
                    <a:pt x="17299" y="12088"/>
                    <a:pt x="17317" y="12088"/>
                    <a:pt x="17335" y="12088"/>
                  </a:cubicBezTo>
                  <a:cubicBezTo>
                    <a:pt x="18403" y="12088"/>
                    <a:pt x="19234" y="11695"/>
                    <a:pt x="19834" y="10699"/>
                  </a:cubicBezTo>
                  <a:cubicBezTo>
                    <a:pt x="20389" y="9778"/>
                    <a:pt x="21224" y="9204"/>
                    <a:pt x="22335" y="9204"/>
                  </a:cubicBezTo>
                  <a:cubicBezTo>
                    <a:pt x="22436" y="9204"/>
                    <a:pt x="22539" y="9209"/>
                    <a:pt x="22644" y="9219"/>
                  </a:cubicBezTo>
                  <a:cubicBezTo>
                    <a:pt x="22767" y="9230"/>
                    <a:pt x="22891" y="9234"/>
                    <a:pt x="23016" y="9234"/>
                  </a:cubicBezTo>
                  <a:cubicBezTo>
                    <a:pt x="23203" y="9234"/>
                    <a:pt x="23390" y="9224"/>
                    <a:pt x="23574" y="9213"/>
                  </a:cubicBezTo>
                  <a:cubicBezTo>
                    <a:pt x="24546" y="9150"/>
                    <a:pt x="25673" y="8013"/>
                    <a:pt x="25732" y="7042"/>
                  </a:cubicBezTo>
                  <a:cubicBezTo>
                    <a:pt x="25778" y="6349"/>
                    <a:pt x="25036" y="5075"/>
                    <a:pt x="24334" y="4823"/>
                  </a:cubicBezTo>
                  <a:cubicBezTo>
                    <a:pt x="23564" y="4543"/>
                    <a:pt x="22762" y="4291"/>
                    <a:pt x="21955" y="4183"/>
                  </a:cubicBezTo>
                  <a:cubicBezTo>
                    <a:pt x="20217" y="3948"/>
                    <a:pt x="18747" y="3321"/>
                    <a:pt x="17784" y="1771"/>
                  </a:cubicBezTo>
                  <a:cubicBezTo>
                    <a:pt x="17701" y="1634"/>
                    <a:pt x="17573" y="1520"/>
                    <a:pt x="17472" y="1392"/>
                  </a:cubicBezTo>
                  <a:cubicBezTo>
                    <a:pt x="16722" y="420"/>
                    <a:pt x="15733" y="1"/>
                    <a:pt x="1464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8"/>
            <p:cNvSpPr/>
            <p:nvPr/>
          </p:nvSpPr>
          <p:spPr>
            <a:xfrm>
              <a:off x="8012375" y="2646950"/>
              <a:ext cx="25150" cy="43725"/>
            </a:xfrm>
            <a:custGeom>
              <a:avLst/>
              <a:gdLst/>
              <a:ahLst/>
              <a:cxnLst/>
              <a:rect l="l" t="t" r="r" b="b"/>
              <a:pathLst>
                <a:path w="1006" h="1749" extrusionOk="0">
                  <a:moveTo>
                    <a:pt x="260" y="0"/>
                  </a:moveTo>
                  <a:cubicBezTo>
                    <a:pt x="244" y="0"/>
                    <a:pt x="230" y="1"/>
                    <a:pt x="216" y="3"/>
                  </a:cubicBezTo>
                  <a:cubicBezTo>
                    <a:pt x="124" y="16"/>
                    <a:pt x="0" y="245"/>
                    <a:pt x="0" y="379"/>
                  </a:cubicBezTo>
                  <a:cubicBezTo>
                    <a:pt x="0" y="663"/>
                    <a:pt x="15" y="974"/>
                    <a:pt x="129" y="1227"/>
                  </a:cubicBezTo>
                  <a:cubicBezTo>
                    <a:pt x="225" y="1437"/>
                    <a:pt x="469" y="1574"/>
                    <a:pt x="647" y="1749"/>
                  </a:cubicBezTo>
                  <a:cubicBezTo>
                    <a:pt x="771" y="1551"/>
                    <a:pt x="890" y="1359"/>
                    <a:pt x="1005" y="1185"/>
                  </a:cubicBezTo>
                  <a:cubicBezTo>
                    <a:pt x="876" y="786"/>
                    <a:pt x="813" y="461"/>
                    <a:pt x="665" y="180"/>
                  </a:cubicBezTo>
                  <a:cubicBezTo>
                    <a:pt x="611" y="77"/>
                    <a:pt x="404" y="0"/>
                    <a:pt x="26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8"/>
            <p:cNvSpPr/>
            <p:nvPr/>
          </p:nvSpPr>
          <p:spPr>
            <a:xfrm>
              <a:off x="7991075" y="2758200"/>
              <a:ext cx="21425" cy="43975"/>
            </a:xfrm>
            <a:custGeom>
              <a:avLst/>
              <a:gdLst/>
              <a:ahLst/>
              <a:cxnLst/>
              <a:rect l="l" t="t" r="r" b="b"/>
              <a:pathLst>
                <a:path w="857" h="1759" extrusionOk="0">
                  <a:moveTo>
                    <a:pt x="457" y="1"/>
                  </a:moveTo>
                  <a:cubicBezTo>
                    <a:pt x="342" y="1"/>
                    <a:pt x="121" y="75"/>
                    <a:pt x="114" y="122"/>
                  </a:cubicBezTo>
                  <a:cubicBezTo>
                    <a:pt x="45" y="589"/>
                    <a:pt x="9" y="1061"/>
                    <a:pt x="5" y="1534"/>
                  </a:cubicBezTo>
                  <a:cubicBezTo>
                    <a:pt x="0" y="1610"/>
                    <a:pt x="205" y="1759"/>
                    <a:pt x="316" y="1759"/>
                  </a:cubicBezTo>
                  <a:cubicBezTo>
                    <a:pt x="317" y="1759"/>
                    <a:pt x="319" y="1759"/>
                    <a:pt x="320" y="1758"/>
                  </a:cubicBezTo>
                  <a:cubicBezTo>
                    <a:pt x="431" y="1750"/>
                    <a:pt x="591" y="1621"/>
                    <a:pt x="633" y="1506"/>
                  </a:cubicBezTo>
                  <a:cubicBezTo>
                    <a:pt x="728" y="1236"/>
                    <a:pt x="770" y="947"/>
                    <a:pt x="857" y="562"/>
                  </a:cubicBezTo>
                  <a:cubicBezTo>
                    <a:pt x="770" y="412"/>
                    <a:pt x="674" y="181"/>
                    <a:pt x="518" y="17"/>
                  </a:cubicBezTo>
                  <a:cubicBezTo>
                    <a:pt x="508" y="6"/>
                    <a:pt x="485" y="1"/>
                    <a:pt x="457" y="1"/>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8"/>
            <p:cNvSpPr/>
            <p:nvPr/>
          </p:nvSpPr>
          <p:spPr>
            <a:xfrm>
              <a:off x="7968275" y="2296925"/>
              <a:ext cx="32075" cy="45000"/>
            </a:xfrm>
            <a:custGeom>
              <a:avLst/>
              <a:gdLst/>
              <a:ahLst/>
              <a:cxnLst/>
              <a:rect l="l" t="t" r="r" b="b"/>
              <a:pathLst>
                <a:path w="1283" h="1800" extrusionOk="0">
                  <a:moveTo>
                    <a:pt x="599" y="1"/>
                  </a:moveTo>
                  <a:cubicBezTo>
                    <a:pt x="577" y="1"/>
                    <a:pt x="554" y="2"/>
                    <a:pt x="532" y="5"/>
                  </a:cubicBezTo>
                  <a:cubicBezTo>
                    <a:pt x="147" y="55"/>
                    <a:pt x="1" y="446"/>
                    <a:pt x="110" y="1092"/>
                  </a:cubicBezTo>
                  <a:cubicBezTo>
                    <a:pt x="169" y="1436"/>
                    <a:pt x="233" y="1800"/>
                    <a:pt x="644" y="1800"/>
                  </a:cubicBezTo>
                  <a:cubicBezTo>
                    <a:pt x="676" y="1800"/>
                    <a:pt x="711" y="1798"/>
                    <a:pt x="748" y="1793"/>
                  </a:cubicBezTo>
                  <a:cubicBezTo>
                    <a:pt x="1219" y="1734"/>
                    <a:pt x="1283" y="1367"/>
                    <a:pt x="1265" y="1033"/>
                  </a:cubicBezTo>
                  <a:cubicBezTo>
                    <a:pt x="1244" y="396"/>
                    <a:pt x="969" y="1"/>
                    <a:pt x="5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8"/>
            <p:cNvSpPr/>
            <p:nvPr/>
          </p:nvSpPr>
          <p:spPr>
            <a:xfrm>
              <a:off x="7913250" y="2366225"/>
              <a:ext cx="65575" cy="66925"/>
            </a:xfrm>
            <a:custGeom>
              <a:avLst/>
              <a:gdLst/>
              <a:ahLst/>
              <a:cxnLst/>
              <a:rect l="l" t="t" r="r" b="b"/>
              <a:pathLst>
                <a:path w="2623" h="2677" extrusionOk="0">
                  <a:moveTo>
                    <a:pt x="495" y="0"/>
                  </a:moveTo>
                  <a:cubicBezTo>
                    <a:pt x="344" y="0"/>
                    <a:pt x="160" y="68"/>
                    <a:pt x="0" y="89"/>
                  </a:cubicBezTo>
                  <a:cubicBezTo>
                    <a:pt x="124" y="245"/>
                    <a:pt x="221" y="447"/>
                    <a:pt x="381" y="556"/>
                  </a:cubicBezTo>
                  <a:cubicBezTo>
                    <a:pt x="808" y="850"/>
                    <a:pt x="1262" y="1102"/>
                    <a:pt x="1779" y="1423"/>
                  </a:cubicBezTo>
                  <a:cubicBezTo>
                    <a:pt x="1481" y="1703"/>
                    <a:pt x="1256" y="1881"/>
                    <a:pt x="1073" y="2096"/>
                  </a:cubicBezTo>
                  <a:cubicBezTo>
                    <a:pt x="991" y="2188"/>
                    <a:pt x="936" y="2386"/>
                    <a:pt x="982" y="2481"/>
                  </a:cubicBezTo>
                  <a:cubicBezTo>
                    <a:pt x="1018" y="2570"/>
                    <a:pt x="1207" y="2676"/>
                    <a:pt x="1292" y="2676"/>
                  </a:cubicBezTo>
                  <a:cubicBezTo>
                    <a:pt x="1304" y="2676"/>
                    <a:pt x="1314" y="2674"/>
                    <a:pt x="1321" y="2670"/>
                  </a:cubicBezTo>
                  <a:cubicBezTo>
                    <a:pt x="1687" y="2435"/>
                    <a:pt x="2105" y="2220"/>
                    <a:pt x="2356" y="1886"/>
                  </a:cubicBezTo>
                  <a:cubicBezTo>
                    <a:pt x="2623" y="1533"/>
                    <a:pt x="2485" y="1078"/>
                    <a:pt x="2110" y="827"/>
                  </a:cubicBezTo>
                  <a:cubicBezTo>
                    <a:pt x="1647" y="520"/>
                    <a:pt x="1142" y="254"/>
                    <a:pt x="628" y="24"/>
                  </a:cubicBezTo>
                  <a:cubicBezTo>
                    <a:pt x="588" y="7"/>
                    <a:pt x="543" y="0"/>
                    <a:pt x="4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8"/>
            <p:cNvSpPr/>
            <p:nvPr/>
          </p:nvSpPr>
          <p:spPr>
            <a:xfrm>
              <a:off x="7939725" y="2825650"/>
              <a:ext cx="28325" cy="55025"/>
            </a:xfrm>
            <a:custGeom>
              <a:avLst/>
              <a:gdLst/>
              <a:ahLst/>
              <a:cxnLst/>
              <a:rect l="l" t="t" r="r" b="b"/>
              <a:pathLst>
                <a:path w="1133" h="2201" extrusionOk="0">
                  <a:moveTo>
                    <a:pt x="386" y="0"/>
                  </a:moveTo>
                  <a:cubicBezTo>
                    <a:pt x="248" y="198"/>
                    <a:pt x="111" y="395"/>
                    <a:pt x="1" y="560"/>
                  </a:cubicBezTo>
                  <a:cubicBezTo>
                    <a:pt x="120" y="1059"/>
                    <a:pt x="175" y="1458"/>
                    <a:pt x="327" y="1820"/>
                  </a:cubicBezTo>
                  <a:cubicBezTo>
                    <a:pt x="395" y="1989"/>
                    <a:pt x="656" y="2077"/>
                    <a:pt x="830" y="2201"/>
                  </a:cubicBezTo>
                  <a:cubicBezTo>
                    <a:pt x="935" y="2008"/>
                    <a:pt x="1133" y="1810"/>
                    <a:pt x="1133" y="1618"/>
                  </a:cubicBezTo>
                  <a:cubicBezTo>
                    <a:pt x="1128" y="1242"/>
                    <a:pt x="1068" y="848"/>
                    <a:pt x="931" y="504"/>
                  </a:cubicBezTo>
                  <a:cubicBezTo>
                    <a:pt x="849" y="298"/>
                    <a:pt x="573" y="165"/>
                    <a:pt x="386"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8"/>
            <p:cNvSpPr/>
            <p:nvPr/>
          </p:nvSpPr>
          <p:spPr>
            <a:xfrm>
              <a:off x="7898600" y="2448250"/>
              <a:ext cx="65350" cy="75850"/>
            </a:xfrm>
            <a:custGeom>
              <a:avLst/>
              <a:gdLst/>
              <a:ahLst/>
              <a:cxnLst/>
              <a:rect l="l" t="t" r="r" b="b"/>
              <a:pathLst>
                <a:path w="2614" h="3034" extrusionOk="0">
                  <a:moveTo>
                    <a:pt x="1087" y="723"/>
                  </a:moveTo>
                  <a:cubicBezTo>
                    <a:pt x="1238" y="883"/>
                    <a:pt x="1463" y="1020"/>
                    <a:pt x="1522" y="1209"/>
                  </a:cubicBezTo>
                  <a:cubicBezTo>
                    <a:pt x="1595" y="1461"/>
                    <a:pt x="1558" y="1758"/>
                    <a:pt x="1522" y="2029"/>
                  </a:cubicBezTo>
                  <a:cubicBezTo>
                    <a:pt x="1514" y="2089"/>
                    <a:pt x="1327" y="2189"/>
                    <a:pt x="1248" y="2189"/>
                  </a:cubicBezTo>
                  <a:cubicBezTo>
                    <a:pt x="1238" y="2189"/>
                    <a:pt x="1230" y="2187"/>
                    <a:pt x="1224" y="2184"/>
                  </a:cubicBezTo>
                  <a:cubicBezTo>
                    <a:pt x="1082" y="2093"/>
                    <a:pt x="908" y="1950"/>
                    <a:pt x="885" y="1804"/>
                  </a:cubicBezTo>
                  <a:cubicBezTo>
                    <a:pt x="830" y="1492"/>
                    <a:pt x="866" y="1167"/>
                    <a:pt x="866" y="846"/>
                  </a:cubicBezTo>
                  <a:lnTo>
                    <a:pt x="1087" y="723"/>
                  </a:lnTo>
                  <a:close/>
                  <a:moveTo>
                    <a:pt x="1283" y="0"/>
                  </a:moveTo>
                  <a:cubicBezTo>
                    <a:pt x="1051" y="0"/>
                    <a:pt x="824" y="83"/>
                    <a:pt x="679" y="250"/>
                  </a:cubicBezTo>
                  <a:cubicBezTo>
                    <a:pt x="302" y="672"/>
                    <a:pt x="1" y="1135"/>
                    <a:pt x="64" y="1762"/>
                  </a:cubicBezTo>
                  <a:cubicBezTo>
                    <a:pt x="141" y="2484"/>
                    <a:pt x="643" y="3033"/>
                    <a:pt x="1288" y="3033"/>
                  </a:cubicBezTo>
                  <a:cubicBezTo>
                    <a:pt x="1299" y="3033"/>
                    <a:pt x="1309" y="3033"/>
                    <a:pt x="1320" y="3033"/>
                  </a:cubicBezTo>
                  <a:cubicBezTo>
                    <a:pt x="1972" y="3015"/>
                    <a:pt x="2494" y="2423"/>
                    <a:pt x="2613" y="1644"/>
                  </a:cubicBezTo>
                  <a:cubicBezTo>
                    <a:pt x="2411" y="1203"/>
                    <a:pt x="2260" y="731"/>
                    <a:pt x="1989" y="342"/>
                  </a:cubicBezTo>
                  <a:cubicBezTo>
                    <a:pt x="1831" y="114"/>
                    <a:pt x="1554"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8"/>
            <p:cNvSpPr/>
            <p:nvPr/>
          </p:nvSpPr>
          <p:spPr>
            <a:xfrm>
              <a:off x="7898475" y="2756675"/>
              <a:ext cx="24550" cy="50200"/>
            </a:xfrm>
            <a:custGeom>
              <a:avLst/>
              <a:gdLst/>
              <a:ahLst/>
              <a:cxnLst/>
              <a:rect l="l" t="t" r="r" b="b"/>
              <a:pathLst>
                <a:path w="982" h="2008" extrusionOk="0">
                  <a:moveTo>
                    <a:pt x="487" y="0"/>
                  </a:moveTo>
                  <a:cubicBezTo>
                    <a:pt x="371" y="0"/>
                    <a:pt x="263" y="81"/>
                    <a:pt x="221" y="242"/>
                  </a:cubicBezTo>
                  <a:cubicBezTo>
                    <a:pt x="97" y="696"/>
                    <a:pt x="46" y="1172"/>
                    <a:pt x="10" y="1645"/>
                  </a:cubicBezTo>
                  <a:cubicBezTo>
                    <a:pt x="0" y="1765"/>
                    <a:pt x="161" y="2003"/>
                    <a:pt x="248" y="2007"/>
                  </a:cubicBezTo>
                  <a:cubicBezTo>
                    <a:pt x="399" y="2007"/>
                    <a:pt x="629" y="1911"/>
                    <a:pt x="692" y="1782"/>
                  </a:cubicBezTo>
                  <a:cubicBezTo>
                    <a:pt x="835" y="1517"/>
                    <a:pt x="890" y="1205"/>
                    <a:pt x="982" y="907"/>
                  </a:cubicBezTo>
                  <a:cubicBezTo>
                    <a:pt x="918" y="659"/>
                    <a:pt x="895" y="412"/>
                    <a:pt x="790" y="215"/>
                  </a:cubicBezTo>
                  <a:cubicBezTo>
                    <a:pt x="712" y="71"/>
                    <a:pt x="596" y="0"/>
                    <a:pt x="48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8"/>
            <p:cNvSpPr/>
            <p:nvPr/>
          </p:nvSpPr>
          <p:spPr>
            <a:xfrm>
              <a:off x="7844075" y="2828275"/>
              <a:ext cx="24175" cy="60550"/>
            </a:xfrm>
            <a:custGeom>
              <a:avLst/>
              <a:gdLst/>
              <a:ahLst/>
              <a:cxnLst/>
              <a:rect l="l" t="t" r="r" b="b"/>
              <a:pathLst>
                <a:path w="967" h="2422" extrusionOk="0">
                  <a:moveTo>
                    <a:pt x="455" y="0"/>
                  </a:moveTo>
                  <a:cubicBezTo>
                    <a:pt x="451" y="0"/>
                    <a:pt x="448" y="1"/>
                    <a:pt x="444" y="1"/>
                  </a:cubicBezTo>
                  <a:cubicBezTo>
                    <a:pt x="315" y="15"/>
                    <a:pt x="142" y="203"/>
                    <a:pt x="96" y="344"/>
                  </a:cubicBezTo>
                  <a:cubicBezTo>
                    <a:pt x="23" y="583"/>
                    <a:pt x="36" y="844"/>
                    <a:pt x="0" y="1215"/>
                  </a:cubicBezTo>
                  <a:cubicBezTo>
                    <a:pt x="45" y="1463"/>
                    <a:pt x="82" y="1825"/>
                    <a:pt x="192" y="2165"/>
                  </a:cubicBezTo>
                  <a:cubicBezTo>
                    <a:pt x="237" y="2284"/>
                    <a:pt x="458" y="2422"/>
                    <a:pt x="596" y="2422"/>
                  </a:cubicBezTo>
                  <a:cubicBezTo>
                    <a:pt x="601" y="2422"/>
                    <a:pt x="605" y="2422"/>
                    <a:pt x="609" y="2421"/>
                  </a:cubicBezTo>
                  <a:cubicBezTo>
                    <a:pt x="742" y="2412"/>
                    <a:pt x="966" y="2210"/>
                    <a:pt x="966" y="2096"/>
                  </a:cubicBezTo>
                  <a:cubicBezTo>
                    <a:pt x="963" y="1486"/>
                    <a:pt x="924" y="876"/>
                    <a:pt x="848" y="272"/>
                  </a:cubicBezTo>
                  <a:cubicBezTo>
                    <a:pt x="834" y="159"/>
                    <a:pt x="590" y="0"/>
                    <a:pt x="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8"/>
            <p:cNvSpPr/>
            <p:nvPr/>
          </p:nvSpPr>
          <p:spPr>
            <a:xfrm>
              <a:off x="7790075" y="2759800"/>
              <a:ext cx="30050" cy="49575"/>
            </a:xfrm>
            <a:custGeom>
              <a:avLst/>
              <a:gdLst/>
              <a:ahLst/>
              <a:cxnLst/>
              <a:rect l="l" t="t" r="r" b="b"/>
              <a:pathLst>
                <a:path w="1202" h="1983" extrusionOk="0">
                  <a:moveTo>
                    <a:pt x="819" y="0"/>
                  </a:moveTo>
                  <a:cubicBezTo>
                    <a:pt x="750" y="0"/>
                    <a:pt x="669" y="29"/>
                    <a:pt x="573" y="95"/>
                  </a:cubicBezTo>
                  <a:cubicBezTo>
                    <a:pt x="93" y="434"/>
                    <a:pt x="0" y="1520"/>
                    <a:pt x="427" y="1983"/>
                  </a:cubicBezTo>
                  <a:cubicBezTo>
                    <a:pt x="858" y="1621"/>
                    <a:pt x="1201" y="801"/>
                    <a:pt x="1109" y="361"/>
                  </a:cubicBezTo>
                  <a:cubicBezTo>
                    <a:pt x="1065" y="151"/>
                    <a:pt x="974" y="0"/>
                    <a:pt x="8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8"/>
            <p:cNvSpPr/>
            <p:nvPr/>
          </p:nvSpPr>
          <p:spPr>
            <a:xfrm>
              <a:off x="7773350" y="2343575"/>
              <a:ext cx="40825" cy="44850"/>
            </a:xfrm>
            <a:custGeom>
              <a:avLst/>
              <a:gdLst/>
              <a:ahLst/>
              <a:cxnLst/>
              <a:rect l="l" t="t" r="r" b="b"/>
              <a:pathLst>
                <a:path w="1633" h="1794" extrusionOk="0">
                  <a:moveTo>
                    <a:pt x="623" y="0"/>
                  </a:moveTo>
                  <a:cubicBezTo>
                    <a:pt x="250" y="0"/>
                    <a:pt x="1" y="328"/>
                    <a:pt x="15" y="802"/>
                  </a:cubicBezTo>
                  <a:cubicBezTo>
                    <a:pt x="23" y="1376"/>
                    <a:pt x="348" y="1793"/>
                    <a:pt x="784" y="1793"/>
                  </a:cubicBezTo>
                  <a:cubicBezTo>
                    <a:pt x="793" y="1793"/>
                    <a:pt x="802" y="1793"/>
                    <a:pt x="812" y="1793"/>
                  </a:cubicBezTo>
                  <a:cubicBezTo>
                    <a:pt x="1233" y="1779"/>
                    <a:pt x="1623" y="1357"/>
                    <a:pt x="1628" y="913"/>
                  </a:cubicBezTo>
                  <a:cubicBezTo>
                    <a:pt x="1632" y="445"/>
                    <a:pt x="1160" y="9"/>
                    <a:pt x="638" y="0"/>
                  </a:cubicBezTo>
                  <a:cubicBezTo>
                    <a:pt x="633" y="0"/>
                    <a:pt x="628" y="0"/>
                    <a:pt x="6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8"/>
            <p:cNvSpPr/>
            <p:nvPr/>
          </p:nvSpPr>
          <p:spPr>
            <a:xfrm>
              <a:off x="7704250" y="2462725"/>
              <a:ext cx="77700" cy="71550"/>
            </a:xfrm>
            <a:custGeom>
              <a:avLst/>
              <a:gdLst/>
              <a:ahLst/>
              <a:cxnLst/>
              <a:rect l="l" t="t" r="r" b="b"/>
              <a:pathLst>
                <a:path w="3108" h="2862" extrusionOk="0">
                  <a:moveTo>
                    <a:pt x="1324" y="1"/>
                  </a:moveTo>
                  <a:cubicBezTo>
                    <a:pt x="505" y="1"/>
                    <a:pt x="0" y="531"/>
                    <a:pt x="0" y="1381"/>
                  </a:cubicBezTo>
                  <a:cubicBezTo>
                    <a:pt x="0" y="2340"/>
                    <a:pt x="491" y="2862"/>
                    <a:pt x="1398" y="2862"/>
                  </a:cubicBezTo>
                  <a:cubicBezTo>
                    <a:pt x="1406" y="2862"/>
                    <a:pt x="1413" y="2862"/>
                    <a:pt x="1421" y="2862"/>
                  </a:cubicBezTo>
                  <a:cubicBezTo>
                    <a:pt x="2297" y="2857"/>
                    <a:pt x="3108" y="2138"/>
                    <a:pt x="3090" y="1381"/>
                  </a:cubicBezTo>
                  <a:cubicBezTo>
                    <a:pt x="3072" y="602"/>
                    <a:pt x="2320" y="5"/>
                    <a:pt x="1344" y="1"/>
                  </a:cubicBezTo>
                  <a:cubicBezTo>
                    <a:pt x="1337" y="1"/>
                    <a:pt x="1331" y="1"/>
                    <a:pt x="132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8"/>
            <p:cNvSpPr/>
            <p:nvPr/>
          </p:nvSpPr>
          <p:spPr>
            <a:xfrm>
              <a:off x="7298150" y="2781650"/>
              <a:ext cx="452775" cy="398875"/>
            </a:xfrm>
            <a:custGeom>
              <a:avLst/>
              <a:gdLst/>
              <a:ahLst/>
              <a:cxnLst/>
              <a:rect l="l" t="t" r="r" b="b"/>
              <a:pathLst>
                <a:path w="18111" h="15955" extrusionOk="0">
                  <a:moveTo>
                    <a:pt x="7932" y="4413"/>
                  </a:moveTo>
                  <a:cubicBezTo>
                    <a:pt x="8111" y="4413"/>
                    <a:pt x="8261" y="4615"/>
                    <a:pt x="8237" y="4878"/>
                  </a:cubicBezTo>
                  <a:lnTo>
                    <a:pt x="8238" y="4878"/>
                  </a:lnTo>
                  <a:cubicBezTo>
                    <a:pt x="8200" y="5335"/>
                    <a:pt x="7344" y="6155"/>
                    <a:pt x="6884" y="6175"/>
                  </a:cubicBezTo>
                  <a:cubicBezTo>
                    <a:pt x="6877" y="6175"/>
                    <a:pt x="6869" y="6176"/>
                    <a:pt x="6862" y="6176"/>
                  </a:cubicBezTo>
                  <a:cubicBezTo>
                    <a:pt x="6536" y="6176"/>
                    <a:pt x="6331" y="5898"/>
                    <a:pt x="6537" y="5648"/>
                  </a:cubicBezTo>
                  <a:cubicBezTo>
                    <a:pt x="6902" y="5221"/>
                    <a:pt x="7309" y="4830"/>
                    <a:pt x="7751" y="4484"/>
                  </a:cubicBezTo>
                  <a:cubicBezTo>
                    <a:pt x="7811" y="4435"/>
                    <a:pt x="7873" y="4413"/>
                    <a:pt x="7932" y="4413"/>
                  </a:cubicBezTo>
                  <a:close/>
                  <a:moveTo>
                    <a:pt x="10183" y="5560"/>
                  </a:moveTo>
                  <a:cubicBezTo>
                    <a:pt x="10242" y="5560"/>
                    <a:pt x="10295" y="5570"/>
                    <a:pt x="10323" y="5593"/>
                  </a:cubicBezTo>
                  <a:cubicBezTo>
                    <a:pt x="10423" y="5675"/>
                    <a:pt x="10523" y="5900"/>
                    <a:pt x="10483" y="5996"/>
                  </a:cubicBezTo>
                  <a:lnTo>
                    <a:pt x="10483" y="5995"/>
                  </a:lnTo>
                  <a:cubicBezTo>
                    <a:pt x="10223" y="6579"/>
                    <a:pt x="9932" y="7148"/>
                    <a:pt x="9612" y="7701"/>
                  </a:cubicBezTo>
                  <a:cubicBezTo>
                    <a:pt x="9560" y="7790"/>
                    <a:pt x="9373" y="7855"/>
                    <a:pt x="9233" y="7855"/>
                  </a:cubicBezTo>
                  <a:cubicBezTo>
                    <a:pt x="9200" y="7855"/>
                    <a:pt x="9170" y="7851"/>
                    <a:pt x="9145" y="7843"/>
                  </a:cubicBezTo>
                  <a:cubicBezTo>
                    <a:pt x="9015" y="7806"/>
                    <a:pt x="8943" y="7590"/>
                    <a:pt x="8782" y="7371"/>
                  </a:cubicBezTo>
                  <a:cubicBezTo>
                    <a:pt x="9172" y="6775"/>
                    <a:pt x="9539" y="6193"/>
                    <a:pt x="9938" y="5633"/>
                  </a:cubicBezTo>
                  <a:cubicBezTo>
                    <a:pt x="9972" y="5588"/>
                    <a:pt x="10085" y="5560"/>
                    <a:pt x="10183" y="5560"/>
                  </a:cubicBezTo>
                  <a:close/>
                  <a:moveTo>
                    <a:pt x="13618" y="6775"/>
                  </a:moveTo>
                  <a:cubicBezTo>
                    <a:pt x="13746" y="6949"/>
                    <a:pt x="13880" y="7118"/>
                    <a:pt x="13989" y="7303"/>
                  </a:cubicBezTo>
                  <a:cubicBezTo>
                    <a:pt x="14034" y="7376"/>
                    <a:pt x="14021" y="7481"/>
                    <a:pt x="14044" y="7668"/>
                  </a:cubicBezTo>
                  <a:lnTo>
                    <a:pt x="14044" y="7668"/>
                  </a:lnTo>
                  <a:cubicBezTo>
                    <a:pt x="13989" y="7876"/>
                    <a:pt x="13958" y="8197"/>
                    <a:pt x="13811" y="8458"/>
                  </a:cubicBezTo>
                  <a:cubicBezTo>
                    <a:pt x="13741" y="8583"/>
                    <a:pt x="13502" y="8706"/>
                    <a:pt x="13343" y="8706"/>
                  </a:cubicBezTo>
                  <a:cubicBezTo>
                    <a:pt x="13323" y="8706"/>
                    <a:pt x="13304" y="8704"/>
                    <a:pt x="13287" y="8700"/>
                  </a:cubicBezTo>
                  <a:cubicBezTo>
                    <a:pt x="13150" y="8664"/>
                    <a:pt x="12999" y="8380"/>
                    <a:pt x="13003" y="8210"/>
                  </a:cubicBezTo>
                  <a:cubicBezTo>
                    <a:pt x="13008" y="7888"/>
                    <a:pt x="13086" y="7559"/>
                    <a:pt x="13205" y="7257"/>
                  </a:cubicBezTo>
                  <a:cubicBezTo>
                    <a:pt x="13279" y="7073"/>
                    <a:pt x="13476" y="6935"/>
                    <a:pt x="13618" y="6775"/>
                  </a:cubicBezTo>
                  <a:close/>
                  <a:moveTo>
                    <a:pt x="5558" y="7404"/>
                  </a:moveTo>
                  <a:cubicBezTo>
                    <a:pt x="5608" y="7404"/>
                    <a:pt x="5654" y="7412"/>
                    <a:pt x="5689" y="7427"/>
                  </a:cubicBezTo>
                  <a:cubicBezTo>
                    <a:pt x="5798" y="7473"/>
                    <a:pt x="5853" y="7637"/>
                    <a:pt x="5990" y="7839"/>
                  </a:cubicBezTo>
                  <a:lnTo>
                    <a:pt x="5991" y="7838"/>
                  </a:lnTo>
                  <a:lnTo>
                    <a:pt x="5991" y="7838"/>
                  </a:lnTo>
                  <a:cubicBezTo>
                    <a:pt x="5629" y="8351"/>
                    <a:pt x="5285" y="8860"/>
                    <a:pt x="4904" y="9338"/>
                  </a:cubicBezTo>
                  <a:cubicBezTo>
                    <a:pt x="4871" y="9382"/>
                    <a:pt x="4772" y="9404"/>
                    <a:pt x="4676" y="9404"/>
                  </a:cubicBezTo>
                  <a:cubicBezTo>
                    <a:pt x="4590" y="9404"/>
                    <a:pt x="4506" y="9387"/>
                    <a:pt x="4469" y="9353"/>
                  </a:cubicBezTo>
                  <a:cubicBezTo>
                    <a:pt x="4364" y="9256"/>
                    <a:pt x="4281" y="8990"/>
                    <a:pt x="4341" y="8889"/>
                  </a:cubicBezTo>
                  <a:cubicBezTo>
                    <a:pt x="4629" y="8403"/>
                    <a:pt x="4959" y="7940"/>
                    <a:pt x="5298" y="7490"/>
                  </a:cubicBezTo>
                  <a:cubicBezTo>
                    <a:pt x="5342" y="7435"/>
                    <a:pt x="5456" y="7404"/>
                    <a:pt x="5558" y="7404"/>
                  </a:cubicBezTo>
                  <a:close/>
                  <a:moveTo>
                    <a:pt x="8274" y="8440"/>
                  </a:moveTo>
                  <a:cubicBezTo>
                    <a:pt x="8290" y="8440"/>
                    <a:pt x="8305" y="8441"/>
                    <a:pt x="8319" y="8443"/>
                  </a:cubicBezTo>
                  <a:cubicBezTo>
                    <a:pt x="8434" y="8462"/>
                    <a:pt x="8516" y="8696"/>
                    <a:pt x="8631" y="8856"/>
                  </a:cubicBezTo>
                  <a:cubicBezTo>
                    <a:pt x="8430" y="9424"/>
                    <a:pt x="8274" y="9969"/>
                    <a:pt x="8029" y="10474"/>
                  </a:cubicBezTo>
                  <a:cubicBezTo>
                    <a:pt x="7957" y="10626"/>
                    <a:pt x="7654" y="10671"/>
                    <a:pt x="7457" y="10763"/>
                  </a:cubicBezTo>
                  <a:cubicBezTo>
                    <a:pt x="7370" y="10566"/>
                    <a:pt x="7174" y="10332"/>
                    <a:pt x="7224" y="10172"/>
                  </a:cubicBezTo>
                  <a:cubicBezTo>
                    <a:pt x="7376" y="9649"/>
                    <a:pt x="7595" y="9140"/>
                    <a:pt x="7838" y="8654"/>
                  </a:cubicBezTo>
                  <a:cubicBezTo>
                    <a:pt x="7896" y="8538"/>
                    <a:pt x="8121" y="8440"/>
                    <a:pt x="8274" y="8440"/>
                  </a:cubicBezTo>
                  <a:close/>
                  <a:moveTo>
                    <a:pt x="2631" y="9349"/>
                  </a:moveTo>
                  <a:cubicBezTo>
                    <a:pt x="2656" y="9349"/>
                    <a:pt x="2679" y="9352"/>
                    <a:pt x="2697" y="9359"/>
                  </a:cubicBezTo>
                  <a:cubicBezTo>
                    <a:pt x="2788" y="9401"/>
                    <a:pt x="2825" y="9585"/>
                    <a:pt x="2935" y="9805"/>
                  </a:cubicBezTo>
                  <a:cubicBezTo>
                    <a:pt x="2613" y="10230"/>
                    <a:pt x="2311" y="10666"/>
                    <a:pt x="1967" y="11069"/>
                  </a:cubicBezTo>
                  <a:cubicBezTo>
                    <a:pt x="1923" y="11120"/>
                    <a:pt x="1823" y="11124"/>
                    <a:pt x="1718" y="11124"/>
                  </a:cubicBezTo>
                  <a:cubicBezTo>
                    <a:pt x="1699" y="11124"/>
                    <a:pt x="1678" y="11124"/>
                    <a:pt x="1658" y="11124"/>
                  </a:cubicBezTo>
                  <a:cubicBezTo>
                    <a:pt x="1613" y="11124"/>
                    <a:pt x="1568" y="11124"/>
                    <a:pt x="1527" y="11129"/>
                  </a:cubicBezTo>
                  <a:cubicBezTo>
                    <a:pt x="1519" y="10978"/>
                    <a:pt x="1445" y="10789"/>
                    <a:pt x="1504" y="10684"/>
                  </a:cubicBezTo>
                  <a:cubicBezTo>
                    <a:pt x="1759" y="10266"/>
                    <a:pt x="2036" y="9863"/>
                    <a:pt x="2335" y="9474"/>
                  </a:cubicBezTo>
                  <a:cubicBezTo>
                    <a:pt x="2386" y="9404"/>
                    <a:pt x="2529" y="9349"/>
                    <a:pt x="2631" y="9349"/>
                  </a:cubicBezTo>
                  <a:close/>
                  <a:moveTo>
                    <a:pt x="11556" y="9232"/>
                  </a:moveTo>
                  <a:cubicBezTo>
                    <a:pt x="11665" y="9402"/>
                    <a:pt x="11780" y="9572"/>
                    <a:pt x="11871" y="9746"/>
                  </a:cubicBezTo>
                  <a:cubicBezTo>
                    <a:pt x="11903" y="9805"/>
                    <a:pt x="11876" y="9892"/>
                    <a:pt x="11876" y="9966"/>
                  </a:cubicBezTo>
                  <a:cubicBezTo>
                    <a:pt x="11894" y="9966"/>
                    <a:pt x="11913" y="9969"/>
                    <a:pt x="11931" y="9975"/>
                  </a:cubicBezTo>
                  <a:lnTo>
                    <a:pt x="11932" y="9973"/>
                  </a:lnTo>
                  <a:lnTo>
                    <a:pt x="11932" y="9973"/>
                  </a:lnTo>
                  <a:cubicBezTo>
                    <a:pt x="11821" y="10396"/>
                    <a:pt x="11766" y="10840"/>
                    <a:pt x="11583" y="11226"/>
                  </a:cubicBezTo>
                  <a:cubicBezTo>
                    <a:pt x="11495" y="11419"/>
                    <a:pt x="11188" y="11511"/>
                    <a:pt x="10978" y="11648"/>
                  </a:cubicBezTo>
                  <a:cubicBezTo>
                    <a:pt x="10877" y="11423"/>
                    <a:pt x="10670" y="11180"/>
                    <a:pt x="10703" y="10969"/>
                  </a:cubicBezTo>
                  <a:cubicBezTo>
                    <a:pt x="10771" y="10511"/>
                    <a:pt x="10927" y="10052"/>
                    <a:pt x="11110" y="9617"/>
                  </a:cubicBezTo>
                  <a:cubicBezTo>
                    <a:pt x="11175" y="9457"/>
                    <a:pt x="11404" y="9360"/>
                    <a:pt x="11556" y="9232"/>
                  </a:cubicBezTo>
                  <a:close/>
                  <a:moveTo>
                    <a:pt x="14979" y="9676"/>
                  </a:moveTo>
                  <a:cubicBezTo>
                    <a:pt x="15103" y="9855"/>
                    <a:pt x="15241" y="10034"/>
                    <a:pt x="15351" y="10222"/>
                  </a:cubicBezTo>
                  <a:cubicBezTo>
                    <a:pt x="15391" y="10295"/>
                    <a:pt x="15369" y="10401"/>
                    <a:pt x="15378" y="10556"/>
                  </a:cubicBezTo>
                  <a:lnTo>
                    <a:pt x="15378" y="10556"/>
                  </a:lnTo>
                  <a:cubicBezTo>
                    <a:pt x="15332" y="10817"/>
                    <a:pt x="15332" y="11170"/>
                    <a:pt x="15199" y="11455"/>
                  </a:cubicBezTo>
                  <a:cubicBezTo>
                    <a:pt x="15098" y="11680"/>
                    <a:pt x="14833" y="11964"/>
                    <a:pt x="14631" y="11969"/>
                  </a:cubicBezTo>
                  <a:cubicBezTo>
                    <a:pt x="14625" y="11969"/>
                    <a:pt x="14618" y="11969"/>
                    <a:pt x="14612" y="11969"/>
                  </a:cubicBezTo>
                  <a:cubicBezTo>
                    <a:pt x="14263" y="11969"/>
                    <a:pt x="14215" y="11614"/>
                    <a:pt x="14265" y="11313"/>
                  </a:cubicBezTo>
                  <a:cubicBezTo>
                    <a:pt x="14328" y="10919"/>
                    <a:pt x="14402" y="10515"/>
                    <a:pt x="14539" y="10145"/>
                  </a:cubicBezTo>
                  <a:cubicBezTo>
                    <a:pt x="14604" y="9960"/>
                    <a:pt x="14828" y="9828"/>
                    <a:pt x="14979" y="9676"/>
                  </a:cubicBezTo>
                  <a:close/>
                  <a:moveTo>
                    <a:pt x="4191" y="10944"/>
                  </a:moveTo>
                  <a:cubicBezTo>
                    <a:pt x="4291" y="10944"/>
                    <a:pt x="4590" y="11067"/>
                    <a:pt x="4629" y="11172"/>
                  </a:cubicBezTo>
                  <a:cubicBezTo>
                    <a:pt x="4744" y="11478"/>
                    <a:pt x="3979" y="12355"/>
                    <a:pt x="3506" y="12363"/>
                  </a:cubicBezTo>
                  <a:lnTo>
                    <a:pt x="3507" y="12362"/>
                  </a:lnTo>
                  <a:cubicBezTo>
                    <a:pt x="3465" y="12257"/>
                    <a:pt x="3310" y="12045"/>
                    <a:pt x="3360" y="11964"/>
                  </a:cubicBezTo>
                  <a:cubicBezTo>
                    <a:pt x="3592" y="11600"/>
                    <a:pt x="3860" y="11261"/>
                    <a:pt x="4162" y="10952"/>
                  </a:cubicBezTo>
                  <a:cubicBezTo>
                    <a:pt x="4167" y="10947"/>
                    <a:pt x="4177" y="10944"/>
                    <a:pt x="4191" y="10944"/>
                  </a:cubicBezTo>
                  <a:close/>
                  <a:moveTo>
                    <a:pt x="8673" y="12370"/>
                  </a:moveTo>
                  <a:cubicBezTo>
                    <a:pt x="8691" y="12370"/>
                    <a:pt x="8709" y="12372"/>
                    <a:pt x="8724" y="12377"/>
                  </a:cubicBezTo>
                  <a:cubicBezTo>
                    <a:pt x="8838" y="12404"/>
                    <a:pt x="9011" y="12629"/>
                    <a:pt x="8984" y="12715"/>
                  </a:cubicBezTo>
                  <a:lnTo>
                    <a:pt x="8985" y="12714"/>
                  </a:lnTo>
                  <a:lnTo>
                    <a:pt x="8985" y="12714"/>
                  </a:lnTo>
                  <a:cubicBezTo>
                    <a:pt x="8874" y="13105"/>
                    <a:pt x="8718" y="13480"/>
                    <a:pt x="8535" y="13843"/>
                  </a:cubicBezTo>
                  <a:cubicBezTo>
                    <a:pt x="8504" y="13906"/>
                    <a:pt x="8360" y="13953"/>
                    <a:pt x="8249" y="13953"/>
                  </a:cubicBezTo>
                  <a:cubicBezTo>
                    <a:pt x="8215" y="13953"/>
                    <a:pt x="8184" y="13948"/>
                    <a:pt x="8160" y="13938"/>
                  </a:cubicBezTo>
                  <a:cubicBezTo>
                    <a:pt x="8063" y="13902"/>
                    <a:pt x="8022" y="13719"/>
                    <a:pt x="7944" y="13576"/>
                  </a:cubicBezTo>
                  <a:cubicBezTo>
                    <a:pt x="8072" y="13223"/>
                    <a:pt x="8169" y="12871"/>
                    <a:pt x="8329" y="12554"/>
                  </a:cubicBezTo>
                  <a:cubicBezTo>
                    <a:pt x="8373" y="12459"/>
                    <a:pt x="8551" y="12370"/>
                    <a:pt x="8673" y="12370"/>
                  </a:cubicBezTo>
                  <a:close/>
                  <a:moveTo>
                    <a:pt x="12986" y="12939"/>
                  </a:moveTo>
                  <a:cubicBezTo>
                    <a:pt x="12990" y="12939"/>
                    <a:pt x="12995" y="12940"/>
                    <a:pt x="12999" y="12940"/>
                  </a:cubicBezTo>
                  <a:cubicBezTo>
                    <a:pt x="13119" y="12958"/>
                    <a:pt x="13325" y="13109"/>
                    <a:pt x="13310" y="13174"/>
                  </a:cubicBezTo>
                  <a:lnTo>
                    <a:pt x="13312" y="13173"/>
                  </a:lnTo>
                  <a:lnTo>
                    <a:pt x="13312" y="13173"/>
                  </a:lnTo>
                  <a:cubicBezTo>
                    <a:pt x="13229" y="13696"/>
                    <a:pt x="13117" y="14213"/>
                    <a:pt x="12976" y="14723"/>
                  </a:cubicBezTo>
                  <a:cubicBezTo>
                    <a:pt x="12961" y="14777"/>
                    <a:pt x="12789" y="14839"/>
                    <a:pt x="12675" y="14839"/>
                  </a:cubicBezTo>
                  <a:cubicBezTo>
                    <a:pt x="12644" y="14839"/>
                    <a:pt x="12617" y="14834"/>
                    <a:pt x="12600" y="14824"/>
                  </a:cubicBezTo>
                  <a:cubicBezTo>
                    <a:pt x="12467" y="14746"/>
                    <a:pt x="12389" y="14567"/>
                    <a:pt x="12293" y="14439"/>
                  </a:cubicBezTo>
                  <a:cubicBezTo>
                    <a:pt x="12444" y="13971"/>
                    <a:pt x="12568" y="13550"/>
                    <a:pt x="12724" y="13142"/>
                  </a:cubicBezTo>
                  <a:cubicBezTo>
                    <a:pt x="12759" y="13055"/>
                    <a:pt x="12904" y="12939"/>
                    <a:pt x="12986" y="12939"/>
                  </a:cubicBezTo>
                  <a:close/>
                  <a:moveTo>
                    <a:pt x="16369" y="13187"/>
                  </a:moveTo>
                  <a:cubicBezTo>
                    <a:pt x="16462" y="13187"/>
                    <a:pt x="16562" y="13204"/>
                    <a:pt x="16593" y="13242"/>
                  </a:cubicBezTo>
                  <a:cubicBezTo>
                    <a:pt x="16703" y="13389"/>
                    <a:pt x="16726" y="13604"/>
                    <a:pt x="16804" y="13833"/>
                  </a:cubicBezTo>
                  <a:cubicBezTo>
                    <a:pt x="16675" y="14108"/>
                    <a:pt x="16570" y="14401"/>
                    <a:pt x="16400" y="14649"/>
                  </a:cubicBezTo>
                  <a:cubicBezTo>
                    <a:pt x="16331" y="14749"/>
                    <a:pt x="16140" y="14849"/>
                    <a:pt x="16023" y="14849"/>
                  </a:cubicBezTo>
                  <a:cubicBezTo>
                    <a:pt x="16000" y="14849"/>
                    <a:pt x="15980" y="14845"/>
                    <a:pt x="15965" y="14837"/>
                  </a:cubicBezTo>
                  <a:cubicBezTo>
                    <a:pt x="15841" y="14782"/>
                    <a:pt x="15718" y="14525"/>
                    <a:pt x="15750" y="14397"/>
                  </a:cubicBezTo>
                  <a:cubicBezTo>
                    <a:pt x="15851" y="13993"/>
                    <a:pt x="16011" y="13604"/>
                    <a:pt x="16185" y="13229"/>
                  </a:cubicBezTo>
                  <a:cubicBezTo>
                    <a:pt x="16199" y="13202"/>
                    <a:pt x="16281" y="13187"/>
                    <a:pt x="16369" y="13187"/>
                  </a:cubicBezTo>
                  <a:close/>
                  <a:moveTo>
                    <a:pt x="7944" y="0"/>
                  </a:moveTo>
                  <a:cubicBezTo>
                    <a:pt x="5827" y="3969"/>
                    <a:pt x="3067" y="7435"/>
                    <a:pt x="1" y="10740"/>
                  </a:cubicBezTo>
                  <a:cubicBezTo>
                    <a:pt x="1082" y="11303"/>
                    <a:pt x="2104" y="11936"/>
                    <a:pt x="3196" y="12385"/>
                  </a:cubicBezTo>
                  <a:cubicBezTo>
                    <a:pt x="5015" y="13141"/>
                    <a:pt x="6890" y="13774"/>
                    <a:pt x="8737" y="14475"/>
                  </a:cubicBezTo>
                  <a:cubicBezTo>
                    <a:pt x="11280" y="15451"/>
                    <a:pt x="13948" y="15768"/>
                    <a:pt x="16638" y="15947"/>
                  </a:cubicBezTo>
                  <a:cubicBezTo>
                    <a:pt x="16695" y="15951"/>
                    <a:pt x="16750" y="15955"/>
                    <a:pt x="16801" y="15955"/>
                  </a:cubicBezTo>
                  <a:cubicBezTo>
                    <a:pt x="16973" y="15955"/>
                    <a:pt x="17105" y="15906"/>
                    <a:pt x="17147" y="15634"/>
                  </a:cubicBezTo>
                  <a:cubicBezTo>
                    <a:pt x="17542" y="13013"/>
                    <a:pt x="18074" y="10404"/>
                    <a:pt x="18106" y="7741"/>
                  </a:cubicBezTo>
                  <a:cubicBezTo>
                    <a:pt x="18110" y="7440"/>
                    <a:pt x="18078" y="7137"/>
                    <a:pt x="18060" y="6839"/>
                  </a:cubicBezTo>
                  <a:cubicBezTo>
                    <a:pt x="17203" y="6752"/>
                    <a:pt x="16419" y="6688"/>
                    <a:pt x="15635" y="6596"/>
                  </a:cubicBezTo>
                  <a:cubicBezTo>
                    <a:pt x="13371" y="6340"/>
                    <a:pt x="11469" y="5244"/>
                    <a:pt x="9759" y="3837"/>
                  </a:cubicBezTo>
                  <a:cubicBezTo>
                    <a:pt x="8604" y="2888"/>
                    <a:pt x="8045" y="1550"/>
                    <a:pt x="79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8"/>
            <p:cNvSpPr/>
            <p:nvPr/>
          </p:nvSpPr>
          <p:spPr>
            <a:xfrm>
              <a:off x="7724075" y="2829275"/>
              <a:ext cx="26375" cy="47975"/>
            </a:xfrm>
            <a:custGeom>
              <a:avLst/>
              <a:gdLst/>
              <a:ahLst/>
              <a:cxnLst/>
              <a:rect l="l" t="t" r="r" b="b"/>
              <a:pathLst>
                <a:path w="1055" h="1919" extrusionOk="0">
                  <a:moveTo>
                    <a:pt x="653" y="1"/>
                  </a:moveTo>
                  <a:cubicBezTo>
                    <a:pt x="528" y="1"/>
                    <a:pt x="285" y="88"/>
                    <a:pt x="266" y="163"/>
                  </a:cubicBezTo>
                  <a:cubicBezTo>
                    <a:pt x="131" y="621"/>
                    <a:pt x="43" y="1093"/>
                    <a:pt x="5" y="1570"/>
                  </a:cubicBezTo>
                  <a:cubicBezTo>
                    <a:pt x="0" y="1684"/>
                    <a:pt x="253" y="1886"/>
                    <a:pt x="413" y="1917"/>
                  </a:cubicBezTo>
                  <a:cubicBezTo>
                    <a:pt x="418" y="1918"/>
                    <a:pt x="423" y="1919"/>
                    <a:pt x="428" y="1919"/>
                  </a:cubicBezTo>
                  <a:cubicBezTo>
                    <a:pt x="538" y="1919"/>
                    <a:pt x="737" y="1741"/>
                    <a:pt x="789" y="1610"/>
                  </a:cubicBezTo>
                  <a:cubicBezTo>
                    <a:pt x="908" y="1309"/>
                    <a:pt x="954" y="983"/>
                    <a:pt x="1054" y="552"/>
                  </a:cubicBezTo>
                  <a:cubicBezTo>
                    <a:pt x="968" y="401"/>
                    <a:pt x="880" y="167"/>
                    <a:pt x="716" y="16"/>
                  </a:cubicBezTo>
                  <a:cubicBezTo>
                    <a:pt x="704" y="5"/>
                    <a:pt x="681" y="1"/>
                    <a:pt x="6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8"/>
            <p:cNvSpPr/>
            <p:nvPr/>
          </p:nvSpPr>
          <p:spPr>
            <a:xfrm>
              <a:off x="7698200" y="2747250"/>
              <a:ext cx="25575" cy="43625"/>
            </a:xfrm>
            <a:custGeom>
              <a:avLst/>
              <a:gdLst/>
              <a:ahLst/>
              <a:cxnLst/>
              <a:rect l="l" t="t" r="r" b="b"/>
              <a:pathLst>
                <a:path w="1023" h="1745" extrusionOk="0">
                  <a:moveTo>
                    <a:pt x="687" y="0"/>
                  </a:moveTo>
                  <a:cubicBezTo>
                    <a:pt x="631" y="0"/>
                    <a:pt x="490" y="40"/>
                    <a:pt x="430" y="87"/>
                  </a:cubicBezTo>
                  <a:cubicBezTo>
                    <a:pt x="151" y="318"/>
                    <a:pt x="0" y="1225"/>
                    <a:pt x="188" y="1527"/>
                  </a:cubicBezTo>
                  <a:cubicBezTo>
                    <a:pt x="274" y="1668"/>
                    <a:pt x="369" y="1745"/>
                    <a:pt x="460" y="1745"/>
                  </a:cubicBezTo>
                  <a:cubicBezTo>
                    <a:pt x="548" y="1745"/>
                    <a:pt x="633" y="1674"/>
                    <a:pt x="705" y="1519"/>
                  </a:cubicBezTo>
                  <a:cubicBezTo>
                    <a:pt x="834" y="1243"/>
                    <a:pt x="913" y="941"/>
                    <a:pt x="1022" y="610"/>
                  </a:cubicBezTo>
                  <a:cubicBezTo>
                    <a:pt x="916" y="404"/>
                    <a:pt x="829" y="194"/>
                    <a:pt x="710" y="6"/>
                  </a:cubicBezTo>
                  <a:cubicBezTo>
                    <a:pt x="707" y="2"/>
                    <a:pt x="699" y="0"/>
                    <a:pt x="6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8"/>
            <p:cNvSpPr/>
            <p:nvPr/>
          </p:nvSpPr>
          <p:spPr>
            <a:xfrm>
              <a:off x="7691075" y="3111300"/>
              <a:ext cx="27175" cy="41575"/>
            </a:xfrm>
            <a:custGeom>
              <a:avLst/>
              <a:gdLst/>
              <a:ahLst/>
              <a:cxnLst/>
              <a:rect l="l" t="t" r="r" b="b"/>
              <a:pathLst>
                <a:path w="1087" h="1663" extrusionOk="0">
                  <a:moveTo>
                    <a:pt x="649" y="1"/>
                  </a:moveTo>
                  <a:cubicBezTo>
                    <a:pt x="562" y="1"/>
                    <a:pt x="481" y="15"/>
                    <a:pt x="468" y="42"/>
                  </a:cubicBezTo>
                  <a:cubicBezTo>
                    <a:pt x="293" y="418"/>
                    <a:pt x="134" y="807"/>
                    <a:pt x="33" y="1211"/>
                  </a:cubicBezTo>
                  <a:cubicBezTo>
                    <a:pt x="1" y="1339"/>
                    <a:pt x="125" y="1596"/>
                    <a:pt x="248" y="1651"/>
                  </a:cubicBezTo>
                  <a:cubicBezTo>
                    <a:pt x="263" y="1659"/>
                    <a:pt x="283" y="1663"/>
                    <a:pt x="306" y="1663"/>
                  </a:cubicBezTo>
                  <a:cubicBezTo>
                    <a:pt x="423" y="1663"/>
                    <a:pt x="614" y="1562"/>
                    <a:pt x="683" y="1462"/>
                  </a:cubicBezTo>
                  <a:cubicBezTo>
                    <a:pt x="853" y="1215"/>
                    <a:pt x="958" y="921"/>
                    <a:pt x="1087" y="647"/>
                  </a:cubicBezTo>
                  <a:cubicBezTo>
                    <a:pt x="1009" y="418"/>
                    <a:pt x="986" y="202"/>
                    <a:pt x="876" y="56"/>
                  </a:cubicBezTo>
                  <a:cubicBezTo>
                    <a:pt x="845" y="18"/>
                    <a:pt x="743" y="1"/>
                    <a:pt x="6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8"/>
            <p:cNvSpPr/>
            <p:nvPr/>
          </p:nvSpPr>
          <p:spPr>
            <a:xfrm>
              <a:off x="6475425" y="3062950"/>
              <a:ext cx="1247075" cy="428875"/>
            </a:xfrm>
            <a:custGeom>
              <a:avLst/>
              <a:gdLst/>
              <a:ahLst/>
              <a:cxnLst/>
              <a:rect l="l" t="t" r="r" b="b"/>
              <a:pathLst>
                <a:path w="49883" h="17155" extrusionOk="0">
                  <a:moveTo>
                    <a:pt x="32255" y="0"/>
                  </a:moveTo>
                  <a:cubicBezTo>
                    <a:pt x="32057" y="230"/>
                    <a:pt x="31874" y="486"/>
                    <a:pt x="31655" y="702"/>
                  </a:cubicBezTo>
                  <a:cubicBezTo>
                    <a:pt x="29463" y="2838"/>
                    <a:pt x="27231" y="4924"/>
                    <a:pt x="24555" y="6473"/>
                  </a:cubicBezTo>
                  <a:cubicBezTo>
                    <a:pt x="23065" y="7335"/>
                    <a:pt x="21649" y="8315"/>
                    <a:pt x="19989" y="8865"/>
                  </a:cubicBezTo>
                  <a:cubicBezTo>
                    <a:pt x="18045" y="9509"/>
                    <a:pt x="16066" y="9774"/>
                    <a:pt x="14067" y="9774"/>
                  </a:cubicBezTo>
                  <a:cubicBezTo>
                    <a:pt x="13148" y="9774"/>
                    <a:pt x="12225" y="9718"/>
                    <a:pt x="11299" y="9617"/>
                  </a:cubicBezTo>
                  <a:cubicBezTo>
                    <a:pt x="9369" y="9407"/>
                    <a:pt x="7508" y="8943"/>
                    <a:pt x="5899" y="7783"/>
                  </a:cubicBezTo>
                  <a:cubicBezTo>
                    <a:pt x="5235" y="7307"/>
                    <a:pt x="4612" y="6780"/>
                    <a:pt x="4002" y="6298"/>
                  </a:cubicBezTo>
                  <a:cubicBezTo>
                    <a:pt x="2681" y="7531"/>
                    <a:pt x="1348" y="8774"/>
                    <a:pt x="1" y="10025"/>
                  </a:cubicBezTo>
                  <a:cubicBezTo>
                    <a:pt x="973" y="11176"/>
                    <a:pt x="2058" y="12367"/>
                    <a:pt x="3493" y="13160"/>
                  </a:cubicBezTo>
                  <a:cubicBezTo>
                    <a:pt x="4763" y="13852"/>
                    <a:pt x="6028" y="14558"/>
                    <a:pt x="7338" y="15163"/>
                  </a:cubicBezTo>
                  <a:cubicBezTo>
                    <a:pt x="8365" y="15631"/>
                    <a:pt x="9433" y="16088"/>
                    <a:pt x="10529" y="16300"/>
                  </a:cubicBezTo>
                  <a:cubicBezTo>
                    <a:pt x="12450" y="16675"/>
                    <a:pt x="14398" y="16914"/>
                    <a:pt x="16346" y="17097"/>
                  </a:cubicBezTo>
                  <a:cubicBezTo>
                    <a:pt x="16804" y="17141"/>
                    <a:pt x="17267" y="17155"/>
                    <a:pt x="17727" y="17155"/>
                  </a:cubicBezTo>
                  <a:cubicBezTo>
                    <a:pt x="18462" y="17155"/>
                    <a:pt x="19193" y="17121"/>
                    <a:pt x="19897" y="17121"/>
                  </a:cubicBezTo>
                  <a:cubicBezTo>
                    <a:pt x="19957" y="16759"/>
                    <a:pt x="19957" y="16437"/>
                    <a:pt x="20058" y="16153"/>
                  </a:cubicBezTo>
                  <a:cubicBezTo>
                    <a:pt x="20578" y="14687"/>
                    <a:pt x="22645" y="13408"/>
                    <a:pt x="24270" y="13408"/>
                  </a:cubicBezTo>
                  <a:cubicBezTo>
                    <a:pt x="24393" y="13408"/>
                    <a:pt x="24514" y="13416"/>
                    <a:pt x="24632" y="13431"/>
                  </a:cubicBezTo>
                  <a:cubicBezTo>
                    <a:pt x="26186" y="13633"/>
                    <a:pt x="27309" y="14457"/>
                    <a:pt x="28143" y="15726"/>
                  </a:cubicBezTo>
                  <a:cubicBezTo>
                    <a:pt x="28279" y="15934"/>
                    <a:pt x="28405" y="16035"/>
                    <a:pt x="28574" y="16035"/>
                  </a:cubicBezTo>
                  <a:cubicBezTo>
                    <a:pt x="28655" y="16035"/>
                    <a:pt x="28746" y="16011"/>
                    <a:pt x="28854" y="15966"/>
                  </a:cubicBezTo>
                  <a:cubicBezTo>
                    <a:pt x="30486" y="15264"/>
                    <a:pt x="32154" y="14641"/>
                    <a:pt x="33744" y="13861"/>
                  </a:cubicBezTo>
                  <a:cubicBezTo>
                    <a:pt x="34583" y="13454"/>
                    <a:pt x="35257" y="12716"/>
                    <a:pt x="36073" y="12247"/>
                  </a:cubicBezTo>
                  <a:cubicBezTo>
                    <a:pt x="37287" y="11561"/>
                    <a:pt x="38269" y="10625"/>
                    <a:pt x="39222" y="9635"/>
                  </a:cubicBezTo>
                  <a:cubicBezTo>
                    <a:pt x="39382" y="9466"/>
                    <a:pt x="39625" y="9369"/>
                    <a:pt x="39832" y="9241"/>
                  </a:cubicBezTo>
                  <a:cubicBezTo>
                    <a:pt x="39941" y="9429"/>
                    <a:pt x="40051" y="9617"/>
                    <a:pt x="40194" y="9864"/>
                  </a:cubicBezTo>
                  <a:cubicBezTo>
                    <a:pt x="43095" y="10126"/>
                    <a:pt x="46056" y="10396"/>
                    <a:pt x="49048" y="10671"/>
                  </a:cubicBezTo>
                  <a:cubicBezTo>
                    <a:pt x="49338" y="8928"/>
                    <a:pt x="49608" y="7293"/>
                    <a:pt x="49883" y="5611"/>
                  </a:cubicBezTo>
                  <a:cubicBezTo>
                    <a:pt x="43474" y="5377"/>
                    <a:pt x="37796" y="3159"/>
                    <a:pt x="3225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8"/>
            <p:cNvSpPr/>
            <p:nvPr/>
          </p:nvSpPr>
          <p:spPr>
            <a:xfrm>
              <a:off x="7363475" y="3326650"/>
              <a:ext cx="331650" cy="755125"/>
            </a:xfrm>
            <a:custGeom>
              <a:avLst/>
              <a:gdLst/>
              <a:ahLst/>
              <a:cxnLst/>
              <a:rect l="l" t="t" r="r" b="b"/>
              <a:pathLst>
                <a:path w="13266" h="30205" extrusionOk="0">
                  <a:moveTo>
                    <a:pt x="4198" y="0"/>
                  </a:moveTo>
                  <a:cubicBezTo>
                    <a:pt x="4020" y="0"/>
                    <a:pt x="3817" y="51"/>
                    <a:pt x="3690" y="151"/>
                  </a:cubicBezTo>
                  <a:cubicBezTo>
                    <a:pt x="2939" y="759"/>
                    <a:pt x="2199" y="1383"/>
                    <a:pt x="1485" y="2038"/>
                  </a:cubicBezTo>
                  <a:cubicBezTo>
                    <a:pt x="1242" y="2259"/>
                    <a:pt x="939" y="2570"/>
                    <a:pt x="922" y="2854"/>
                  </a:cubicBezTo>
                  <a:cubicBezTo>
                    <a:pt x="743" y="5994"/>
                    <a:pt x="582" y="9138"/>
                    <a:pt x="472" y="12287"/>
                  </a:cubicBezTo>
                  <a:cubicBezTo>
                    <a:pt x="384" y="14832"/>
                    <a:pt x="384" y="17379"/>
                    <a:pt x="316" y="19924"/>
                  </a:cubicBezTo>
                  <a:cubicBezTo>
                    <a:pt x="234" y="23036"/>
                    <a:pt x="123" y="26148"/>
                    <a:pt x="13" y="29260"/>
                  </a:cubicBezTo>
                  <a:cubicBezTo>
                    <a:pt x="0" y="29646"/>
                    <a:pt x="142" y="29773"/>
                    <a:pt x="508" y="29796"/>
                  </a:cubicBezTo>
                  <a:cubicBezTo>
                    <a:pt x="1164" y="29838"/>
                    <a:pt x="1820" y="29920"/>
                    <a:pt x="2475" y="29980"/>
                  </a:cubicBezTo>
                  <a:cubicBezTo>
                    <a:pt x="3500" y="30066"/>
                    <a:pt x="4524" y="30205"/>
                    <a:pt x="5545" y="30205"/>
                  </a:cubicBezTo>
                  <a:cubicBezTo>
                    <a:pt x="5560" y="30205"/>
                    <a:pt x="5576" y="30205"/>
                    <a:pt x="5592" y="30205"/>
                  </a:cubicBezTo>
                  <a:cubicBezTo>
                    <a:pt x="6270" y="30205"/>
                    <a:pt x="6944" y="29980"/>
                    <a:pt x="7668" y="29847"/>
                  </a:cubicBezTo>
                  <a:cubicBezTo>
                    <a:pt x="8442" y="25954"/>
                    <a:pt x="9227" y="22032"/>
                    <a:pt x="10020" y="18081"/>
                  </a:cubicBezTo>
                  <a:lnTo>
                    <a:pt x="9772" y="18031"/>
                  </a:lnTo>
                  <a:cubicBezTo>
                    <a:pt x="9631" y="18037"/>
                    <a:pt x="9474" y="18077"/>
                    <a:pt x="9337" y="18077"/>
                  </a:cubicBezTo>
                  <a:cubicBezTo>
                    <a:pt x="9273" y="18077"/>
                    <a:pt x="9214" y="18069"/>
                    <a:pt x="9162" y="18044"/>
                  </a:cubicBezTo>
                  <a:cubicBezTo>
                    <a:pt x="8943" y="17943"/>
                    <a:pt x="8740" y="17741"/>
                    <a:pt x="8603" y="17535"/>
                  </a:cubicBezTo>
                  <a:cubicBezTo>
                    <a:pt x="7403" y="15679"/>
                    <a:pt x="7131" y="13910"/>
                    <a:pt x="8434" y="12017"/>
                  </a:cubicBezTo>
                  <a:cubicBezTo>
                    <a:pt x="9104" y="11050"/>
                    <a:pt x="9856" y="10372"/>
                    <a:pt x="10981" y="10372"/>
                  </a:cubicBezTo>
                  <a:cubicBezTo>
                    <a:pt x="11109" y="10372"/>
                    <a:pt x="11242" y="10381"/>
                    <a:pt x="11381" y="10399"/>
                  </a:cubicBezTo>
                  <a:cubicBezTo>
                    <a:pt x="12009" y="7255"/>
                    <a:pt x="12632" y="4143"/>
                    <a:pt x="13265" y="985"/>
                  </a:cubicBezTo>
                  <a:cubicBezTo>
                    <a:pt x="12962" y="948"/>
                    <a:pt x="12655" y="902"/>
                    <a:pt x="12348" y="870"/>
                  </a:cubicBezTo>
                  <a:cubicBezTo>
                    <a:pt x="9658" y="572"/>
                    <a:pt x="6967" y="283"/>
                    <a:pt x="4277" y="4"/>
                  </a:cubicBezTo>
                  <a:cubicBezTo>
                    <a:pt x="4251" y="1"/>
                    <a:pt x="4225" y="0"/>
                    <a:pt x="419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8"/>
            <p:cNvSpPr/>
            <p:nvPr/>
          </p:nvSpPr>
          <p:spPr>
            <a:xfrm>
              <a:off x="7653525" y="3023550"/>
              <a:ext cx="29450" cy="57300"/>
            </a:xfrm>
            <a:custGeom>
              <a:avLst/>
              <a:gdLst/>
              <a:ahLst/>
              <a:cxnLst/>
              <a:rect l="l" t="t" r="r" b="b"/>
              <a:pathLst>
                <a:path w="1178" h="2292" extrusionOk="0">
                  <a:moveTo>
                    <a:pt x="765" y="0"/>
                  </a:moveTo>
                  <a:cubicBezTo>
                    <a:pt x="613" y="152"/>
                    <a:pt x="389" y="284"/>
                    <a:pt x="325" y="467"/>
                  </a:cubicBezTo>
                  <a:cubicBezTo>
                    <a:pt x="187" y="839"/>
                    <a:pt x="114" y="1242"/>
                    <a:pt x="50" y="1637"/>
                  </a:cubicBezTo>
                  <a:cubicBezTo>
                    <a:pt x="0" y="1938"/>
                    <a:pt x="48" y="2292"/>
                    <a:pt x="395" y="2292"/>
                  </a:cubicBezTo>
                  <a:cubicBezTo>
                    <a:pt x="402" y="2292"/>
                    <a:pt x="409" y="2292"/>
                    <a:pt x="416" y="2291"/>
                  </a:cubicBezTo>
                  <a:cubicBezTo>
                    <a:pt x="618" y="2287"/>
                    <a:pt x="884" y="2003"/>
                    <a:pt x="985" y="1778"/>
                  </a:cubicBezTo>
                  <a:cubicBezTo>
                    <a:pt x="1117" y="1494"/>
                    <a:pt x="1117" y="1141"/>
                    <a:pt x="1163" y="880"/>
                  </a:cubicBezTo>
                  <a:cubicBezTo>
                    <a:pt x="1154" y="724"/>
                    <a:pt x="1177" y="619"/>
                    <a:pt x="1136" y="545"/>
                  </a:cubicBezTo>
                  <a:cubicBezTo>
                    <a:pt x="1026" y="358"/>
                    <a:pt x="889" y="179"/>
                    <a:pt x="7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8"/>
            <p:cNvSpPr/>
            <p:nvPr/>
          </p:nvSpPr>
          <p:spPr>
            <a:xfrm>
              <a:off x="7614875" y="2771800"/>
              <a:ext cx="35550" cy="73025"/>
            </a:xfrm>
            <a:custGeom>
              <a:avLst/>
              <a:gdLst/>
              <a:ahLst/>
              <a:cxnLst/>
              <a:rect l="l" t="t" r="r" b="b"/>
              <a:pathLst>
                <a:path w="1422" h="2921" extrusionOk="0">
                  <a:moveTo>
                    <a:pt x="954" y="0"/>
                  </a:moveTo>
                  <a:cubicBezTo>
                    <a:pt x="788" y="188"/>
                    <a:pt x="582" y="358"/>
                    <a:pt x="477" y="573"/>
                  </a:cubicBezTo>
                  <a:cubicBezTo>
                    <a:pt x="340" y="867"/>
                    <a:pt x="266" y="1196"/>
                    <a:pt x="184" y="1513"/>
                  </a:cubicBezTo>
                  <a:cubicBezTo>
                    <a:pt x="111" y="1797"/>
                    <a:pt x="1" y="2090"/>
                    <a:pt x="28" y="2365"/>
                  </a:cubicBezTo>
                  <a:cubicBezTo>
                    <a:pt x="42" y="2558"/>
                    <a:pt x="256" y="2737"/>
                    <a:pt x="386" y="2920"/>
                  </a:cubicBezTo>
                  <a:cubicBezTo>
                    <a:pt x="546" y="2796"/>
                    <a:pt x="788" y="2704"/>
                    <a:pt x="843" y="2544"/>
                  </a:cubicBezTo>
                  <a:cubicBezTo>
                    <a:pt x="1059" y="1948"/>
                    <a:pt x="1215" y="1324"/>
                    <a:pt x="1421" y="615"/>
                  </a:cubicBezTo>
                  <a:cubicBezTo>
                    <a:pt x="1266" y="413"/>
                    <a:pt x="1110" y="205"/>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8"/>
            <p:cNvSpPr/>
            <p:nvPr/>
          </p:nvSpPr>
          <p:spPr>
            <a:xfrm>
              <a:off x="7623150" y="2951000"/>
              <a:ext cx="26125" cy="48300"/>
            </a:xfrm>
            <a:custGeom>
              <a:avLst/>
              <a:gdLst/>
              <a:ahLst/>
              <a:cxnLst/>
              <a:rect l="l" t="t" r="r" b="b"/>
              <a:pathLst>
                <a:path w="1045" h="1932" extrusionOk="0">
                  <a:moveTo>
                    <a:pt x="619" y="0"/>
                  </a:moveTo>
                  <a:cubicBezTo>
                    <a:pt x="476" y="161"/>
                    <a:pt x="280" y="298"/>
                    <a:pt x="206" y="482"/>
                  </a:cubicBezTo>
                  <a:cubicBezTo>
                    <a:pt x="87" y="784"/>
                    <a:pt x="9" y="1114"/>
                    <a:pt x="4" y="1436"/>
                  </a:cubicBezTo>
                  <a:cubicBezTo>
                    <a:pt x="0" y="1605"/>
                    <a:pt x="151" y="1889"/>
                    <a:pt x="289" y="1926"/>
                  </a:cubicBezTo>
                  <a:cubicBezTo>
                    <a:pt x="305" y="1930"/>
                    <a:pt x="324" y="1932"/>
                    <a:pt x="343" y="1932"/>
                  </a:cubicBezTo>
                  <a:cubicBezTo>
                    <a:pt x="502" y="1932"/>
                    <a:pt x="742" y="1809"/>
                    <a:pt x="812" y="1683"/>
                  </a:cubicBezTo>
                  <a:cubicBezTo>
                    <a:pt x="958" y="1421"/>
                    <a:pt x="989" y="1100"/>
                    <a:pt x="1044" y="894"/>
                  </a:cubicBezTo>
                  <a:cubicBezTo>
                    <a:pt x="1021" y="706"/>
                    <a:pt x="1035" y="601"/>
                    <a:pt x="989" y="528"/>
                  </a:cubicBezTo>
                  <a:cubicBezTo>
                    <a:pt x="880" y="344"/>
                    <a:pt x="747" y="174"/>
                    <a:pt x="6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8"/>
            <p:cNvSpPr/>
            <p:nvPr/>
          </p:nvSpPr>
          <p:spPr>
            <a:xfrm>
              <a:off x="7605475" y="3105125"/>
              <a:ext cx="25800" cy="47525"/>
            </a:xfrm>
            <a:custGeom>
              <a:avLst/>
              <a:gdLst/>
              <a:ahLst/>
              <a:cxnLst/>
              <a:rect l="l" t="t" r="r" b="b"/>
              <a:pathLst>
                <a:path w="1032" h="1901" extrusionOk="0">
                  <a:moveTo>
                    <a:pt x="693" y="0"/>
                  </a:moveTo>
                  <a:cubicBezTo>
                    <a:pt x="611" y="0"/>
                    <a:pt x="466" y="116"/>
                    <a:pt x="432" y="202"/>
                  </a:cubicBezTo>
                  <a:cubicBezTo>
                    <a:pt x="276" y="610"/>
                    <a:pt x="151" y="1032"/>
                    <a:pt x="1" y="1500"/>
                  </a:cubicBezTo>
                  <a:cubicBezTo>
                    <a:pt x="97" y="1628"/>
                    <a:pt x="175" y="1807"/>
                    <a:pt x="308" y="1885"/>
                  </a:cubicBezTo>
                  <a:cubicBezTo>
                    <a:pt x="326" y="1895"/>
                    <a:pt x="352" y="1900"/>
                    <a:pt x="383" y="1900"/>
                  </a:cubicBezTo>
                  <a:cubicBezTo>
                    <a:pt x="497" y="1900"/>
                    <a:pt x="669" y="1838"/>
                    <a:pt x="684" y="1784"/>
                  </a:cubicBezTo>
                  <a:cubicBezTo>
                    <a:pt x="824" y="1275"/>
                    <a:pt x="936" y="757"/>
                    <a:pt x="1019" y="235"/>
                  </a:cubicBezTo>
                  <a:cubicBezTo>
                    <a:pt x="1032" y="170"/>
                    <a:pt x="826" y="19"/>
                    <a:pt x="706" y="1"/>
                  </a:cubicBezTo>
                  <a:cubicBezTo>
                    <a:pt x="702" y="1"/>
                    <a:pt x="697" y="0"/>
                    <a:pt x="6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8"/>
            <p:cNvSpPr/>
            <p:nvPr/>
          </p:nvSpPr>
          <p:spPr>
            <a:xfrm>
              <a:off x="7564900" y="3012400"/>
              <a:ext cx="31550" cy="60450"/>
            </a:xfrm>
            <a:custGeom>
              <a:avLst/>
              <a:gdLst/>
              <a:ahLst/>
              <a:cxnLst/>
              <a:rect l="l" t="t" r="r" b="b"/>
              <a:pathLst>
                <a:path w="1262" h="2418" extrusionOk="0">
                  <a:moveTo>
                    <a:pt x="886" y="1"/>
                  </a:moveTo>
                  <a:cubicBezTo>
                    <a:pt x="734" y="129"/>
                    <a:pt x="505" y="226"/>
                    <a:pt x="441" y="387"/>
                  </a:cubicBezTo>
                  <a:cubicBezTo>
                    <a:pt x="257" y="822"/>
                    <a:pt x="101" y="1280"/>
                    <a:pt x="33" y="1738"/>
                  </a:cubicBezTo>
                  <a:cubicBezTo>
                    <a:pt x="0" y="1950"/>
                    <a:pt x="207" y="2192"/>
                    <a:pt x="308" y="2417"/>
                  </a:cubicBezTo>
                  <a:cubicBezTo>
                    <a:pt x="519" y="2279"/>
                    <a:pt x="826" y="2187"/>
                    <a:pt x="913" y="1995"/>
                  </a:cubicBezTo>
                  <a:cubicBezTo>
                    <a:pt x="1097" y="1610"/>
                    <a:pt x="1152" y="1166"/>
                    <a:pt x="1262" y="743"/>
                  </a:cubicBezTo>
                  <a:cubicBezTo>
                    <a:pt x="1243" y="739"/>
                    <a:pt x="1224" y="736"/>
                    <a:pt x="1207" y="735"/>
                  </a:cubicBezTo>
                  <a:cubicBezTo>
                    <a:pt x="1207" y="661"/>
                    <a:pt x="1234" y="575"/>
                    <a:pt x="1201" y="515"/>
                  </a:cubicBezTo>
                  <a:cubicBezTo>
                    <a:pt x="1110" y="341"/>
                    <a:pt x="995" y="171"/>
                    <a:pt x="8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8"/>
            <p:cNvSpPr/>
            <p:nvPr/>
          </p:nvSpPr>
          <p:spPr>
            <a:xfrm>
              <a:off x="7517700" y="2920625"/>
              <a:ext cx="43575" cy="57400"/>
            </a:xfrm>
            <a:custGeom>
              <a:avLst/>
              <a:gdLst/>
              <a:ahLst/>
              <a:cxnLst/>
              <a:rect l="l" t="t" r="r" b="b"/>
              <a:pathLst>
                <a:path w="1743" h="2296" extrusionOk="0">
                  <a:moveTo>
                    <a:pt x="1401" y="0"/>
                  </a:moveTo>
                  <a:cubicBezTo>
                    <a:pt x="1303" y="0"/>
                    <a:pt x="1190" y="28"/>
                    <a:pt x="1156" y="74"/>
                  </a:cubicBezTo>
                  <a:cubicBezTo>
                    <a:pt x="757" y="634"/>
                    <a:pt x="390" y="1216"/>
                    <a:pt x="1" y="1812"/>
                  </a:cubicBezTo>
                  <a:cubicBezTo>
                    <a:pt x="161" y="2031"/>
                    <a:pt x="234" y="2247"/>
                    <a:pt x="363" y="2283"/>
                  </a:cubicBezTo>
                  <a:cubicBezTo>
                    <a:pt x="388" y="2291"/>
                    <a:pt x="419" y="2295"/>
                    <a:pt x="453" y="2295"/>
                  </a:cubicBezTo>
                  <a:cubicBezTo>
                    <a:pt x="593" y="2295"/>
                    <a:pt x="779" y="2230"/>
                    <a:pt x="830" y="2142"/>
                  </a:cubicBezTo>
                  <a:cubicBezTo>
                    <a:pt x="1150" y="1589"/>
                    <a:pt x="1441" y="1020"/>
                    <a:pt x="1701" y="436"/>
                  </a:cubicBezTo>
                  <a:cubicBezTo>
                    <a:pt x="1743" y="340"/>
                    <a:pt x="1642" y="115"/>
                    <a:pt x="1541" y="33"/>
                  </a:cubicBezTo>
                  <a:cubicBezTo>
                    <a:pt x="1513" y="10"/>
                    <a:pt x="1460" y="0"/>
                    <a:pt x="14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8"/>
            <p:cNvSpPr/>
            <p:nvPr/>
          </p:nvSpPr>
          <p:spPr>
            <a:xfrm>
              <a:off x="7496700" y="3090875"/>
              <a:ext cx="26775" cy="39600"/>
            </a:xfrm>
            <a:custGeom>
              <a:avLst/>
              <a:gdLst/>
              <a:ahLst/>
              <a:cxnLst/>
              <a:rect l="l" t="t" r="r" b="b"/>
              <a:pathLst>
                <a:path w="1071" h="1584" extrusionOk="0">
                  <a:moveTo>
                    <a:pt x="733" y="0"/>
                  </a:moveTo>
                  <a:cubicBezTo>
                    <a:pt x="611" y="0"/>
                    <a:pt x="431" y="90"/>
                    <a:pt x="386" y="185"/>
                  </a:cubicBezTo>
                  <a:cubicBezTo>
                    <a:pt x="225" y="501"/>
                    <a:pt x="129" y="854"/>
                    <a:pt x="1" y="1207"/>
                  </a:cubicBezTo>
                  <a:cubicBezTo>
                    <a:pt x="80" y="1350"/>
                    <a:pt x="120" y="1533"/>
                    <a:pt x="217" y="1569"/>
                  </a:cubicBezTo>
                  <a:cubicBezTo>
                    <a:pt x="240" y="1579"/>
                    <a:pt x="271" y="1583"/>
                    <a:pt x="304" y="1583"/>
                  </a:cubicBezTo>
                  <a:cubicBezTo>
                    <a:pt x="416" y="1583"/>
                    <a:pt x="561" y="1536"/>
                    <a:pt x="593" y="1473"/>
                  </a:cubicBezTo>
                  <a:cubicBezTo>
                    <a:pt x="776" y="1111"/>
                    <a:pt x="932" y="736"/>
                    <a:pt x="1042" y="345"/>
                  </a:cubicBezTo>
                  <a:cubicBezTo>
                    <a:pt x="1070" y="259"/>
                    <a:pt x="896" y="34"/>
                    <a:pt x="782" y="6"/>
                  </a:cubicBezTo>
                  <a:cubicBezTo>
                    <a:pt x="767" y="2"/>
                    <a:pt x="750" y="0"/>
                    <a:pt x="7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8"/>
            <p:cNvSpPr/>
            <p:nvPr/>
          </p:nvSpPr>
          <p:spPr>
            <a:xfrm>
              <a:off x="7477475" y="2992650"/>
              <a:ext cx="36475" cy="58075"/>
            </a:xfrm>
            <a:custGeom>
              <a:avLst/>
              <a:gdLst/>
              <a:ahLst/>
              <a:cxnLst/>
              <a:rect l="l" t="t" r="r" b="b"/>
              <a:pathLst>
                <a:path w="1459" h="2323" extrusionOk="0">
                  <a:moveTo>
                    <a:pt x="1102" y="0"/>
                  </a:moveTo>
                  <a:cubicBezTo>
                    <a:pt x="948" y="0"/>
                    <a:pt x="723" y="98"/>
                    <a:pt x="667" y="214"/>
                  </a:cubicBezTo>
                  <a:cubicBezTo>
                    <a:pt x="423" y="700"/>
                    <a:pt x="203" y="1208"/>
                    <a:pt x="52" y="1731"/>
                  </a:cubicBezTo>
                  <a:cubicBezTo>
                    <a:pt x="1" y="1891"/>
                    <a:pt x="198" y="2125"/>
                    <a:pt x="285" y="2322"/>
                  </a:cubicBezTo>
                  <a:cubicBezTo>
                    <a:pt x="482" y="2230"/>
                    <a:pt x="785" y="2184"/>
                    <a:pt x="857" y="2034"/>
                  </a:cubicBezTo>
                  <a:cubicBezTo>
                    <a:pt x="1101" y="1529"/>
                    <a:pt x="1257" y="984"/>
                    <a:pt x="1458" y="416"/>
                  </a:cubicBezTo>
                  <a:cubicBezTo>
                    <a:pt x="1343" y="255"/>
                    <a:pt x="1261" y="21"/>
                    <a:pt x="1147" y="3"/>
                  </a:cubicBezTo>
                  <a:cubicBezTo>
                    <a:pt x="1133" y="1"/>
                    <a:pt x="1118" y="0"/>
                    <a:pt x="11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8"/>
            <p:cNvSpPr/>
            <p:nvPr/>
          </p:nvSpPr>
          <p:spPr>
            <a:xfrm>
              <a:off x="7456425" y="2891950"/>
              <a:ext cx="48275" cy="44075"/>
            </a:xfrm>
            <a:custGeom>
              <a:avLst/>
              <a:gdLst/>
              <a:ahLst/>
              <a:cxnLst/>
              <a:rect l="l" t="t" r="r" b="b"/>
              <a:pathLst>
                <a:path w="1931" h="1763" extrusionOk="0">
                  <a:moveTo>
                    <a:pt x="1601" y="0"/>
                  </a:moveTo>
                  <a:cubicBezTo>
                    <a:pt x="1543" y="0"/>
                    <a:pt x="1481" y="22"/>
                    <a:pt x="1421" y="71"/>
                  </a:cubicBezTo>
                  <a:cubicBezTo>
                    <a:pt x="979" y="418"/>
                    <a:pt x="572" y="808"/>
                    <a:pt x="206" y="1236"/>
                  </a:cubicBezTo>
                  <a:cubicBezTo>
                    <a:pt x="0" y="1486"/>
                    <a:pt x="204" y="1763"/>
                    <a:pt x="530" y="1763"/>
                  </a:cubicBezTo>
                  <a:cubicBezTo>
                    <a:pt x="538" y="1763"/>
                    <a:pt x="546" y="1762"/>
                    <a:pt x="554" y="1762"/>
                  </a:cubicBezTo>
                  <a:cubicBezTo>
                    <a:pt x="1013" y="1743"/>
                    <a:pt x="1869" y="923"/>
                    <a:pt x="1907" y="466"/>
                  </a:cubicBezTo>
                  <a:cubicBezTo>
                    <a:pt x="1931" y="203"/>
                    <a:pt x="1781" y="0"/>
                    <a:pt x="1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8"/>
            <p:cNvSpPr/>
            <p:nvPr/>
          </p:nvSpPr>
          <p:spPr>
            <a:xfrm>
              <a:off x="7405175" y="2966725"/>
              <a:ext cx="42775" cy="50000"/>
            </a:xfrm>
            <a:custGeom>
              <a:avLst/>
              <a:gdLst/>
              <a:ahLst/>
              <a:cxnLst/>
              <a:rect l="l" t="t" r="r" b="b"/>
              <a:pathLst>
                <a:path w="1711" h="2000" extrusionOk="0">
                  <a:moveTo>
                    <a:pt x="1277" y="0"/>
                  </a:moveTo>
                  <a:cubicBezTo>
                    <a:pt x="1175" y="0"/>
                    <a:pt x="1061" y="31"/>
                    <a:pt x="1018" y="86"/>
                  </a:cubicBezTo>
                  <a:cubicBezTo>
                    <a:pt x="678" y="536"/>
                    <a:pt x="349" y="999"/>
                    <a:pt x="60" y="1485"/>
                  </a:cubicBezTo>
                  <a:cubicBezTo>
                    <a:pt x="0" y="1585"/>
                    <a:pt x="83" y="1852"/>
                    <a:pt x="188" y="1947"/>
                  </a:cubicBezTo>
                  <a:cubicBezTo>
                    <a:pt x="225" y="1982"/>
                    <a:pt x="310" y="1999"/>
                    <a:pt x="396" y="1999"/>
                  </a:cubicBezTo>
                  <a:cubicBezTo>
                    <a:pt x="492" y="1999"/>
                    <a:pt x="590" y="1978"/>
                    <a:pt x="623" y="1934"/>
                  </a:cubicBezTo>
                  <a:cubicBezTo>
                    <a:pt x="1004" y="1457"/>
                    <a:pt x="1348" y="948"/>
                    <a:pt x="1710" y="435"/>
                  </a:cubicBezTo>
                  <a:cubicBezTo>
                    <a:pt x="1572" y="233"/>
                    <a:pt x="1517" y="69"/>
                    <a:pt x="1408" y="23"/>
                  </a:cubicBezTo>
                  <a:cubicBezTo>
                    <a:pt x="1373" y="7"/>
                    <a:pt x="1327" y="0"/>
                    <a:pt x="12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a:off x="7380875" y="3055225"/>
              <a:ext cx="35900" cy="35500"/>
            </a:xfrm>
            <a:custGeom>
              <a:avLst/>
              <a:gdLst/>
              <a:ahLst/>
              <a:cxnLst/>
              <a:rect l="l" t="t" r="r" b="b"/>
              <a:pathLst>
                <a:path w="1436" h="1420" extrusionOk="0">
                  <a:moveTo>
                    <a:pt x="882" y="0"/>
                  </a:moveTo>
                  <a:cubicBezTo>
                    <a:pt x="868" y="0"/>
                    <a:pt x="858" y="3"/>
                    <a:pt x="853" y="8"/>
                  </a:cubicBezTo>
                  <a:cubicBezTo>
                    <a:pt x="552" y="317"/>
                    <a:pt x="284" y="656"/>
                    <a:pt x="51" y="1020"/>
                  </a:cubicBezTo>
                  <a:cubicBezTo>
                    <a:pt x="1" y="1102"/>
                    <a:pt x="156" y="1314"/>
                    <a:pt x="198" y="1419"/>
                  </a:cubicBezTo>
                  <a:cubicBezTo>
                    <a:pt x="670" y="1409"/>
                    <a:pt x="1435" y="534"/>
                    <a:pt x="1321" y="227"/>
                  </a:cubicBezTo>
                  <a:cubicBezTo>
                    <a:pt x="1281" y="122"/>
                    <a:pt x="983" y="0"/>
                    <a:pt x="8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8"/>
            <p:cNvSpPr/>
            <p:nvPr/>
          </p:nvSpPr>
          <p:spPr>
            <a:xfrm>
              <a:off x="7334250" y="3015350"/>
              <a:ext cx="37250" cy="44550"/>
            </a:xfrm>
            <a:custGeom>
              <a:avLst/>
              <a:gdLst/>
              <a:ahLst/>
              <a:cxnLst/>
              <a:rect l="l" t="t" r="r" b="b"/>
              <a:pathLst>
                <a:path w="1490" h="1782" extrusionOk="0">
                  <a:moveTo>
                    <a:pt x="1187" y="1"/>
                  </a:moveTo>
                  <a:cubicBezTo>
                    <a:pt x="1085" y="1"/>
                    <a:pt x="942" y="57"/>
                    <a:pt x="890" y="126"/>
                  </a:cubicBezTo>
                  <a:cubicBezTo>
                    <a:pt x="591" y="515"/>
                    <a:pt x="315" y="918"/>
                    <a:pt x="60" y="1336"/>
                  </a:cubicBezTo>
                  <a:cubicBezTo>
                    <a:pt x="0" y="1441"/>
                    <a:pt x="74" y="1630"/>
                    <a:pt x="82" y="1781"/>
                  </a:cubicBezTo>
                  <a:cubicBezTo>
                    <a:pt x="123" y="1776"/>
                    <a:pt x="168" y="1776"/>
                    <a:pt x="213" y="1776"/>
                  </a:cubicBezTo>
                  <a:cubicBezTo>
                    <a:pt x="233" y="1776"/>
                    <a:pt x="253" y="1776"/>
                    <a:pt x="273" y="1776"/>
                  </a:cubicBezTo>
                  <a:cubicBezTo>
                    <a:pt x="378" y="1776"/>
                    <a:pt x="478" y="1772"/>
                    <a:pt x="523" y="1721"/>
                  </a:cubicBezTo>
                  <a:cubicBezTo>
                    <a:pt x="867" y="1318"/>
                    <a:pt x="1169" y="882"/>
                    <a:pt x="1489" y="457"/>
                  </a:cubicBezTo>
                  <a:cubicBezTo>
                    <a:pt x="1380" y="236"/>
                    <a:pt x="1344" y="53"/>
                    <a:pt x="1251" y="11"/>
                  </a:cubicBezTo>
                  <a:cubicBezTo>
                    <a:pt x="1234" y="4"/>
                    <a:pt x="1211" y="1"/>
                    <a:pt x="11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8"/>
            <p:cNvSpPr/>
            <p:nvPr/>
          </p:nvSpPr>
          <p:spPr>
            <a:xfrm>
              <a:off x="7860725" y="2673975"/>
              <a:ext cx="489125" cy="257650"/>
            </a:xfrm>
            <a:custGeom>
              <a:avLst/>
              <a:gdLst/>
              <a:ahLst/>
              <a:cxnLst/>
              <a:rect l="l" t="t" r="r" b="b"/>
              <a:pathLst>
                <a:path w="19565" h="10306" extrusionOk="0">
                  <a:moveTo>
                    <a:pt x="12815" y="2689"/>
                  </a:moveTo>
                  <a:cubicBezTo>
                    <a:pt x="12932" y="2906"/>
                    <a:pt x="13030" y="3023"/>
                    <a:pt x="13063" y="3153"/>
                  </a:cubicBezTo>
                  <a:cubicBezTo>
                    <a:pt x="13202" y="3684"/>
                    <a:pt x="13351" y="4214"/>
                    <a:pt x="13445" y="4750"/>
                  </a:cubicBezTo>
                  <a:cubicBezTo>
                    <a:pt x="13469" y="4927"/>
                    <a:pt x="13322" y="5130"/>
                    <a:pt x="13258" y="5322"/>
                  </a:cubicBezTo>
                  <a:cubicBezTo>
                    <a:pt x="13078" y="5228"/>
                    <a:pt x="12826" y="5180"/>
                    <a:pt x="12736" y="5032"/>
                  </a:cubicBezTo>
                  <a:cubicBezTo>
                    <a:pt x="12362" y="4410"/>
                    <a:pt x="12318" y="3721"/>
                    <a:pt x="12481" y="3022"/>
                  </a:cubicBezTo>
                  <a:cubicBezTo>
                    <a:pt x="12504" y="2913"/>
                    <a:pt x="12666" y="2833"/>
                    <a:pt x="12815" y="2689"/>
                  </a:cubicBezTo>
                  <a:close/>
                  <a:moveTo>
                    <a:pt x="2922" y="4311"/>
                  </a:moveTo>
                  <a:cubicBezTo>
                    <a:pt x="2929" y="4311"/>
                    <a:pt x="2935" y="4312"/>
                    <a:pt x="2942" y="4314"/>
                  </a:cubicBezTo>
                  <a:cubicBezTo>
                    <a:pt x="3103" y="4352"/>
                    <a:pt x="3328" y="4547"/>
                    <a:pt x="3355" y="4705"/>
                  </a:cubicBezTo>
                  <a:cubicBezTo>
                    <a:pt x="3409" y="5035"/>
                    <a:pt x="3350" y="5381"/>
                    <a:pt x="3335" y="5774"/>
                  </a:cubicBezTo>
                  <a:cubicBezTo>
                    <a:pt x="3177" y="5890"/>
                    <a:pt x="3033" y="6074"/>
                    <a:pt x="2877" y="6083"/>
                  </a:cubicBezTo>
                  <a:lnTo>
                    <a:pt x="2876" y="6083"/>
                  </a:lnTo>
                  <a:cubicBezTo>
                    <a:pt x="2875" y="6083"/>
                    <a:pt x="2874" y="6083"/>
                    <a:pt x="2873" y="6083"/>
                  </a:cubicBezTo>
                  <a:cubicBezTo>
                    <a:pt x="2768" y="6083"/>
                    <a:pt x="2574" y="5861"/>
                    <a:pt x="2554" y="5722"/>
                  </a:cubicBezTo>
                  <a:cubicBezTo>
                    <a:pt x="2504" y="5369"/>
                    <a:pt x="2494" y="5001"/>
                    <a:pt x="2551" y="4649"/>
                  </a:cubicBezTo>
                  <a:cubicBezTo>
                    <a:pt x="2574" y="4519"/>
                    <a:pt x="2805" y="4311"/>
                    <a:pt x="2922" y="4311"/>
                  </a:cubicBezTo>
                  <a:close/>
                  <a:moveTo>
                    <a:pt x="15077" y="4038"/>
                  </a:moveTo>
                  <a:cubicBezTo>
                    <a:pt x="15158" y="4038"/>
                    <a:pt x="15235" y="4083"/>
                    <a:pt x="15288" y="4185"/>
                  </a:cubicBezTo>
                  <a:cubicBezTo>
                    <a:pt x="15581" y="4726"/>
                    <a:pt x="15768" y="5324"/>
                    <a:pt x="15987" y="5900"/>
                  </a:cubicBezTo>
                  <a:cubicBezTo>
                    <a:pt x="16006" y="5941"/>
                    <a:pt x="15975" y="6008"/>
                    <a:pt x="15943" y="6192"/>
                  </a:cubicBezTo>
                  <a:cubicBezTo>
                    <a:pt x="15919" y="6191"/>
                    <a:pt x="15893" y="6190"/>
                    <a:pt x="15868" y="6190"/>
                  </a:cubicBezTo>
                  <a:cubicBezTo>
                    <a:pt x="15801" y="6190"/>
                    <a:pt x="15731" y="6194"/>
                    <a:pt x="15662" y="6194"/>
                  </a:cubicBezTo>
                  <a:cubicBezTo>
                    <a:pt x="15571" y="6194"/>
                    <a:pt x="15482" y="6186"/>
                    <a:pt x="15409" y="6149"/>
                  </a:cubicBezTo>
                  <a:cubicBezTo>
                    <a:pt x="14991" y="5933"/>
                    <a:pt x="14582" y="4752"/>
                    <a:pt x="14750" y="4321"/>
                  </a:cubicBezTo>
                  <a:cubicBezTo>
                    <a:pt x="14820" y="4146"/>
                    <a:pt x="14953" y="4038"/>
                    <a:pt x="15077" y="4038"/>
                  </a:cubicBezTo>
                  <a:close/>
                  <a:moveTo>
                    <a:pt x="8599" y="4367"/>
                  </a:moveTo>
                  <a:cubicBezTo>
                    <a:pt x="8679" y="4605"/>
                    <a:pt x="8819" y="4841"/>
                    <a:pt x="8825" y="5079"/>
                  </a:cubicBezTo>
                  <a:cubicBezTo>
                    <a:pt x="8838" y="5463"/>
                    <a:pt x="8796" y="5848"/>
                    <a:pt x="8703" y="6221"/>
                  </a:cubicBezTo>
                  <a:cubicBezTo>
                    <a:pt x="8654" y="6413"/>
                    <a:pt x="8451" y="6571"/>
                    <a:pt x="8315" y="6744"/>
                  </a:cubicBezTo>
                  <a:lnTo>
                    <a:pt x="8316" y="6745"/>
                  </a:lnTo>
                  <a:cubicBezTo>
                    <a:pt x="8146" y="6585"/>
                    <a:pt x="7846" y="6445"/>
                    <a:pt x="7822" y="6264"/>
                  </a:cubicBezTo>
                  <a:cubicBezTo>
                    <a:pt x="7760" y="5802"/>
                    <a:pt x="7820" y="5329"/>
                    <a:pt x="7834" y="4746"/>
                  </a:cubicBezTo>
                  <a:cubicBezTo>
                    <a:pt x="8101" y="4613"/>
                    <a:pt x="8351" y="4488"/>
                    <a:pt x="8599" y="4367"/>
                  </a:cubicBezTo>
                  <a:close/>
                  <a:moveTo>
                    <a:pt x="10499" y="5750"/>
                  </a:moveTo>
                  <a:cubicBezTo>
                    <a:pt x="10950" y="5953"/>
                    <a:pt x="11303" y="7165"/>
                    <a:pt x="11084" y="7451"/>
                  </a:cubicBezTo>
                  <a:cubicBezTo>
                    <a:pt x="10985" y="7576"/>
                    <a:pt x="10861" y="7635"/>
                    <a:pt x="10748" y="7635"/>
                  </a:cubicBezTo>
                  <a:cubicBezTo>
                    <a:pt x="10621" y="7635"/>
                    <a:pt x="10507" y="7561"/>
                    <a:pt x="10456" y="7424"/>
                  </a:cubicBezTo>
                  <a:cubicBezTo>
                    <a:pt x="10281" y="6983"/>
                    <a:pt x="10221" y="6493"/>
                    <a:pt x="10170" y="6016"/>
                  </a:cubicBezTo>
                  <a:cubicBezTo>
                    <a:pt x="10163" y="5930"/>
                    <a:pt x="10416" y="5812"/>
                    <a:pt x="10499" y="5750"/>
                  </a:cubicBezTo>
                  <a:close/>
                  <a:moveTo>
                    <a:pt x="5820" y="6172"/>
                  </a:moveTo>
                  <a:cubicBezTo>
                    <a:pt x="5847" y="6172"/>
                    <a:pt x="5871" y="6176"/>
                    <a:pt x="5889" y="6185"/>
                  </a:cubicBezTo>
                  <a:cubicBezTo>
                    <a:pt x="6233" y="6362"/>
                    <a:pt x="6575" y="7625"/>
                    <a:pt x="6432" y="8011"/>
                  </a:cubicBezTo>
                  <a:cubicBezTo>
                    <a:pt x="6357" y="8202"/>
                    <a:pt x="6222" y="8284"/>
                    <a:pt x="6099" y="8284"/>
                  </a:cubicBezTo>
                  <a:cubicBezTo>
                    <a:pt x="5991" y="8284"/>
                    <a:pt x="5892" y="8222"/>
                    <a:pt x="5850" y="8116"/>
                  </a:cubicBezTo>
                  <a:cubicBezTo>
                    <a:pt x="5624" y="7543"/>
                    <a:pt x="5521" y="6917"/>
                    <a:pt x="5395" y="6304"/>
                  </a:cubicBezTo>
                  <a:cubicBezTo>
                    <a:pt x="5395" y="6295"/>
                    <a:pt x="5666" y="6172"/>
                    <a:pt x="5820" y="6172"/>
                  </a:cubicBezTo>
                  <a:close/>
                  <a:moveTo>
                    <a:pt x="1807" y="7003"/>
                  </a:moveTo>
                  <a:cubicBezTo>
                    <a:pt x="1809" y="7003"/>
                    <a:pt x="1811" y="7003"/>
                    <a:pt x="1813" y="7003"/>
                  </a:cubicBezTo>
                  <a:cubicBezTo>
                    <a:pt x="1950" y="7017"/>
                    <a:pt x="2167" y="7130"/>
                    <a:pt x="2197" y="7245"/>
                  </a:cubicBezTo>
                  <a:cubicBezTo>
                    <a:pt x="2331" y="7739"/>
                    <a:pt x="2411" y="8257"/>
                    <a:pt x="2509" y="8751"/>
                  </a:cubicBezTo>
                  <a:cubicBezTo>
                    <a:pt x="2306" y="8923"/>
                    <a:pt x="2188" y="9102"/>
                    <a:pt x="2071" y="9102"/>
                  </a:cubicBezTo>
                  <a:cubicBezTo>
                    <a:pt x="2070" y="9102"/>
                    <a:pt x="2070" y="9102"/>
                    <a:pt x="2070" y="9102"/>
                  </a:cubicBezTo>
                  <a:lnTo>
                    <a:pt x="2068" y="9102"/>
                  </a:lnTo>
                  <a:cubicBezTo>
                    <a:pt x="1918" y="9098"/>
                    <a:pt x="1654" y="8966"/>
                    <a:pt x="1641" y="8863"/>
                  </a:cubicBezTo>
                  <a:cubicBezTo>
                    <a:pt x="1561" y="8331"/>
                    <a:pt x="1528" y="7793"/>
                    <a:pt x="1520" y="7254"/>
                  </a:cubicBezTo>
                  <a:cubicBezTo>
                    <a:pt x="1516" y="7166"/>
                    <a:pt x="1710" y="7003"/>
                    <a:pt x="1807" y="7003"/>
                  </a:cubicBezTo>
                  <a:close/>
                  <a:moveTo>
                    <a:pt x="17051" y="1"/>
                  </a:moveTo>
                  <a:cubicBezTo>
                    <a:pt x="16635" y="328"/>
                    <a:pt x="16260" y="625"/>
                    <a:pt x="15884" y="911"/>
                  </a:cubicBezTo>
                  <a:cubicBezTo>
                    <a:pt x="15800" y="977"/>
                    <a:pt x="15694" y="1020"/>
                    <a:pt x="15597" y="1046"/>
                  </a:cubicBezTo>
                  <a:cubicBezTo>
                    <a:pt x="15266" y="1135"/>
                    <a:pt x="14901" y="1142"/>
                    <a:pt x="14615" y="1296"/>
                  </a:cubicBezTo>
                  <a:cubicBezTo>
                    <a:pt x="11432" y="2417"/>
                    <a:pt x="8871" y="2740"/>
                    <a:pt x="5942" y="2740"/>
                  </a:cubicBezTo>
                  <a:cubicBezTo>
                    <a:pt x="5230" y="2740"/>
                    <a:pt x="4496" y="2721"/>
                    <a:pt x="3726" y="2689"/>
                  </a:cubicBezTo>
                  <a:cubicBezTo>
                    <a:pt x="2875" y="2655"/>
                    <a:pt x="1860" y="2625"/>
                    <a:pt x="1014" y="2525"/>
                  </a:cubicBezTo>
                  <a:cubicBezTo>
                    <a:pt x="1001" y="2559"/>
                    <a:pt x="809" y="3659"/>
                    <a:pt x="801" y="3694"/>
                  </a:cubicBezTo>
                  <a:lnTo>
                    <a:pt x="794" y="3711"/>
                  </a:lnTo>
                  <a:cubicBezTo>
                    <a:pt x="728" y="3970"/>
                    <a:pt x="662" y="4230"/>
                    <a:pt x="602" y="4487"/>
                  </a:cubicBezTo>
                  <a:cubicBezTo>
                    <a:pt x="588" y="4536"/>
                    <a:pt x="577" y="4591"/>
                    <a:pt x="567" y="4640"/>
                  </a:cubicBezTo>
                  <a:cubicBezTo>
                    <a:pt x="514" y="4866"/>
                    <a:pt x="466" y="5093"/>
                    <a:pt x="420" y="5316"/>
                  </a:cubicBezTo>
                  <a:cubicBezTo>
                    <a:pt x="320" y="5803"/>
                    <a:pt x="237" y="6287"/>
                    <a:pt x="173" y="6758"/>
                  </a:cubicBezTo>
                  <a:cubicBezTo>
                    <a:pt x="153" y="6883"/>
                    <a:pt x="139" y="7010"/>
                    <a:pt x="126" y="7134"/>
                  </a:cubicBezTo>
                  <a:cubicBezTo>
                    <a:pt x="15" y="8132"/>
                    <a:pt x="1" y="9085"/>
                    <a:pt x="133" y="9941"/>
                  </a:cubicBezTo>
                  <a:cubicBezTo>
                    <a:pt x="152" y="10068"/>
                    <a:pt x="174" y="10188"/>
                    <a:pt x="197" y="10306"/>
                  </a:cubicBezTo>
                  <a:cubicBezTo>
                    <a:pt x="2650" y="10064"/>
                    <a:pt x="5099" y="9777"/>
                    <a:pt x="7485" y="9097"/>
                  </a:cubicBezTo>
                  <a:cubicBezTo>
                    <a:pt x="9948" y="8393"/>
                    <a:pt x="12433" y="7760"/>
                    <a:pt x="14886" y="7007"/>
                  </a:cubicBezTo>
                  <a:cubicBezTo>
                    <a:pt x="15838" y="6717"/>
                    <a:pt x="16726" y="6200"/>
                    <a:pt x="17639" y="5771"/>
                  </a:cubicBezTo>
                  <a:cubicBezTo>
                    <a:pt x="17801" y="5696"/>
                    <a:pt x="18052" y="5591"/>
                    <a:pt x="18078" y="5464"/>
                  </a:cubicBezTo>
                  <a:cubicBezTo>
                    <a:pt x="18172" y="4940"/>
                    <a:pt x="18658" y="4877"/>
                    <a:pt x="18971" y="4611"/>
                  </a:cubicBezTo>
                  <a:cubicBezTo>
                    <a:pt x="19138" y="4474"/>
                    <a:pt x="19324" y="4363"/>
                    <a:pt x="19565" y="4196"/>
                  </a:cubicBezTo>
                  <a:cubicBezTo>
                    <a:pt x="19185" y="3484"/>
                    <a:pt x="18839" y="2780"/>
                    <a:pt x="18436" y="2113"/>
                  </a:cubicBezTo>
                  <a:cubicBezTo>
                    <a:pt x="18025" y="1425"/>
                    <a:pt x="17557" y="767"/>
                    <a:pt x="17051"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8"/>
            <p:cNvSpPr/>
            <p:nvPr/>
          </p:nvSpPr>
          <p:spPr>
            <a:xfrm>
              <a:off x="8225300" y="2774900"/>
              <a:ext cx="35575" cy="53950"/>
            </a:xfrm>
            <a:custGeom>
              <a:avLst/>
              <a:gdLst/>
              <a:ahLst/>
              <a:cxnLst/>
              <a:rect l="l" t="t" r="r" b="b"/>
              <a:pathLst>
                <a:path w="1423" h="2158" extrusionOk="0">
                  <a:moveTo>
                    <a:pt x="495" y="1"/>
                  </a:moveTo>
                  <a:cubicBezTo>
                    <a:pt x="371" y="1"/>
                    <a:pt x="237" y="109"/>
                    <a:pt x="167" y="284"/>
                  </a:cubicBezTo>
                  <a:cubicBezTo>
                    <a:pt x="0" y="715"/>
                    <a:pt x="409" y="1896"/>
                    <a:pt x="827" y="2112"/>
                  </a:cubicBezTo>
                  <a:cubicBezTo>
                    <a:pt x="899" y="2149"/>
                    <a:pt x="988" y="2157"/>
                    <a:pt x="1079" y="2157"/>
                  </a:cubicBezTo>
                  <a:cubicBezTo>
                    <a:pt x="1148" y="2157"/>
                    <a:pt x="1218" y="2153"/>
                    <a:pt x="1285" y="2153"/>
                  </a:cubicBezTo>
                  <a:cubicBezTo>
                    <a:pt x="1310" y="2153"/>
                    <a:pt x="1336" y="2154"/>
                    <a:pt x="1360" y="2155"/>
                  </a:cubicBezTo>
                  <a:cubicBezTo>
                    <a:pt x="1392" y="1971"/>
                    <a:pt x="1423" y="1904"/>
                    <a:pt x="1404" y="1863"/>
                  </a:cubicBezTo>
                  <a:cubicBezTo>
                    <a:pt x="1185" y="1287"/>
                    <a:pt x="998" y="689"/>
                    <a:pt x="705" y="148"/>
                  </a:cubicBezTo>
                  <a:cubicBezTo>
                    <a:pt x="652" y="46"/>
                    <a:pt x="576" y="1"/>
                    <a:pt x="4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8"/>
            <p:cNvSpPr/>
            <p:nvPr/>
          </p:nvSpPr>
          <p:spPr>
            <a:xfrm>
              <a:off x="8168675" y="2741200"/>
              <a:ext cx="28775" cy="65825"/>
            </a:xfrm>
            <a:custGeom>
              <a:avLst/>
              <a:gdLst/>
              <a:ahLst/>
              <a:cxnLst/>
              <a:rect l="l" t="t" r="r" b="b"/>
              <a:pathLst>
                <a:path w="1151" h="2633" extrusionOk="0">
                  <a:moveTo>
                    <a:pt x="497" y="0"/>
                  </a:moveTo>
                  <a:cubicBezTo>
                    <a:pt x="348" y="144"/>
                    <a:pt x="186" y="223"/>
                    <a:pt x="163" y="333"/>
                  </a:cubicBezTo>
                  <a:cubicBezTo>
                    <a:pt x="0" y="1032"/>
                    <a:pt x="44" y="1722"/>
                    <a:pt x="418" y="2343"/>
                  </a:cubicBezTo>
                  <a:cubicBezTo>
                    <a:pt x="508" y="2491"/>
                    <a:pt x="759" y="2539"/>
                    <a:pt x="940" y="2633"/>
                  </a:cubicBezTo>
                  <a:cubicBezTo>
                    <a:pt x="1004" y="2442"/>
                    <a:pt x="1151" y="2238"/>
                    <a:pt x="1127" y="2061"/>
                  </a:cubicBezTo>
                  <a:cubicBezTo>
                    <a:pt x="1033" y="1525"/>
                    <a:pt x="884" y="995"/>
                    <a:pt x="745" y="464"/>
                  </a:cubicBezTo>
                  <a:cubicBezTo>
                    <a:pt x="712" y="334"/>
                    <a:pt x="614" y="217"/>
                    <a:pt x="4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8"/>
            <p:cNvSpPr/>
            <p:nvPr/>
          </p:nvSpPr>
          <p:spPr>
            <a:xfrm>
              <a:off x="8114775" y="2817700"/>
              <a:ext cx="28525" cy="47150"/>
            </a:xfrm>
            <a:custGeom>
              <a:avLst/>
              <a:gdLst/>
              <a:ahLst/>
              <a:cxnLst/>
              <a:rect l="l" t="t" r="r" b="b"/>
              <a:pathLst>
                <a:path w="1141" h="1886" extrusionOk="0">
                  <a:moveTo>
                    <a:pt x="337" y="0"/>
                  </a:moveTo>
                  <a:cubicBezTo>
                    <a:pt x="254" y="62"/>
                    <a:pt x="1" y="181"/>
                    <a:pt x="8" y="266"/>
                  </a:cubicBezTo>
                  <a:cubicBezTo>
                    <a:pt x="59" y="743"/>
                    <a:pt x="121" y="1233"/>
                    <a:pt x="294" y="1674"/>
                  </a:cubicBezTo>
                  <a:cubicBezTo>
                    <a:pt x="345" y="1811"/>
                    <a:pt x="459" y="1885"/>
                    <a:pt x="586" y="1885"/>
                  </a:cubicBezTo>
                  <a:cubicBezTo>
                    <a:pt x="699" y="1885"/>
                    <a:pt x="823" y="1826"/>
                    <a:pt x="922" y="1700"/>
                  </a:cubicBezTo>
                  <a:cubicBezTo>
                    <a:pt x="1141" y="1416"/>
                    <a:pt x="788" y="204"/>
                    <a:pt x="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7806750" y="2605675"/>
              <a:ext cx="429375" cy="142900"/>
            </a:xfrm>
            <a:custGeom>
              <a:avLst/>
              <a:gdLst/>
              <a:ahLst/>
              <a:cxnLst/>
              <a:rect l="l" t="t" r="r" b="b"/>
              <a:pathLst>
                <a:path w="17175" h="5716" extrusionOk="0">
                  <a:moveTo>
                    <a:pt x="14133" y="1370"/>
                  </a:moveTo>
                  <a:cubicBezTo>
                    <a:pt x="14228" y="1370"/>
                    <a:pt x="14338" y="1403"/>
                    <a:pt x="14437" y="1460"/>
                  </a:cubicBezTo>
                  <a:cubicBezTo>
                    <a:pt x="14811" y="1673"/>
                    <a:pt x="15185" y="2893"/>
                    <a:pt x="14975" y="3382"/>
                  </a:cubicBezTo>
                  <a:cubicBezTo>
                    <a:pt x="14916" y="3511"/>
                    <a:pt x="14817" y="3580"/>
                    <a:pt x="14715" y="3580"/>
                  </a:cubicBezTo>
                  <a:cubicBezTo>
                    <a:pt x="14616" y="3580"/>
                    <a:pt x="14515" y="3514"/>
                    <a:pt x="14449" y="3371"/>
                  </a:cubicBezTo>
                  <a:cubicBezTo>
                    <a:pt x="14206" y="2829"/>
                    <a:pt x="14000" y="2259"/>
                    <a:pt x="13900" y="1676"/>
                  </a:cubicBezTo>
                  <a:cubicBezTo>
                    <a:pt x="13862" y="1459"/>
                    <a:pt x="13977" y="1370"/>
                    <a:pt x="14133" y="1370"/>
                  </a:cubicBezTo>
                  <a:close/>
                  <a:moveTo>
                    <a:pt x="9331" y="2710"/>
                  </a:moveTo>
                  <a:cubicBezTo>
                    <a:pt x="9439" y="2710"/>
                    <a:pt x="9625" y="2898"/>
                    <a:pt x="9642" y="3018"/>
                  </a:cubicBezTo>
                  <a:cubicBezTo>
                    <a:pt x="9690" y="3411"/>
                    <a:pt x="9697" y="3807"/>
                    <a:pt x="9667" y="4202"/>
                  </a:cubicBezTo>
                  <a:cubicBezTo>
                    <a:pt x="9657" y="4314"/>
                    <a:pt x="9453" y="4498"/>
                    <a:pt x="9346" y="4498"/>
                  </a:cubicBezTo>
                  <a:cubicBezTo>
                    <a:pt x="9344" y="4498"/>
                    <a:pt x="9343" y="4498"/>
                    <a:pt x="9341" y="4498"/>
                  </a:cubicBezTo>
                  <a:cubicBezTo>
                    <a:pt x="9199" y="4482"/>
                    <a:pt x="8967" y="4334"/>
                    <a:pt x="8949" y="4214"/>
                  </a:cubicBezTo>
                  <a:cubicBezTo>
                    <a:pt x="8888" y="3826"/>
                    <a:pt x="8903" y="3429"/>
                    <a:pt x="8893" y="2998"/>
                  </a:cubicBezTo>
                  <a:cubicBezTo>
                    <a:pt x="9063" y="2878"/>
                    <a:pt x="9195" y="2712"/>
                    <a:pt x="9329" y="2710"/>
                  </a:cubicBezTo>
                  <a:cubicBezTo>
                    <a:pt x="9329" y="2710"/>
                    <a:pt x="9330" y="2710"/>
                    <a:pt x="9331" y="2710"/>
                  </a:cubicBezTo>
                  <a:close/>
                  <a:moveTo>
                    <a:pt x="5205" y="3578"/>
                  </a:moveTo>
                  <a:cubicBezTo>
                    <a:pt x="5224" y="3578"/>
                    <a:pt x="5242" y="3580"/>
                    <a:pt x="5257" y="3584"/>
                  </a:cubicBezTo>
                  <a:cubicBezTo>
                    <a:pt x="5595" y="3675"/>
                    <a:pt x="5810" y="4491"/>
                    <a:pt x="5591" y="5035"/>
                  </a:cubicBezTo>
                  <a:cubicBezTo>
                    <a:pt x="5506" y="5052"/>
                    <a:pt x="5353" y="5131"/>
                    <a:pt x="5212" y="5131"/>
                  </a:cubicBezTo>
                  <a:cubicBezTo>
                    <a:pt x="5184" y="5131"/>
                    <a:pt x="5156" y="5128"/>
                    <a:pt x="5130" y="5121"/>
                  </a:cubicBezTo>
                  <a:cubicBezTo>
                    <a:pt x="4843" y="5049"/>
                    <a:pt x="4612" y="4145"/>
                    <a:pt x="4799" y="3789"/>
                  </a:cubicBezTo>
                  <a:cubicBezTo>
                    <a:pt x="4858" y="3683"/>
                    <a:pt x="5068" y="3578"/>
                    <a:pt x="5205" y="3578"/>
                  </a:cubicBezTo>
                  <a:close/>
                  <a:moveTo>
                    <a:pt x="16499" y="1"/>
                  </a:moveTo>
                  <a:cubicBezTo>
                    <a:pt x="12599" y="1306"/>
                    <a:pt x="8694" y="2194"/>
                    <a:pt x="4645" y="2473"/>
                  </a:cubicBezTo>
                  <a:cubicBezTo>
                    <a:pt x="4473" y="2485"/>
                    <a:pt x="755" y="3506"/>
                    <a:pt x="585" y="3515"/>
                  </a:cubicBezTo>
                  <a:cubicBezTo>
                    <a:pt x="426" y="4003"/>
                    <a:pt x="312" y="3989"/>
                    <a:pt x="155" y="4499"/>
                  </a:cubicBezTo>
                  <a:cubicBezTo>
                    <a:pt x="0" y="4989"/>
                    <a:pt x="3357" y="4992"/>
                    <a:pt x="3216" y="5498"/>
                  </a:cubicBezTo>
                  <a:cubicBezTo>
                    <a:pt x="4327" y="5635"/>
                    <a:pt x="5445" y="5715"/>
                    <a:pt x="6574" y="5715"/>
                  </a:cubicBezTo>
                  <a:cubicBezTo>
                    <a:pt x="7399" y="5715"/>
                    <a:pt x="8230" y="5672"/>
                    <a:pt x="9068" y="5577"/>
                  </a:cubicBezTo>
                  <a:cubicBezTo>
                    <a:pt x="11972" y="5245"/>
                    <a:pt x="14581" y="4198"/>
                    <a:pt x="17174" y="2919"/>
                  </a:cubicBezTo>
                  <a:cubicBezTo>
                    <a:pt x="16953" y="1965"/>
                    <a:pt x="16736" y="1026"/>
                    <a:pt x="16499"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a:off x="8153300" y="2639900"/>
              <a:ext cx="33075" cy="55275"/>
            </a:xfrm>
            <a:custGeom>
              <a:avLst/>
              <a:gdLst/>
              <a:ahLst/>
              <a:cxnLst/>
              <a:rect l="l" t="t" r="r" b="b"/>
              <a:pathLst>
                <a:path w="1323" h="2211" extrusionOk="0">
                  <a:moveTo>
                    <a:pt x="271" y="1"/>
                  </a:moveTo>
                  <a:cubicBezTo>
                    <a:pt x="116" y="1"/>
                    <a:pt x="1" y="90"/>
                    <a:pt x="39" y="307"/>
                  </a:cubicBezTo>
                  <a:cubicBezTo>
                    <a:pt x="138" y="890"/>
                    <a:pt x="344" y="1460"/>
                    <a:pt x="588" y="2002"/>
                  </a:cubicBezTo>
                  <a:cubicBezTo>
                    <a:pt x="654" y="2145"/>
                    <a:pt x="755" y="2211"/>
                    <a:pt x="854" y="2211"/>
                  </a:cubicBezTo>
                  <a:cubicBezTo>
                    <a:pt x="955" y="2211"/>
                    <a:pt x="1054" y="2142"/>
                    <a:pt x="1113" y="2013"/>
                  </a:cubicBezTo>
                  <a:cubicBezTo>
                    <a:pt x="1323" y="1524"/>
                    <a:pt x="949" y="304"/>
                    <a:pt x="575" y="91"/>
                  </a:cubicBezTo>
                  <a:cubicBezTo>
                    <a:pt x="476" y="34"/>
                    <a:pt x="366"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8"/>
            <p:cNvSpPr/>
            <p:nvPr/>
          </p:nvSpPr>
          <p:spPr>
            <a:xfrm>
              <a:off x="8054725" y="2783175"/>
              <a:ext cx="26975" cy="59425"/>
            </a:xfrm>
            <a:custGeom>
              <a:avLst/>
              <a:gdLst/>
              <a:ahLst/>
              <a:cxnLst/>
              <a:rect l="l" t="t" r="r" b="b"/>
              <a:pathLst>
                <a:path w="1079" h="2377" extrusionOk="0">
                  <a:moveTo>
                    <a:pt x="840" y="0"/>
                  </a:moveTo>
                  <a:cubicBezTo>
                    <a:pt x="592" y="120"/>
                    <a:pt x="342" y="245"/>
                    <a:pt x="74" y="378"/>
                  </a:cubicBezTo>
                  <a:cubicBezTo>
                    <a:pt x="60" y="962"/>
                    <a:pt x="1" y="1435"/>
                    <a:pt x="63" y="1897"/>
                  </a:cubicBezTo>
                  <a:cubicBezTo>
                    <a:pt x="86" y="2077"/>
                    <a:pt x="386" y="2217"/>
                    <a:pt x="556" y="2376"/>
                  </a:cubicBezTo>
                  <a:cubicBezTo>
                    <a:pt x="691" y="2203"/>
                    <a:pt x="895" y="2045"/>
                    <a:pt x="944" y="1853"/>
                  </a:cubicBezTo>
                  <a:cubicBezTo>
                    <a:pt x="1037" y="1480"/>
                    <a:pt x="1078" y="1096"/>
                    <a:pt x="1066" y="711"/>
                  </a:cubicBezTo>
                  <a:cubicBezTo>
                    <a:pt x="1059" y="473"/>
                    <a:pt x="920" y="237"/>
                    <a:pt x="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8"/>
            <p:cNvSpPr/>
            <p:nvPr/>
          </p:nvSpPr>
          <p:spPr>
            <a:xfrm>
              <a:off x="7995575" y="2828250"/>
              <a:ext cx="29550" cy="52825"/>
            </a:xfrm>
            <a:custGeom>
              <a:avLst/>
              <a:gdLst/>
              <a:ahLst/>
              <a:cxnLst/>
              <a:rect l="l" t="t" r="r" b="b"/>
              <a:pathLst>
                <a:path w="1182" h="2113" extrusionOk="0">
                  <a:moveTo>
                    <a:pt x="425" y="1"/>
                  </a:moveTo>
                  <a:cubicBezTo>
                    <a:pt x="271" y="1"/>
                    <a:pt x="0" y="124"/>
                    <a:pt x="1" y="133"/>
                  </a:cubicBezTo>
                  <a:cubicBezTo>
                    <a:pt x="127" y="746"/>
                    <a:pt x="230" y="1372"/>
                    <a:pt x="455" y="1945"/>
                  </a:cubicBezTo>
                  <a:cubicBezTo>
                    <a:pt x="497" y="2051"/>
                    <a:pt x="596" y="2113"/>
                    <a:pt x="704" y="2113"/>
                  </a:cubicBezTo>
                  <a:cubicBezTo>
                    <a:pt x="828" y="2113"/>
                    <a:pt x="963" y="2031"/>
                    <a:pt x="1037" y="1840"/>
                  </a:cubicBezTo>
                  <a:cubicBezTo>
                    <a:pt x="1181" y="1454"/>
                    <a:pt x="838" y="191"/>
                    <a:pt x="495" y="14"/>
                  </a:cubicBezTo>
                  <a:cubicBezTo>
                    <a:pt x="477" y="5"/>
                    <a:pt x="453" y="1"/>
                    <a:pt x="4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8"/>
            <p:cNvSpPr/>
            <p:nvPr/>
          </p:nvSpPr>
          <p:spPr>
            <a:xfrm>
              <a:off x="8028925" y="2673450"/>
              <a:ext cx="20300" cy="44675"/>
            </a:xfrm>
            <a:custGeom>
              <a:avLst/>
              <a:gdLst/>
              <a:ahLst/>
              <a:cxnLst/>
              <a:rect l="l" t="t" r="r" b="b"/>
              <a:pathLst>
                <a:path w="812" h="1787" extrusionOk="0">
                  <a:moveTo>
                    <a:pt x="445" y="0"/>
                  </a:moveTo>
                  <a:cubicBezTo>
                    <a:pt x="444" y="0"/>
                    <a:pt x="443" y="0"/>
                    <a:pt x="443" y="0"/>
                  </a:cubicBezTo>
                  <a:cubicBezTo>
                    <a:pt x="309" y="1"/>
                    <a:pt x="176" y="167"/>
                    <a:pt x="6" y="287"/>
                  </a:cubicBezTo>
                  <a:cubicBezTo>
                    <a:pt x="17" y="720"/>
                    <a:pt x="1" y="1115"/>
                    <a:pt x="62" y="1504"/>
                  </a:cubicBezTo>
                  <a:cubicBezTo>
                    <a:pt x="80" y="1622"/>
                    <a:pt x="312" y="1771"/>
                    <a:pt x="454" y="1787"/>
                  </a:cubicBezTo>
                  <a:cubicBezTo>
                    <a:pt x="456" y="1787"/>
                    <a:pt x="457" y="1787"/>
                    <a:pt x="459" y="1787"/>
                  </a:cubicBezTo>
                  <a:cubicBezTo>
                    <a:pt x="567" y="1787"/>
                    <a:pt x="771" y="1603"/>
                    <a:pt x="781" y="1491"/>
                  </a:cubicBezTo>
                  <a:cubicBezTo>
                    <a:pt x="811" y="1096"/>
                    <a:pt x="803" y="700"/>
                    <a:pt x="755" y="307"/>
                  </a:cubicBezTo>
                  <a:cubicBezTo>
                    <a:pt x="738" y="188"/>
                    <a:pt x="554" y="0"/>
                    <a:pt x="4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8"/>
            <p:cNvSpPr/>
            <p:nvPr/>
          </p:nvSpPr>
          <p:spPr>
            <a:xfrm>
              <a:off x="7898600" y="2849025"/>
              <a:ext cx="24850" cy="52525"/>
            </a:xfrm>
            <a:custGeom>
              <a:avLst/>
              <a:gdLst/>
              <a:ahLst/>
              <a:cxnLst/>
              <a:rect l="l" t="t" r="r" b="b"/>
              <a:pathLst>
                <a:path w="994" h="2101" extrusionOk="0">
                  <a:moveTo>
                    <a:pt x="292" y="1"/>
                  </a:moveTo>
                  <a:cubicBezTo>
                    <a:pt x="195" y="1"/>
                    <a:pt x="1" y="164"/>
                    <a:pt x="5" y="252"/>
                  </a:cubicBezTo>
                  <a:cubicBezTo>
                    <a:pt x="13" y="791"/>
                    <a:pt x="46" y="1329"/>
                    <a:pt x="125" y="1861"/>
                  </a:cubicBezTo>
                  <a:cubicBezTo>
                    <a:pt x="139" y="1964"/>
                    <a:pt x="403" y="2096"/>
                    <a:pt x="553" y="2100"/>
                  </a:cubicBezTo>
                  <a:cubicBezTo>
                    <a:pt x="554" y="2100"/>
                    <a:pt x="554" y="2100"/>
                    <a:pt x="555" y="2100"/>
                  </a:cubicBezTo>
                  <a:cubicBezTo>
                    <a:pt x="672" y="2100"/>
                    <a:pt x="790" y="1921"/>
                    <a:pt x="993" y="1749"/>
                  </a:cubicBezTo>
                  <a:cubicBezTo>
                    <a:pt x="895" y="1255"/>
                    <a:pt x="815" y="737"/>
                    <a:pt x="682" y="243"/>
                  </a:cubicBezTo>
                  <a:cubicBezTo>
                    <a:pt x="652" y="128"/>
                    <a:pt x="435" y="15"/>
                    <a:pt x="298" y="1"/>
                  </a:cubicBezTo>
                  <a:cubicBezTo>
                    <a:pt x="296" y="1"/>
                    <a:pt x="294" y="1"/>
                    <a:pt x="2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8"/>
            <p:cNvSpPr/>
            <p:nvPr/>
          </p:nvSpPr>
          <p:spPr>
            <a:xfrm>
              <a:off x="7923025" y="2781750"/>
              <a:ext cx="22925" cy="44300"/>
            </a:xfrm>
            <a:custGeom>
              <a:avLst/>
              <a:gdLst/>
              <a:ahLst/>
              <a:cxnLst/>
              <a:rect l="l" t="t" r="r" b="b"/>
              <a:pathLst>
                <a:path w="917" h="1772" extrusionOk="0">
                  <a:moveTo>
                    <a:pt x="430" y="1"/>
                  </a:moveTo>
                  <a:cubicBezTo>
                    <a:pt x="313" y="1"/>
                    <a:pt x="81" y="208"/>
                    <a:pt x="58" y="338"/>
                  </a:cubicBezTo>
                  <a:cubicBezTo>
                    <a:pt x="1" y="690"/>
                    <a:pt x="12" y="1058"/>
                    <a:pt x="61" y="1411"/>
                  </a:cubicBezTo>
                  <a:cubicBezTo>
                    <a:pt x="81" y="1550"/>
                    <a:pt x="277" y="1772"/>
                    <a:pt x="381" y="1772"/>
                  </a:cubicBezTo>
                  <a:cubicBezTo>
                    <a:pt x="382" y="1772"/>
                    <a:pt x="383" y="1772"/>
                    <a:pt x="384" y="1772"/>
                  </a:cubicBezTo>
                  <a:cubicBezTo>
                    <a:pt x="539" y="1763"/>
                    <a:pt x="685" y="1579"/>
                    <a:pt x="842" y="1463"/>
                  </a:cubicBezTo>
                  <a:cubicBezTo>
                    <a:pt x="856" y="1070"/>
                    <a:pt x="917" y="724"/>
                    <a:pt x="862" y="394"/>
                  </a:cubicBezTo>
                  <a:cubicBezTo>
                    <a:pt x="835" y="236"/>
                    <a:pt x="611" y="41"/>
                    <a:pt x="448" y="3"/>
                  </a:cubicBezTo>
                  <a:cubicBezTo>
                    <a:pt x="443" y="1"/>
                    <a:pt x="436" y="1"/>
                    <a:pt x="4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8"/>
            <p:cNvSpPr/>
            <p:nvPr/>
          </p:nvSpPr>
          <p:spPr>
            <a:xfrm>
              <a:off x="7922050" y="2695100"/>
              <a:ext cx="30000" cy="38875"/>
            </a:xfrm>
            <a:custGeom>
              <a:avLst/>
              <a:gdLst/>
              <a:ahLst/>
              <a:cxnLst/>
              <a:rect l="l" t="t" r="r" b="b"/>
              <a:pathLst>
                <a:path w="1200" h="1555" extrusionOk="0">
                  <a:moveTo>
                    <a:pt x="593" y="1"/>
                  </a:moveTo>
                  <a:cubicBezTo>
                    <a:pt x="456" y="1"/>
                    <a:pt x="246" y="106"/>
                    <a:pt x="187" y="213"/>
                  </a:cubicBezTo>
                  <a:cubicBezTo>
                    <a:pt x="0" y="569"/>
                    <a:pt x="231" y="1474"/>
                    <a:pt x="518" y="1545"/>
                  </a:cubicBezTo>
                  <a:cubicBezTo>
                    <a:pt x="544" y="1552"/>
                    <a:pt x="571" y="1555"/>
                    <a:pt x="598" y="1555"/>
                  </a:cubicBezTo>
                  <a:cubicBezTo>
                    <a:pt x="740" y="1555"/>
                    <a:pt x="894" y="1475"/>
                    <a:pt x="979" y="1458"/>
                  </a:cubicBezTo>
                  <a:cubicBezTo>
                    <a:pt x="1199" y="914"/>
                    <a:pt x="983" y="98"/>
                    <a:pt x="645" y="7"/>
                  </a:cubicBezTo>
                  <a:cubicBezTo>
                    <a:pt x="630" y="3"/>
                    <a:pt x="612" y="1"/>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a:off x="7864050" y="2922500"/>
              <a:ext cx="1650" cy="9125"/>
            </a:xfrm>
            <a:custGeom>
              <a:avLst/>
              <a:gdLst/>
              <a:ahLst/>
              <a:cxnLst/>
              <a:rect l="l" t="t" r="r" b="b"/>
              <a:pathLst>
                <a:path w="66" h="365" extrusionOk="0">
                  <a:moveTo>
                    <a:pt x="1" y="0"/>
                  </a:moveTo>
                  <a:cubicBezTo>
                    <a:pt x="16" y="123"/>
                    <a:pt x="38" y="245"/>
                    <a:pt x="65" y="365"/>
                  </a:cubicBezTo>
                  <a:cubicBezTo>
                    <a:pt x="42" y="247"/>
                    <a:pt x="20" y="127"/>
                    <a:pt x="1"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a:off x="7801375" y="2530575"/>
              <a:ext cx="756100" cy="420875"/>
            </a:xfrm>
            <a:custGeom>
              <a:avLst/>
              <a:gdLst/>
              <a:ahLst/>
              <a:cxnLst/>
              <a:rect l="l" t="t" r="r" b="b"/>
              <a:pathLst>
                <a:path w="30244" h="16835" extrusionOk="0">
                  <a:moveTo>
                    <a:pt x="25185" y="926"/>
                  </a:moveTo>
                  <a:cubicBezTo>
                    <a:pt x="25577" y="926"/>
                    <a:pt x="25633" y="1147"/>
                    <a:pt x="25378" y="1600"/>
                  </a:cubicBezTo>
                  <a:cubicBezTo>
                    <a:pt x="24962" y="2334"/>
                    <a:pt x="24504" y="3037"/>
                    <a:pt x="24065" y="3756"/>
                  </a:cubicBezTo>
                  <a:cubicBezTo>
                    <a:pt x="23959" y="3926"/>
                    <a:pt x="23847" y="4090"/>
                    <a:pt x="23738" y="4258"/>
                  </a:cubicBezTo>
                  <a:cubicBezTo>
                    <a:pt x="23709" y="4243"/>
                    <a:pt x="23652" y="4226"/>
                    <a:pt x="23650" y="4205"/>
                  </a:cubicBezTo>
                  <a:cubicBezTo>
                    <a:pt x="23572" y="3587"/>
                    <a:pt x="23318" y="3292"/>
                    <a:pt x="22983" y="3292"/>
                  </a:cubicBezTo>
                  <a:cubicBezTo>
                    <a:pt x="22740" y="3292"/>
                    <a:pt x="22455" y="3446"/>
                    <a:pt x="22163" y="3744"/>
                  </a:cubicBezTo>
                  <a:cubicBezTo>
                    <a:pt x="21548" y="4366"/>
                    <a:pt x="20966" y="5011"/>
                    <a:pt x="20283" y="5735"/>
                  </a:cubicBezTo>
                  <a:cubicBezTo>
                    <a:pt x="20246" y="5524"/>
                    <a:pt x="20212" y="5343"/>
                    <a:pt x="20184" y="5166"/>
                  </a:cubicBezTo>
                  <a:cubicBezTo>
                    <a:pt x="20165" y="5036"/>
                    <a:pt x="20193" y="4811"/>
                    <a:pt x="20130" y="4782"/>
                  </a:cubicBezTo>
                  <a:cubicBezTo>
                    <a:pt x="20069" y="4755"/>
                    <a:pt x="19990" y="4741"/>
                    <a:pt x="19911" y="4741"/>
                  </a:cubicBezTo>
                  <a:cubicBezTo>
                    <a:pt x="19829" y="4741"/>
                    <a:pt x="19746" y="4757"/>
                    <a:pt x="19681" y="4789"/>
                  </a:cubicBezTo>
                  <a:cubicBezTo>
                    <a:pt x="19192" y="5023"/>
                    <a:pt x="18718" y="5297"/>
                    <a:pt x="18166" y="5594"/>
                  </a:cubicBezTo>
                  <a:cubicBezTo>
                    <a:pt x="17980" y="4816"/>
                    <a:pt x="17799" y="4111"/>
                    <a:pt x="17651" y="3401"/>
                  </a:cubicBezTo>
                  <a:cubicBezTo>
                    <a:pt x="17621" y="3266"/>
                    <a:pt x="17699" y="3090"/>
                    <a:pt x="17767" y="2950"/>
                  </a:cubicBezTo>
                  <a:cubicBezTo>
                    <a:pt x="18228" y="2047"/>
                    <a:pt x="19067" y="1555"/>
                    <a:pt x="19954" y="1067"/>
                  </a:cubicBezTo>
                  <a:lnTo>
                    <a:pt x="19954" y="1067"/>
                  </a:lnTo>
                  <a:cubicBezTo>
                    <a:pt x="19754" y="1584"/>
                    <a:pt x="19518" y="2093"/>
                    <a:pt x="19367" y="2624"/>
                  </a:cubicBezTo>
                  <a:cubicBezTo>
                    <a:pt x="19298" y="2868"/>
                    <a:pt x="19384" y="3152"/>
                    <a:pt x="19404" y="3419"/>
                  </a:cubicBezTo>
                  <a:cubicBezTo>
                    <a:pt x="19650" y="3367"/>
                    <a:pt x="19933" y="3373"/>
                    <a:pt x="20141" y="3253"/>
                  </a:cubicBezTo>
                  <a:cubicBezTo>
                    <a:pt x="21203" y="2641"/>
                    <a:pt x="22221" y="1953"/>
                    <a:pt x="23301" y="1383"/>
                  </a:cubicBezTo>
                  <a:cubicBezTo>
                    <a:pt x="23800" y="1118"/>
                    <a:pt x="24407" y="1024"/>
                    <a:pt x="24974" y="943"/>
                  </a:cubicBezTo>
                  <a:cubicBezTo>
                    <a:pt x="25053" y="932"/>
                    <a:pt x="25123" y="926"/>
                    <a:pt x="25185" y="926"/>
                  </a:cubicBezTo>
                  <a:close/>
                  <a:moveTo>
                    <a:pt x="22742" y="4085"/>
                  </a:moveTo>
                  <a:cubicBezTo>
                    <a:pt x="22829" y="4114"/>
                    <a:pt x="22915" y="4148"/>
                    <a:pt x="23001" y="4181"/>
                  </a:cubicBezTo>
                  <a:cubicBezTo>
                    <a:pt x="22911" y="4744"/>
                    <a:pt x="22805" y="5309"/>
                    <a:pt x="22740" y="5873"/>
                  </a:cubicBezTo>
                  <a:cubicBezTo>
                    <a:pt x="22717" y="6086"/>
                    <a:pt x="22719" y="6410"/>
                    <a:pt x="22840" y="6501"/>
                  </a:cubicBezTo>
                  <a:cubicBezTo>
                    <a:pt x="22893" y="6539"/>
                    <a:pt x="22970" y="6554"/>
                    <a:pt x="23057" y="6554"/>
                  </a:cubicBezTo>
                  <a:cubicBezTo>
                    <a:pt x="23199" y="6554"/>
                    <a:pt x="23366" y="6513"/>
                    <a:pt x="23490" y="6463"/>
                  </a:cubicBezTo>
                  <a:cubicBezTo>
                    <a:pt x="24534" y="6025"/>
                    <a:pt x="25539" y="5470"/>
                    <a:pt x="26618" y="5130"/>
                  </a:cubicBezTo>
                  <a:cubicBezTo>
                    <a:pt x="27322" y="4911"/>
                    <a:pt x="28121" y="4969"/>
                    <a:pt x="28880" y="4937"/>
                  </a:cubicBezTo>
                  <a:cubicBezTo>
                    <a:pt x="28892" y="4937"/>
                    <a:pt x="28904" y="4937"/>
                    <a:pt x="28915" y="4937"/>
                  </a:cubicBezTo>
                  <a:cubicBezTo>
                    <a:pt x="29262" y="4937"/>
                    <a:pt x="29368" y="5169"/>
                    <a:pt x="29192" y="5477"/>
                  </a:cubicBezTo>
                  <a:cubicBezTo>
                    <a:pt x="29019" y="5773"/>
                    <a:pt x="28848" y="6114"/>
                    <a:pt x="28581" y="6307"/>
                  </a:cubicBezTo>
                  <a:cubicBezTo>
                    <a:pt x="27533" y="7076"/>
                    <a:pt x="26460" y="7817"/>
                    <a:pt x="25185" y="8178"/>
                  </a:cubicBezTo>
                  <a:cubicBezTo>
                    <a:pt x="24411" y="8401"/>
                    <a:pt x="23649" y="8671"/>
                    <a:pt x="22884" y="8932"/>
                  </a:cubicBezTo>
                  <a:cubicBezTo>
                    <a:pt x="22794" y="8964"/>
                    <a:pt x="22714" y="8981"/>
                    <a:pt x="22644" y="8981"/>
                  </a:cubicBezTo>
                  <a:cubicBezTo>
                    <a:pt x="22476" y="8981"/>
                    <a:pt x="22354" y="8886"/>
                    <a:pt x="22234" y="8670"/>
                  </a:cubicBezTo>
                  <a:cubicBezTo>
                    <a:pt x="21866" y="7993"/>
                    <a:pt x="21428" y="7361"/>
                    <a:pt x="21058" y="6688"/>
                  </a:cubicBezTo>
                  <a:cubicBezTo>
                    <a:pt x="20969" y="6526"/>
                    <a:pt x="20956" y="6216"/>
                    <a:pt x="21055" y="6087"/>
                  </a:cubicBezTo>
                  <a:cubicBezTo>
                    <a:pt x="21590" y="5400"/>
                    <a:pt x="22172" y="4745"/>
                    <a:pt x="22742" y="4085"/>
                  </a:cubicBezTo>
                  <a:close/>
                  <a:moveTo>
                    <a:pt x="20311" y="0"/>
                  </a:moveTo>
                  <a:cubicBezTo>
                    <a:pt x="20142" y="0"/>
                    <a:pt x="19948" y="50"/>
                    <a:pt x="19834" y="131"/>
                  </a:cubicBezTo>
                  <a:cubicBezTo>
                    <a:pt x="18949" y="768"/>
                    <a:pt x="18099" y="1456"/>
                    <a:pt x="17191" y="2167"/>
                  </a:cubicBezTo>
                  <a:cubicBezTo>
                    <a:pt x="17180" y="2167"/>
                    <a:pt x="17169" y="2167"/>
                    <a:pt x="17157" y="2167"/>
                  </a:cubicBezTo>
                  <a:cubicBezTo>
                    <a:pt x="17102" y="2167"/>
                    <a:pt x="17028" y="2164"/>
                    <a:pt x="16945" y="2164"/>
                  </a:cubicBezTo>
                  <a:cubicBezTo>
                    <a:pt x="16823" y="2164"/>
                    <a:pt x="16680" y="2172"/>
                    <a:pt x="16548" y="2213"/>
                  </a:cubicBezTo>
                  <a:cubicBezTo>
                    <a:pt x="14271" y="2906"/>
                    <a:pt x="12012" y="3654"/>
                    <a:pt x="9650" y="4045"/>
                  </a:cubicBezTo>
                  <a:cubicBezTo>
                    <a:pt x="7975" y="4321"/>
                    <a:pt x="2490" y="5726"/>
                    <a:pt x="807" y="5862"/>
                  </a:cubicBezTo>
                  <a:cubicBezTo>
                    <a:pt x="722" y="6120"/>
                    <a:pt x="634" y="6385"/>
                    <a:pt x="549" y="6657"/>
                  </a:cubicBezTo>
                  <a:cubicBezTo>
                    <a:pt x="719" y="6650"/>
                    <a:pt x="881" y="6647"/>
                    <a:pt x="1053" y="6635"/>
                  </a:cubicBezTo>
                  <a:cubicBezTo>
                    <a:pt x="5102" y="6357"/>
                    <a:pt x="12816" y="4309"/>
                    <a:pt x="16715" y="3005"/>
                  </a:cubicBezTo>
                  <a:cubicBezTo>
                    <a:pt x="16952" y="4030"/>
                    <a:pt x="17169" y="4969"/>
                    <a:pt x="17390" y="5925"/>
                  </a:cubicBezTo>
                  <a:cubicBezTo>
                    <a:pt x="14798" y="7203"/>
                    <a:pt x="13035" y="7470"/>
                    <a:pt x="9445" y="7656"/>
                  </a:cubicBezTo>
                  <a:cubicBezTo>
                    <a:pt x="8712" y="7694"/>
                    <a:pt x="7551" y="7716"/>
                    <a:pt x="6280" y="7716"/>
                  </a:cubicBezTo>
                  <a:cubicBezTo>
                    <a:pt x="4096" y="7716"/>
                    <a:pt x="1587" y="7653"/>
                    <a:pt x="371" y="7503"/>
                  </a:cubicBezTo>
                  <a:cubicBezTo>
                    <a:pt x="291" y="7776"/>
                    <a:pt x="73" y="7808"/>
                    <a:pt x="0" y="8084"/>
                  </a:cubicBezTo>
                  <a:lnTo>
                    <a:pt x="2926" y="8364"/>
                  </a:lnTo>
                  <a:cubicBezTo>
                    <a:pt x="4254" y="8478"/>
                    <a:pt x="5957" y="8593"/>
                    <a:pt x="6809" y="8593"/>
                  </a:cubicBezTo>
                  <a:cubicBezTo>
                    <a:pt x="11058" y="8593"/>
                    <a:pt x="12723" y="8418"/>
                    <a:pt x="16992" y="7033"/>
                  </a:cubicBezTo>
                  <a:cubicBezTo>
                    <a:pt x="17277" y="6878"/>
                    <a:pt x="17644" y="6872"/>
                    <a:pt x="17973" y="6783"/>
                  </a:cubicBezTo>
                  <a:cubicBezTo>
                    <a:pt x="18072" y="6757"/>
                    <a:pt x="18176" y="6714"/>
                    <a:pt x="18260" y="6648"/>
                  </a:cubicBezTo>
                  <a:cubicBezTo>
                    <a:pt x="18636" y="6361"/>
                    <a:pt x="19011" y="6064"/>
                    <a:pt x="19428" y="5738"/>
                  </a:cubicBezTo>
                  <a:cubicBezTo>
                    <a:pt x="19933" y="6504"/>
                    <a:pt x="20401" y="7161"/>
                    <a:pt x="20812" y="7851"/>
                  </a:cubicBezTo>
                  <a:cubicBezTo>
                    <a:pt x="21213" y="8516"/>
                    <a:pt x="21560" y="9220"/>
                    <a:pt x="21940" y="9932"/>
                  </a:cubicBezTo>
                  <a:cubicBezTo>
                    <a:pt x="21699" y="10099"/>
                    <a:pt x="21513" y="10210"/>
                    <a:pt x="21347" y="10347"/>
                  </a:cubicBezTo>
                  <a:cubicBezTo>
                    <a:pt x="21033" y="10613"/>
                    <a:pt x="20547" y="10677"/>
                    <a:pt x="20453" y="11200"/>
                  </a:cubicBezTo>
                  <a:cubicBezTo>
                    <a:pt x="20426" y="11329"/>
                    <a:pt x="20175" y="11433"/>
                    <a:pt x="20014" y="11507"/>
                  </a:cubicBezTo>
                  <a:cubicBezTo>
                    <a:pt x="19101" y="11936"/>
                    <a:pt x="18213" y="12454"/>
                    <a:pt x="17261" y="12743"/>
                  </a:cubicBezTo>
                  <a:cubicBezTo>
                    <a:pt x="14808" y="13497"/>
                    <a:pt x="12323" y="14129"/>
                    <a:pt x="9860" y="14833"/>
                  </a:cubicBezTo>
                  <a:cubicBezTo>
                    <a:pt x="7474" y="15513"/>
                    <a:pt x="5025" y="15800"/>
                    <a:pt x="2572" y="16043"/>
                  </a:cubicBezTo>
                  <a:cubicBezTo>
                    <a:pt x="2623" y="16312"/>
                    <a:pt x="2696" y="16577"/>
                    <a:pt x="2792" y="16835"/>
                  </a:cubicBezTo>
                  <a:cubicBezTo>
                    <a:pt x="3182" y="16804"/>
                    <a:pt x="3575" y="16769"/>
                    <a:pt x="3968" y="16718"/>
                  </a:cubicBezTo>
                  <a:cubicBezTo>
                    <a:pt x="6741" y="16355"/>
                    <a:pt x="9457" y="15797"/>
                    <a:pt x="12154" y="15115"/>
                  </a:cubicBezTo>
                  <a:cubicBezTo>
                    <a:pt x="13859" y="14683"/>
                    <a:pt x="15539" y="14147"/>
                    <a:pt x="17214" y="13614"/>
                  </a:cubicBezTo>
                  <a:cubicBezTo>
                    <a:pt x="19260" y="12961"/>
                    <a:pt x="21111" y="11960"/>
                    <a:pt x="22561" y="10319"/>
                  </a:cubicBezTo>
                  <a:cubicBezTo>
                    <a:pt x="22720" y="10135"/>
                    <a:pt x="22868" y="9893"/>
                    <a:pt x="23076" y="9811"/>
                  </a:cubicBezTo>
                  <a:cubicBezTo>
                    <a:pt x="23879" y="9502"/>
                    <a:pt x="24697" y="9228"/>
                    <a:pt x="25519" y="8970"/>
                  </a:cubicBezTo>
                  <a:cubicBezTo>
                    <a:pt x="26877" y="8547"/>
                    <a:pt x="28029" y="7764"/>
                    <a:pt x="29103" y="6877"/>
                  </a:cubicBezTo>
                  <a:cubicBezTo>
                    <a:pt x="29464" y="6579"/>
                    <a:pt x="29713" y="6100"/>
                    <a:pt x="29909" y="5656"/>
                  </a:cubicBezTo>
                  <a:cubicBezTo>
                    <a:pt x="30244" y="4904"/>
                    <a:pt x="29936" y="4378"/>
                    <a:pt x="29129" y="4179"/>
                  </a:cubicBezTo>
                  <a:cubicBezTo>
                    <a:pt x="28741" y="4086"/>
                    <a:pt x="28355" y="4038"/>
                    <a:pt x="27972" y="4038"/>
                  </a:cubicBezTo>
                  <a:cubicBezTo>
                    <a:pt x="27413" y="4038"/>
                    <a:pt x="26861" y="4139"/>
                    <a:pt x="26318" y="4346"/>
                  </a:cubicBezTo>
                  <a:cubicBezTo>
                    <a:pt x="25462" y="4669"/>
                    <a:pt x="24618" y="5032"/>
                    <a:pt x="23768" y="5376"/>
                  </a:cubicBezTo>
                  <a:cubicBezTo>
                    <a:pt x="23755" y="5380"/>
                    <a:pt x="23741" y="5382"/>
                    <a:pt x="23725" y="5382"/>
                  </a:cubicBezTo>
                  <a:cubicBezTo>
                    <a:pt x="23694" y="5382"/>
                    <a:pt x="23658" y="5376"/>
                    <a:pt x="23616" y="5376"/>
                  </a:cubicBezTo>
                  <a:cubicBezTo>
                    <a:pt x="23630" y="5214"/>
                    <a:pt x="23644" y="5072"/>
                    <a:pt x="23643" y="5062"/>
                  </a:cubicBezTo>
                  <a:cubicBezTo>
                    <a:pt x="23993" y="4853"/>
                    <a:pt x="24360" y="4759"/>
                    <a:pt x="24514" y="4524"/>
                  </a:cubicBezTo>
                  <a:cubicBezTo>
                    <a:pt x="25089" y="3660"/>
                    <a:pt x="25672" y="2785"/>
                    <a:pt x="26113" y="1850"/>
                  </a:cubicBezTo>
                  <a:cubicBezTo>
                    <a:pt x="26291" y="1476"/>
                    <a:pt x="26344" y="1162"/>
                    <a:pt x="26301" y="904"/>
                  </a:cubicBezTo>
                  <a:cubicBezTo>
                    <a:pt x="26195" y="754"/>
                    <a:pt x="26102" y="593"/>
                    <a:pt x="26025" y="425"/>
                  </a:cubicBezTo>
                  <a:cubicBezTo>
                    <a:pt x="25792" y="235"/>
                    <a:pt x="25427" y="128"/>
                    <a:pt x="24931" y="128"/>
                  </a:cubicBezTo>
                  <a:cubicBezTo>
                    <a:pt x="24917" y="128"/>
                    <a:pt x="24902" y="128"/>
                    <a:pt x="24887" y="128"/>
                  </a:cubicBezTo>
                  <a:cubicBezTo>
                    <a:pt x="23734" y="134"/>
                    <a:pt x="22772" y="652"/>
                    <a:pt x="21829" y="1237"/>
                  </a:cubicBezTo>
                  <a:cubicBezTo>
                    <a:pt x="21409" y="1497"/>
                    <a:pt x="20971" y="1726"/>
                    <a:pt x="20468" y="2013"/>
                  </a:cubicBezTo>
                  <a:cubicBezTo>
                    <a:pt x="20606" y="1515"/>
                    <a:pt x="20752" y="1150"/>
                    <a:pt x="20784" y="774"/>
                  </a:cubicBezTo>
                  <a:cubicBezTo>
                    <a:pt x="20807" y="537"/>
                    <a:pt x="20731" y="173"/>
                    <a:pt x="20568" y="61"/>
                  </a:cubicBezTo>
                  <a:cubicBezTo>
                    <a:pt x="20508" y="19"/>
                    <a:pt x="20414" y="0"/>
                    <a:pt x="203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0" y="1173361"/>
            <a:ext cx="9144000" cy="738664"/>
          </a:xfrm>
          <a:prstGeom prst="rect">
            <a:avLst/>
          </a:prstGeom>
          <a:noFill/>
        </p:spPr>
        <p:txBody>
          <a:bodyPr wrap="square" rtlCol="0">
            <a:spAutoFit/>
          </a:bodyPr>
          <a:lstStyle/>
          <a:p>
            <a:pPr algn="ctr"/>
            <a:endParaRPr lang="en-US" dirty="0"/>
          </a:p>
          <a:p>
            <a:pPr algn="ctr"/>
            <a:r>
              <a:rPr lang="en-US" sz="2800" b="1" smtClean="0"/>
              <a:t>                                        </a:t>
            </a:r>
            <a:endParaRPr lang="en-US" b="1" dirty="0">
              <a:latin typeface="HP001 4 hàng" pitchFamily="34" charset="0"/>
            </a:endParaRPr>
          </a:p>
        </p:txBody>
      </p:sp>
    </p:spTree>
    <p:extLst>
      <p:ext uri="{BB962C8B-B14F-4D97-AF65-F5344CB8AC3E}">
        <p14:creationId xmlns:p14="http://schemas.microsoft.com/office/powerpoint/2010/main" val="2392860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3860006" y="3539728"/>
            <a:ext cx="1020366" cy="556022"/>
          </a:xfrm>
          <a:prstGeom prst="line">
            <a:avLst/>
          </a:prstGeom>
          <a:solidFill>
            <a:schemeClr val="accent1"/>
          </a:solidFill>
          <a:ln w="57150" cap="flat" cmpd="sng" algn="ctr">
            <a:solidFill>
              <a:schemeClr val="accent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p:cNvCxnSpPr/>
          <p:nvPr/>
        </p:nvCxnSpPr>
        <p:spPr bwMode="auto">
          <a:xfrm flipV="1">
            <a:off x="3860008" y="2746774"/>
            <a:ext cx="1127522" cy="486965"/>
          </a:xfrm>
          <a:prstGeom prst="line">
            <a:avLst/>
          </a:prstGeom>
          <a:solidFill>
            <a:schemeClr val="accent1"/>
          </a:solidFill>
          <a:ln w="57150" cap="flat" cmpd="sng" algn="ctr">
            <a:solidFill>
              <a:schemeClr val="accent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flipV="1">
            <a:off x="4004074" y="400051"/>
            <a:ext cx="944165" cy="597694"/>
          </a:xfrm>
          <a:prstGeom prst="line">
            <a:avLst/>
          </a:prstGeom>
          <a:solidFill>
            <a:schemeClr val="accent1"/>
          </a:solidFill>
          <a:ln w="57150" cap="flat" cmpd="sng" algn="ctr">
            <a:solidFill>
              <a:schemeClr val="accent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1835945" y="2268142"/>
            <a:ext cx="656035" cy="721519"/>
          </a:xfrm>
          <a:prstGeom prst="line">
            <a:avLst/>
          </a:prstGeom>
          <a:solidFill>
            <a:schemeClr val="accent1"/>
          </a:solidFill>
          <a:ln w="57150" cap="flat" cmpd="sng" algn="ctr">
            <a:solidFill>
              <a:schemeClr val="accent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V="1">
            <a:off x="1835945" y="1371601"/>
            <a:ext cx="656035" cy="750094"/>
          </a:xfrm>
          <a:prstGeom prst="line">
            <a:avLst/>
          </a:prstGeom>
          <a:solidFill>
            <a:schemeClr val="accent1"/>
          </a:solidFill>
          <a:ln w="57150" cap="flat" cmpd="sng" algn="ctr">
            <a:solidFill>
              <a:schemeClr val="accent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Flowchart: Alternate Process 21"/>
          <p:cNvSpPr/>
          <p:nvPr/>
        </p:nvSpPr>
        <p:spPr bwMode="auto">
          <a:xfrm>
            <a:off x="2467709" y="2938490"/>
            <a:ext cx="1508760" cy="788670"/>
          </a:xfrm>
          <a:prstGeom prst="flowChartAlternateProcess">
            <a:avLst/>
          </a:prstGeom>
          <a:solidFill>
            <a:schemeClr val="accent5">
              <a:lumMod val="90000"/>
            </a:schemeClr>
          </a:solidFill>
          <a:ln w="28575" cap="flat" cmpd="sng" algn="ctr">
            <a:noFill/>
            <a:prstDash val="solid"/>
            <a:round/>
            <a:headEnd type="none" w="med" len="med"/>
            <a:tailEnd type="none" w="med" len="med"/>
          </a:ln>
          <a:effectLst>
            <a:glow rad="63500">
              <a:schemeClr val="accent1">
                <a:satMod val="175000"/>
                <a:alpha val="40000"/>
              </a:schemeClr>
            </a:glow>
            <a:outerShdw blurRad="50800" dist="38100" dir="18900000" algn="bl" rotWithShape="0">
              <a:prstClr val="black">
                <a:alpha val="40000"/>
              </a:prstClr>
            </a:outerShdw>
          </a:effectLst>
          <a:scene3d>
            <a:camera prst="orthographicFront">
              <a:rot lat="0" lon="0" rev="0"/>
            </a:camera>
            <a:lightRig rig="soft" dir="t">
              <a:rot lat="0" lon="0" rev="0"/>
            </a:lightRig>
          </a:scene3d>
          <a:sp3d contourW="44450" prstMaterial="matte">
            <a:bevelT w="63500" h="63500" prst="coolSlant"/>
            <a:contourClr>
              <a:srgbClr val="FFFFFF"/>
            </a:contourClr>
          </a:sp3d>
          <a:extLst/>
        </p:spPr>
        <p:txBody>
          <a:bodyPr anchor="ctr">
            <a:sp3d/>
          </a:bodyPr>
          <a:lstStyle/>
          <a:p>
            <a:pPr algn="ctr">
              <a:defRPr/>
            </a:pPr>
            <a:r>
              <a:rPr lang="en-US" sz="2400" b="1" dirty="0" err="1">
                <a:ln w="12700">
                  <a:solidFill>
                    <a:schemeClr val="bg1"/>
                  </a:solidFill>
                </a:ln>
                <a:latin typeface="Times New Roman" pitchFamily="18" charset="0"/>
                <a:cs typeface="Times New Roman" pitchFamily="18" charset="0"/>
              </a:rPr>
              <a:t>Không</a:t>
            </a:r>
            <a:r>
              <a:rPr lang="en-US" sz="2400" b="1" dirty="0">
                <a:ln w="12700">
                  <a:solidFill>
                    <a:schemeClr val="bg1"/>
                  </a:solidFill>
                </a:ln>
                <a:latin typeface="Times New Roman" pitchFamily="18" charset="0"/>
                <a:cs typeface="Times New Roman" pitchFamily="18" charset="0"/>
              </a:rPr>
              <a:t> </a:t>
            </a:r>
            <a:r>
              <a:rPr lang="en-US" sz="2400" b="1" dirty="0" err="1">
                <a:ln w="12700">
                  <a:solidFill>
                    <a:schemeClr val="bg1"/>
                  </a:solidFill>
                </a:ln>
                <a:latin typeface="Times New Roman" pitchFamily="18" charset="0"/>
                <a:cs typeface="Times New Roman" pitchFamily="18" charset="0"/>
              </a:rPr>
              <a:t>gian</a:t>
            </a:r>
            <a:endParaRPr lang="en-US" sz="2400" b="1" dirty="0">
              <a:ln w="12700">
                <a:solidFill>
                  <a:schemeClr val="bg1"/>
                </a:solidFill>
              </a:ln>
              <a:latin typeface="Times New Roman" pitchFamily="18" charset="0"/>
              <a:cs typeface="Times New Roman" pitchFamily="18" charset="0"/>
            </a:endParaRPr>
          </a:p>
        </p:txBody>
      </p:sp>
      <p:cxnSp>
        <p:nvCxnSpPr>
          <p:cNvPr id="23" name="Straight Connector 22"/>
          <p:cNvCxnSpPr/>
          <p:nvPr/>
        </p:nvCxnSpPr>
        <p:spPr bwMode="auto">
          <a:xfrm>
            <a:off x="3860008" y="1282303"/>
            <a:ext cx="1127522" cy="642938"/>
          </a:xfrm>
          <a:prstGeom prst="line">
            <a:avLst/>
          </a:prstGeom>
          <a:solidFill>
            <a:schemeClr val="accent1"/>
          </a:solidFill>
          <a:ln w="57150" cap="flat" cmpd="sng" algn="ctr">
            <a:solidFill>
              <a:schemeClr val="accent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Flowchart: Alternate Process 25"/>
          <p:cNvSpPr/>
          <p:nvPr/>
        </p:nvSpPr>
        <p:spPr bwMode="auto">
          <a:xfrm>
            <a:off x="4814089" y="115968"/>
            <a:ext cx="3086100" cy="1255633"/>
          </a:xfrm>
          <a:prstGeom prst="flowChartAlternateProcess">
            <a:avLst/>
          </a:prstGeom>
          <a:solidFill>
            <a:srgbClr val="FFFF00"/>
          </a:solidFill>
          <a:ln w="28575" cap="flat" cmpd="sng" algn="ctr">
            <a:noFill/>
            <a:prstDash val="solid"/>
            <a:round/>
            <a:headEnd type="none" w="med" len="med"/>
            <a:tailEnd type="none" w="med" len="med"/>
          </a:ln>
          <a:effectLst>
            <a:glow rad="63500">
              <a:schemeClr val="accent1">
                <a:satMod val="175000"/>
                <a:alpha val="40000"/>
              </a:schemeClr>
            </a:glow>
            <a:outerShdw blurRad="50800" dist="38100" dir="18900000" algn="bl" rotWithShape="0">
              <a:prstClr val="black">
                <a:alpha val="40000"/>
              </a:prstClr>
            </a:outerShdw>
          </a:effectLst>
          <a:scene3d>
            <a:camera prst="orthographicFront">
              <a:rot lat="0" lon="0" rev="0"/>
            </a:camera>
            <a:lightRig rig="soft" dir="t">
              <a:rot lat="0" lon="0" rev="0"/>
            </a:lightRig>
          </a:scene3d>
          <a:sp3d contourW="44450" prstMaterial="matte">
            <a:bevelT w="63500" h="63500" prst="coolSlant"/>
            <a:contourClr>
              <a:srgbClr val="FFFFFF"/>
            </a:contourClr>
          </a:sp3d>
          <a:extLst/>
        </p:spPr>
        <p:txBody>
          <a:bodyPr anchor="ctr">
            <a:sp3d/>
          </a:bodyPr>
          <a:lstStyle/>
          <a:p>
            <a:pPr>
              <a:defRPr/>
            </a:pPr>
            <a:r>
              <a:rPr lang="en-US" altLang="en-US" sz="2100" b="1" i="1" dirty="0" err="1">
                <a:effectLst>
                  <a:outerShdw blurRad="38100" dist="38100" dir="2700000" algn="tl">
                    <a:srgbClr val="FFFFFF"/>
                  </a:outerShdw>
                </a:effectLst>
                <a:latin typeface="VNI-Times" pitchFamily="2" charset="0"/>
              </a:rPr>
              <a:t>Söï</a:t>
            </a:r>
            <a:r>
              <a:rPr lang="en-US" altLang="en-US" sz="2100" b="1" i="1" dirty="0">
                <a:effectLst>
                  <a:outerShdw blurRad="38100" dist="38100" dir="2700000" algn="tl">
                    <a:srgbClr val="FFFFFF"/>
                  </a:outerShdw>
                </a:effectLst>
                <a:latin typeface="VNI-Times" pitchFamily="2" charset="0"/>
              </a:rPr>
              <a:t> </a:t>
            </a:r>
            <a:r>
              <a:rPr lang="en-US" altLang="en-US" sz="2100" b="1" i="1" dirty="0" err="1">
                <a:effectLst>
                  <a:outerShdw blurRad="38100" dist="38100" dir="2700000" algn="tl">
                    <a:srgbClr val="FFFFFF"/>
                  </a:outerShdw>
                </a:effectLst>
                <a:latin typeface="VNI-Times" pitchFamily="2" charset="0"/>
              </a:rPr>
              <a:t>vieäc</a:t>
            </a:r>
            <a:r>
              <a:rPr lang="en-US" altLang="en-US" sz="2100" b="1" i="1" dirty="0">
                <a:effectLst>
                  <a:outerShdw blurRad="38100" dist="38100" dir="2700000" algn="tl">
                    <a:srgbClr val="FFFFFF"/>
                  </a:outerShdw>
                </a:effectLst>
                <a:latin typeface="VNI-Times" pitchFamily="2" charset="0"/>
              </a:rPr>
              <a:t> </a:t>
            </a:r>
            <a:r>
              <a:rPr lang="en-US" altLang="en-US" sz="2100" b="1" i="1" dirty="0" err="1">
                <a:effectLst>
                  <a:outerShdw blurRad="38100" dist="38100" dir="2700000" algn="tl">
                    <a:srgbClr val="FFFFFF"/>
                  </a:outerShdw>
                </a:effectLst>
                <a:latin typeface="VNI-Times" pitchFamily="2" charset="0"/>
              </a:rPr>
              <a:t>naøo</a:t>
            </a:r>
            <a:r>
              <a:rPr lang="en-US" altLang="en-US" sz="2100" b="1" i="1" dirty="0">
                <a:effectLst>
                  <a:outerShdw blurRad="38100" dist="38100" dir="2700000" algn="tl">
                    <a:srgbClr val="FFFFFF"/>
                  </a:outerShdw>
                </a:effectLst>
                <a:latin typeface="VNI-Times" pitchFamily="2" charset="0"/>
              </a:rPr>
              <a:t> </a:t>
            </a:r>
            <a:r>
              <a:rPr lang="en-US" altLang="en-US" sz="2100" b="1" i="1" dirty="0" err="1">
                <a:effectLst>
                  <a:outerShdw blurRad="38100" dist="38100" dir="2700000" algn="tl">
                    <a:srgbClr val="FFFFFF"/>
                  </a:outerShdw>
                </a:effectLst>
                <a:latin typeface="VNI-Times" pitchFamily="2" charset="0"/>
              </a:rPr>
              <a:t>dieãn</a:t>
            </a:r>
            <a:r>
              <a:rPr lang="en-US" altLang="en-US" sz="2100" b="1" i="1" dirty="0">
                <a:effectLst>
                  <a:outerShdw blurRad="38100" dist="38100" dir="2700000" algn="tl">
                    <a:srgbClr val="FFFFFF"/>
                  </a:outerShdw>
                </a:effectLst>
                <a:latin typeface="VNI-Times" pitchFamily="2" charset="0"/>
              </a:rPr>
              <a:t> </a:t>
            </a:r>
            <a:r>
              <a:rPr lang="en-US" altLang="en-US" sz="2100" b="1" i="1" dirty="0" err="1">
                <a:effectLst>
                  <a:outerShdw blurRad="38100" dist="38100" dir="2700000" algn="tl">
                    <a:srgbClr val="FFFFFF"/>
                  </a:outerShdw>
                </a:effectLst>
                <a:latin typeface="VNI-Times" pitchFamily="2" charset="0"/>
              </a:rPr>
              <a:t>ra</a:t>
            </a:r>
            <a:r>
              <a:rPr lang="en-US" altLang="en-US" sz="2100" b="1" i="1" dirty="0">
                <a:effectLst>
                  <a:outerShdw blurRad="38100" dist="38100" dir="2700000" algn="tl">
                    <a:srgbClr val="FFFFFF"/>
                  </a:outerShdw>
                </a:effectLst>
                <a:latin typeface="VNI-Times" pitchFamily="2" charset="0"/>
              </a:rPr>
              <a:t> </a:t>
            </a:r>
            <a:r>
              <a:rPr lang="en-US" altLang="en-US" sz="2100" b="1" i="1" dirty="0" err="1">
                <a:effectLst>
                  <a:outerShdw blurRad="38100" dist="38100" dir="2700000" algn="tl">
                    <a:srgbClr val="FFFFFF"/>
                  </a:outerShdw>
                </a:effectLst>
                <a:latin typeface="VNI-Times" pitchFamily="2" charset="0"/>
              </a:rPr>
              <a:t>tröôùc</a:t>
            </a:r>
            <a:r>
              <a:rPr lang="en-US" altLang="en-US" sz="2100" b="1" i="1" dirty="0">
                <a:effectLst>
                  <a:outerShdw blurRad="38100" dist="38100" dir="2700000" algn="tl">
                    <a:srgbClr val="FFFFFF"/>
                  </a:outerShdw>
                </a:effectLst>
                <a:latin typeface="VNI-Times" pitchFamily="2" charset="0"/>
              </a:rPr>
              <a:t>, </a:t>
            </a:r>
            <a:r>
              <a:rPr lang="en-US" altLang="en-US" sz="2100" b="1" i="1" dirty="0" err="1">
                <a:effectLst>
                  <a:outerShdw blurRad="38100" dist="38100" dir="2700000" algn="tl">
                    <a:srgbClr val="FFFFFF"/>
                  </a:outerShdw>
                </a:effectLst>
                <a:latin typeface="VNI-Times" pitchFamily="2" charset="0"/>
              </a:rPr>
              <a:t>keå</a:t>
            </a:r>
            <a:r>
              <a:rPr lang="en-US" altLang="en-US" sz="2100" b="1" i="1" dirty="0">
                <a:effectLst>
                  <a:outerShdw blurRad="38100" dist="38100" dir="2700000" algn="tl">
                    <a:srgbClr val="FFFFFF"/>
                  </a:outerShdw>
                </a:effectLst>
                <a:latin typeface="VNI-Times" pitchFamily="2" charset="0"/>
              </a:rPr>
              <a:t> </a:t>
            </a:r>
            <a:r>
              <a:rPr lang="en-US" altLang="en-US" sz="2100" b="1" i="1" dirty="0" err="1">
                <a:effectLst>
                  <a:outerShdw blurRad="38100" dist="38100" dir="2700000" algn="tl">
                    <a:srgbClr val="FFFFFF"/>
                  </a:outerShdw>
                </a:effectLst>
                <a:latin typeface="VNI-Times" pitchFamily="2" charset="0"/>
              </a:rPr>
              <a:t>tröôùc</a:t>
            </a:r>
            <a:r>
              <a:rPr lang="en-US" altLang="en-US" sz="2100" b="1" i="1" dirty="0">
                <a:effectLst>
                  <a:outerShdw blurRad="38100" dist="38100" dir="2700000" algn="tl">
                    <a:srgbClr val="FFFFFF"/>
                  </a:outerShdw>
                </a:effectLst>
                <a:latin typeface="VNI-Times" pitchFamily="2" charset="0"/>
              </a:rPr>
              <a:t>; </a:t>
            </a:r>
            <a:r>
              <a:rPr lang="en-US" altLang="en-US" sz="2100" b="1" i="1" dirty="0" err="1">
                <a:effectLst>
                  <a:outerShdw blurRad="38100" dist="38100" dir="2700000" algn="tl">
                    <a:srgbClr val="FFFFFF"/>
                  </a:outerShdw>
                </a:effectLst>
                <a:latin typeface="VNI-Times" pitchFamily="2" charset="0"/>
              </a:rPr>
              <a:t>Söï</a:t>
            </a:r>
            <a:r>
              <a:rPr lang="en-US" altLang="en-US" sz="2100" b="1" i="1" dirty="0">
                <a:effectLst>
                  <a:outerShdw blurRad="38100" dist="38100" dir="2700000" algn="tl">
                    <a:srgbClr val="FFFFFF"/>
                  </a:outerShdw>
                </a:effectLst>
                <a:latin typeface="VNI-Times" pitchFamily="2" charset="0"/>
              </a:rPr>
              <a:t> </a:t>
            </a:r>
            <a:r>
              <a:rPr lang="en-US" altLang="en-US" sz="2100" b="1" i="1" dirty="0" err="1">
                <a:effectLst>
                  <a:outerShdw blurRad="38100" dist="38100" dir="2700000" algn="tl">
                    <a:srgbClr val="FFFFFF"/>
                  </a:outerShdw>
                </a:effectLst>
                <a:latin typeface="VNI-Times" pitchFamily="2" charset="0"/>
              </a:rPr>
              <a:t>vieäc</a:t>
            </a:r>
            <a:r>
              <a:rPr lang="en-US" altLang="en-US" sz="2100" b="1" i="1" dirty="0">
                <a:effectLst>
                  <a:outerShdw blurRad="38100" dist="38100" dir="2700000" algn="tl">
                    <a:srgbClr val="FFFFFF"/>
                  </a:outerShdw>
                </a:effectLst>
                <a:latin typeface="VNI-Times" pitchFamily="2" charset="0"/>
              </a:rPr>
              <a:t> </a:t>
            </a:r>
            <a:r>
              <a:rPr lang="en-US" altLang="en-US" sz="2100" b="1" i="1" dirty="0" err="1">
                <a:effectLst>
                  <a:outerShdw blurRad="38100" dist="38100" dir="2700000" algn="tl">
                    <a:srgbClr val="FFFFFF"/>
                  </a:outerShdw>
                </a:effectLst>
                <a:latin typeface="VNI-Times" pitchFamily="2" charset="0"/>
              </a:rPr>
              <a:t>naøo</a:t>
            </a:r>
            <a:r>
              <a:rPr lang="en-US" altLang="en-US" sz="2100" b="1" i="1" dirty="0">
                <a:effectLst>
                  <a:outerShdw blurRad="38100" dist="38100" dir="2700000" algn="tl">
                    <a:srgbClr val="FFFFFF"/>
                  </a:outerShdw>
                </a:effectLst>
                <a:latin typeface="VNI-Times" pitchFamily="2" charset="0"/>
              </a:rPr>
              <a:t> </a:t>
            </a:r>
            <a:r>
              <a:rPr lang="en-US" altLang="en-US" sz="2100" b="1" i="1" dirty="0" err="1">
                <a:effectLst>
                  <a:outerShdw blurRad="38100" dist="38100" dir="2700000" algn="tl">
                    <a:srgbClr val="FFFFFF"/>
                  </a:outerShdw>
                </a:effectLst>
                <a:latin typeface="VNI-Times" pitchFamily="2" charset="0"/>
              </a:rPr>
              <a:t>dieãn</a:t>
            </a:r>
            <a:r>
              <a:rPr lang="en-US" altLang="en-US" sz="2100" b="1" i="1" dirty="0">
                <a:effectLst>
                  <a:outerShdw blurRad="38100" dist="38100" dir="2700000" algn="tl">
                    <a:srgbClr val="FFFFFF"/>
                  </a:outerShdw>
                </a:effectLst>
                <a:latin typeface="VNI-Times" pitchFamily="2" charset="0"/>
              </a:rPr>
              <a:t> </a:t>
            </a:r>
            <a:r>
              <a:rPr lang="en-US" altLang="en-US" sz="2100" b="1" i="1" dirty="0" err="1">
                <a:effectLst>
                  <a:outerShdw blurRad="38100" dist="38100" dir="2700000" algn="tl">
                    <a:srgbClr val="FFFFFF"/>
                  </a:outerShdw>
                </a:effectLst>
                <a:latin typeface="VNI-Times" pitchFamily="2" charset="0"/>
              </a:rPr>
              <a:t>ra</a:t>
            </a:r>
            <a:r>
              <a:rPr lang="en-US" altLang="en-US" sz="2100" b="1" i="1" dirty="0">
                <a:effectLst>
                  <a:outerShdw blurRad="38100" dist="38100" dir="2700000" algn="tl">
                    <a:srgbClr val="FFFFFF"/>
                  </a:outerShdw>
                </a:effectLst>
                <a:latin typeface="VNI-Times" pitchFamily="2" charset="0"/>
              </a:rPr>
              <a:t> </a:t>
            </a:r>
            <a:r>
              <a:rPr lang="en-US" altLang="en-US" sz="2100" b="1" i="1" dirty="0" err="1">
                <a:effectLst>
                  <a:outerShdw blurRad="38100" dist="38100" dir="2700000" algn="tl">
                    <a:srgbClr val="FFFFFF"/>
                  </a:outerShdw>
                </a:effectLst>
                <a:latin typeface="VNI-Times" pitchFamily="2" charset="0"/>
              </a:rPr>
              <a:t>sau</a:t>
            </a:r>
            <a:r>
              <a:rPr lang="en-US" altLang="en-US" sz="2100" b="1" i="1" dirty="0">
                <a:effectLst>
                  <a:outerShdw blurRad="38100" dist="38100" dir="2700000" algn="tl">
                    <a:srgbClr val="FFFFFF"/>
                  </a:outerShdw>
                </a:effectLst>
                <a:latin typeface="VNI-Times" pitchFamily="2" charset="0"/>
              </a:rPr>
              <a:t> </a:t>
            </a:r>
            <a:r>
              <a:rPr lang="en-US" altLang="en-US" sz="2100" b="1" i="1" dirty="0" err="1">
                <a:effectLst>
                  <a:outerShdw blurRad="38100" dist="38100" dir="2700000" algn="tl">
                    <a:srgbClr val="FFFFFF"/>
                  </a:outerShdw>
                </a:effectLst>
                <a:latin typeface="VNI-Times" pitchFamily="2" charset="0"/>
              </a:rPr>
              <a:t>thì</a:t>
            </a:r>
            <a:r>
              <a:rPr lang="en-US" altLang="en-US" sz="2100" b="1" i="1" dirty="0">
                <a:effectLst>
                  <a:outerShdw blurRad="38100" dist="38100" dir="2700000" algn="tl">
                    <a:srgbClr val="FFFFFF"/>
                  </a:outerShdw>
                </a:effectLst>
                <a:latin typeface="VNI-Times" pitchFamily="2" charset="0"/>
              </a:rPr>
              <a:t> </a:t>
            </a:r>
            <a:r>
              <a:rPr lang="en-US" altLang="en-US" sz="2100" b="1" i="1" dirty="0" err="1">
                <a:effectLst>
                  <a:outerShdw blurRad="38100" dist="38100" dir="2700000" algn="tl">
                    <a:srgbClr val="FFFFFF"/>
                  </a:outerShdw>
                </a:effectLst>
                <a:latin typeface="VNI-Times" pitchFamily="2" charset="0"/>
              </a:rPr>
              <a:t>keå</a:t>
            </a:r>
            <a:r>
              <a:rPr lang="en-US" altLang="en-US" sz="2100" b="1" i="1" dirty="0">
                <a:effectLst>
                  <a:outerShdw blurRad="38100" dist="38100" dir="2700000" algn="tl">
                    <a:srgbClr val="FFFFFF"/>
                  </a:outerShdw>
                </a:effectLst>
                <a:latin typeface="VNI-Times" pitchFamily="2" charset="0"/>
              </a:rPr>
              <a:t> </a:t>
            </a:r>
            <a:r>
              <a:rPr lang="en-US" altLang="en-US" sz="2100" b="1" i="1" dirty="0" err="1">
                <a:effectLst>
                  <a:outerShdw blurRad="38100" dist="38100" dir="2700000" algn="tl">
                    <a:srgbClr val="FFFFFF"/>
                  </a:outerShdw>
                </a:effectLst>
                <a:latin typeface="VNI-Times" pitchFamily="2" charset="0"/>
              </a:rPr>
              <a:t>sau</a:t>
            </a:r>
            <a:r>
              <a:rPr lang="en-US" altLang="en-US" sz="2100" b="1" i="1" dirty="0">
                <a:effectLst>
                  <a:outerShdw blurRad="38100" dist="38100" dir="2700000" algn="tl">
                    <a:srgbClr val="FFFFFF"/>
                  </a:outerShdw>
                </a:effectLst>
                <a:latin typeface="VNI-Times" pitchFamily="2" charset="0"/>
              </a:rPr>
              <a:t>.</a:t>
            </a:r>
            <a:endParaRPr lang="en-US" sz="2100" b="1" dirty="0">
              <a:ln w="12700">
                <a:solidFill>
                  <a:schemeClr val="bg1"/>
                </a:solidFill>
              </a:ln>
              <a:latin typeface="Times New Roman" pitchFamily="18" charset="0"/>
              <a:cs typeface="Times New Roman" pitchFamily="18" charset="0"/>
            </a:endParaRPr>
          </a:p>
        </p:txBody>
      </p:sp>
      <p:sp>
        <p:nvSpPr>
          <p:cNvPr id="29" name="Flowchart: Alternate Process 28"/>
          <p:cNvSpPr/>
          <p:nvPr/>
        </p:nvSpPr>
        <p:spPr bwMode="auto">
          <a:xfrm>
            <a:off x="4882669" y="1582697"/>
            <a:ext cx="2948940" cy="685800"/>
          </a:xfrm>
          <a:prstGeom prst="flowChartAlternateProcess">
            <a:avLst/>
          </a:prstGeom>
          <a:solidFill>
            <a:srgbClr val="FFFF00"/>
          </a:solidFill>
          <a:ln w="28575" cap="flat" cmpd="sng" algn="ctr">
            <a:noFill/>
            <a:prstDash val="solid"/>
            <a:round/>
            <a:headEnd type="none" w="med" len="med"/>
            <a:tailEnd type="none" w="med" len="med"/>
          </a:ln>
          <a:effectLst>
            <a:glow rad="63500">
              <a:schemeClr val="accent1">
                <a:satMod val="175000"/>
                <a:alpha val="40000"/>
              </a:schemeClr>
            </a:glow>
            <a:outerShdw blurRad="50800" dist="38100" dir="18900000" algn="bl" rotWithShape="0">
              <a:prstClr val="black">
                <a:alpha val="40000"/>
              </a:prstClr>
            </a:outerShdw>
          </a:effectLst>
          <a:scene3d>
            <a:camera prst="orthographicFront">
              <a:rot lat="0" lon="0" rev="0"/>
            </a:camera>
            <a:lightRig rig="soft" dir="t">
              <a:rot lat="0" lon="0" rev="0"/>
            </a:lightRig>
          </a:scene3d>
          <a:sp3d contourW="44450" prstMaterial="matte">
            <a:bevelT w="63500" h="63500" prst="coolSlant"/>
            <a:contourClr>
              <a:srgbClr val="FFFFFF"/>
            </a:contourClr>
          </a:sp3d>
          <a:extLst/>
        </p:spPr>
        <p:txBody>
          <a:bodyPr anchor="ctr">
            <a:sp3d/>
          </a:bodyPr>
          <a:lstStyle/>
          <a:p>
            <a:pPr>
              <a:defRPr/>
            </a:pPr>
            <a:r>
              <a:rPr lang="en-US" altLang="en-US" sz="2100" b="1" i="1" dirty="0" err="1">
                <a:effectLst>
                  <a:outerShdw blurRad="38100" dist="38100" dir="2700000" algn="tl">
                    <a:srgbClr val="FFFFFF"/>
                  </a:outerShdw>
                </a:effectLst>
                <a:latin typeface="Times New Roman" panose="02020603050405020304" pitchFamily="18" charset="0"/>
              </a:rPr>
              <a:t>Dùng</a:t>
            </a:r>
            <a:r>
              <a:rPr lang="en-US" altLang="en-US" sz="2100" b="1" i="1" dirty="0">
                <a:effectLst>
                  <a:outerShdw blurRad="38100" dist="38100" dir="2700000" algn="tl">
                    <a:srgbClr val="FFFFFF"/>
                  </a:outerShdw>
                </a:effectLst>
                <a:latin typeface="Times New Roman" panose="02020603050405020304" pitchFamily="18" charset="0"/>
              </a:rPr>
              <a:t> </a:t>
            </a:r>
            <a:r>
              <a:rPr lang="en-US" altLang="en-US" sz="2100" b="1" i="1" dirty="0" err="1">
                <a:effectLst>
                  <a:outerShdw blurRad="38100" dist="38100" dir="2700000" algn="tl">
                    <a:srgbClr val="FFFFFF"/>
                  </a:outerShdw>
                </a:effectLst>
                <a:latin typeface="VNI-Times" pitchFamily="2" charset="0"/>
              </a:rPr>
              <a:t>töø</a:t>
            </a:r>
            <a:r>
              <a:rPr lang="en-US" altLang="en-US" sz="2100" b="1" i="1" dirty="0">
                <a:effectLst>
                  <a:outerShdw blurRad="38100" dist="38100" dir="2700000" algn="tl">
                    <a:srgbClr val="FFFFFF"/>
                  </a:outerShdw>
                </a:effectLst>
                <a:latin typeface="VNI-Times" pitchFamily="2" charset="0"/>
              </a:rPr>
              <a:t> </a:t>
            </a:r>
            <a:r>
              <a:rPr lang="en-US" altLang="en-US" sz="2100" b="1" i="1" dirty="0" err="1">
                <a:effectLst>
                  <a:outerShdw blurRad="38100" dist="38100" dir="2700000" algn="tl">
                    <a:srgbClr val="FFFFFF"/>
                  </a:outerShdw>
                </a:effectLst>
                <a:latin typeface="VNI-Times" pitchFamily="2" charset="0"/>
              </a:rPr>
              <a:t>ngöõ</a:t>
            </a:r>
            <a:r>
              <a:rPr lang="en-US" altLang="en-US" sz="2100" b="1" i="1" dirty="0">
                <a:effectLst>
                  <a:outerShdw blurRad="38100" dist="38100" dir="2700000" algn="tl">
                    <a:srgbClr val="FFFFFF"/>
                  </a:outerShdw>
                </a:effectLst>
                <a:latin typeface="Times New Roman" panose="02020603050405020304" pitchFamily="18" charset="0"/>
              </a:rPr>
              <a:t> </a:t>
            </a:r>
            <a:r>
              <a:rPr lang="en-US" altLang="en-US" sz="2100" b="1" i="1" dirty="0" err="1">
                <a:effectLst>
                  <a:outerShdw blurRad="38100" dist="38100" dir="2700000" algn="tl">
                    <a:srgbClr val="FFFFFF"/>
                  </a:outerShdw>
                </a:effectLst>
                <a:latin typeface="Times New Roman" panose="02020603050405020304" pitchFamily="18" charset="0"/>
              </a:rPr>
              <a:t>chỉ</a:t>
            </a:r>
            <a:r>
              <a:rPr lang="en-US" altLang="en-US" sz="2100" b="1" i="1" dirty="0">
                <a:effectLst>
                  <a:outerShdw blurRad="38100" dist="38100" dir="2700000" algn="tl">
                    <a:srgbClr val="FFFFFF"/>
                  </a:outerShdw>
                </a:effectLst>
                <a:latin typeface="Times New Roman" panose="02020603050405020304" pitchFamily="18" charset="0"/>
              </a:rPr>
              <a:t> </a:t>
            </a:r>
            <a:r>
              <a:rPr lang="en-US" altLang="en-US" sz="2100" b="1" i="1" dirty="0" err="1">
                <a:effectLst>
                  <a:outerShdw blurRad="38100" dist="38100" dir="2700000" algn="tl">
                    <a:srgbClr val="FFFFFF"/>
                  </a:outerShdw>
                </a:effectLst>
                <a:latin typeface="Times New Roman" panose="02020603050405020304" pitchFamily="18" charset="0"/>
              </a:rPr>
              <a:t>thời</a:t>
            </a:r>
            <a:r>
              <a:rPr lang="en-US" altLang="en-US" sz="2100" b="1" i="1" dirty="0">
                <a:effectLst>
                  <a:outerShdw blurRad="38100" dist="38100" dir="2700000" algn="tl">
                    <a:srgbClr val="FFFFFF"/>
                  </a:outerShdw>
                </a:effectLst>
                <a:latin typeface="Times New Roman" panose="02020603050405020304" pitchFamily="18" charset="0"/>
              </a:rPr>
              <a:t> </a:t>
            </a:r>
            <a:r>
              <a:rPr lang="en-US" altLang="en-US" sz="2100" b="1" i="1" dirty="0" err="1">
                <a:effectLst>
                  <a:outerShdw blurRad="38100" dist="38100" dir="2700000" algn="tl">
                    <a:srgbClr val="FFFFFF"/>
                  </a:outerShdw>
                </a:effectLst>
                <a:latin typeface="Times New Roman" panose="02020603050405020304" pitchFamily="18" charset="0"/>
              </a:rPr>
              <a:t>gian</a:t>
            </a:r>
            <a:r>
              <a:rPr lang="en-US" altLang="en-US" sz="2100" b="1" i="1" dirty="0">
                <a:effectLst>
                  <a:outerShdw blurRad="38100" dist="38100" dir="2700000" algn="tl">
                    <a:srgbClr val="FFFFFF"/>
                  </a:outerShdw>
                </a:effectLst>
                <a:latin typeface="Times New Roman" panose="02020603050405020304" pitchFamily="18" charset="0"/>
              </a:rPr>
              <a:t> ở </a:t>
            </a:r>
            <a:r>
              <a:rPr lang="en-US" altLang="en-US" sz="2100" b="1" i="1" dirty="0" err="1">
                <a:effectLst>
                  <a:outerShdw blurRad="38100" dist="38100" dir="2700000" algn="tl">
                    <a:srgbClr val="FFFFFF"/>
                  </a:outerShdw>
                </a:effectLst>
                <a:latin typeface="Times New Roman" panose="02020603050405020304" pitchFamily="18" charset="0"/>
              </a:rPr>
              <a:t>câu</a:t>
            </a:r>
            <a:r>
              <a:rPr lang="en-US" altLang="en-US" sz="2100" b="1" i="1" dirty="0">
                <a:effectLst>
                  <a:outerShdw blurRad="38100" dist="38100" dir="2700000" algn="tl">
                    <a:srgbClr val="FFFFFF"/>
                  </a:outerShdw>
                </a:effectLst>
                <a:latin typeface="Times New Roman" panose="02020603050405020304" pitchFamily="18" charset="0"/>
              </a:rPr>
              <a:t> </a:t>
            </a:r>
            <a:r>
              <a:rPr lang="en-US" altLang="en-US" sz="2100" b="1" i="1" dirty="0" err="1">
                <a:effectLst>
                  <a:outerShdw blurRad="38100" dist="38100" dir="2700000" algn="tl">
                    <a:srgbClr val="FFFFFF"/>
                  </a:outerShdw>
                </a:effectLst>
                <a:latin typeface="Times New Roman" panose="02020603050405020304" pitchFamily="18" charset="0"/>
              </a:rPr>
              <a:t>mở</a:t>
            </a:r>
            <a:r>
              <a:rPr lang="en-US" altLang="en-US" sz="2100" b="1" i="1" dirty="0">
                <a:effectLst>
                  <a:outerShdw blurRad="38100" dist="38100" dir="2700000" algn="tl">
                    <a:srgbClr val="FFFFFF"/>
                  </a:outerShdw>
                </a:effectLst>
                <a:latin typeface="Times New Roman" panose="02020603050405020304" pitchFamily="18" charset="0"/>
              </a:rPr>
              <a:t> </a:t>
            </a:r>
            <a:r>
              <a:rPr lang="en-US" altLang="en-US" sz="2100" b="1" i="1" dirty="0" err="1">
                <a:effectLst>
                  <a:outerShdw blurRad="38100" dist="38100" dir="2700000" algn="tl">
                    <a:srgbClr val="FFFFFF"/>
                  </a:outerShdw>
                </a:effectLst>
                <a:latin typeface="Times New Roman" panose="02020603050405020304" pitchFamily="18" charset="0"/>
              </a:rPr>
              <a:t>đoạn</a:t>
            </a:r>
            <a:r>
              <a:rPr lang="en-US" sz="2100" b="1" dirty="0">
                <a:ln w="12700">
                  <a:solidFill>
                    <a:schemeClr val="bg1"/>
                  </a:solidFill>
                </a:ln>
                <a:latin typeface="Times New Roman" pitchFamily="18" charset="0"/>
                <a:cs typeface="Times New Roman" pitchFamily="18" charset="0"/>
              </a:rPr>
              <a:t>. </a:t>
            </a:r>
          </a:p>
        </p:txBody>
      </p:sp>
      <p:sp>
        <p:nvSpPr>
          <p:cNvPr id="31" name="Flowchart: Alternate Process 30"/>
          <p:cNvSpPr/>
          <p:nvPr/>
        </p:nvSpPr>
        <p:spPr bwMode="auto">
          <a:xfrm>
            <a:off x="4824266" y="2621616"/>
            <a:ext cx="3086100" cy="960120"/>
          </a:xfrm>
          <a:prstGeom prst="flowChartAlternateProcess">
            <a:avLst/>
          </a:prstGeom>
          <a:solidFill>
            <a:srgbClr val="FF66FF"/>
          </a:solidFill>
          <a:ln w="28575" cap="flat" cmpd="sng" algn="ctr">
            <a:noFill/>
            <a:prstDash val="solid"/>
            <a:round/>
            <a:headEnd type="none" w="med" len="med"/>
            <a:tailEnd type="none" w="med" len="med"/>
          </a:ln>
          <a:effectLst>
            <a:glow rad="63500">
              <a:schemeClr val="accent1">
                <a:satMod val="175000"/>
                <a:alpha val="40000"/>
              </a:schemeClr>
            </a:glow>
            <a:outerShdw blurRad="50800" dist="38100" dir="18900000" algn="bl" rotWithShape="0">
              <a:prstClr val="black">
                <a:alpha val="40000"/>
              </a:prstClr>
            </a:outerShdw>
          </a:effectLst>
          <a:scene3d>
            <a:camera prst="orthographicFront">
              <a:rot lat="0" lon="0" rev="0"/>
            </a:camera>
            <a:lightRig rig="soft" dir="t">
              <a:rot lat="0" lon="0" rev="0"/>
            </a:lightRig>
          </a:scene3d>
          <a:sp3d contourW="44450" prstMaterial="matte">
            <a:bevelT w="63500" h="63500" prst="coolSlant"/>
            <a:contourClr>
              <a:srgbClr val="FFFFFF"/>
            </a:contourClr>
          </a:sp3d>
          <a:extLst/>
        </p:spPr>
        <p:txBody>
          <a:bodyPr anchor="ctr">
            <a:sp3d/>
          </a:bodyPr>
          <a:lstStyle/>
          <a:p>
            <a:pPr>
              <a:defRPr/>
            </a:pPr>
            <a:r>
              <a:rPr lang="en-GB" altLang="en-US" sz="2100" b="1" i="1" dirty="0" err="1">
                <a:solidFill>
                  <a:srgbClr val="FFFF00"/>
                </a:solidFill>
                <a:latin typeface="VNI-Times" pitchFamily="2" charset="0"/>
              </a:rPr>
              <a:t>Keå</a:t>
            </a:r>
            <a:r>
              <a:rPr lang="en-GB" altLang="en-US" sz="2100" b="1" i="1" dirty="0">
                <a:solidFill>
                  <a:srgbClr val="FFFF00"/>
                </a:solidFill>
                <a:latin typeface="VNI-Times" pitchFamily="2" charset="0"/>
              </a:rPr>
              <a:t> </a:t>
            </a:r>
            <a:r>
              <a:rPr lang="en-GB" altLang="en-US" sz="2100" b="1" i="1" dirty="0" err="1">
                <a:solidFill>
                  <a:srgbClr val="FFFF00"/>
                </a:solidFill>
                <a:latin typeface="VNI-Times" pitchFamily="2" charset="0"/>
              </a:rPr>
              <a:t>veà</a:t>
            </a:r>
            <a:r>
              <a:rPr lang="en-GB" altLang="en-US" sz="2100" b="1" i="1" dirty="0">
                <a:solidFill>
                  <a:srgbClr val="FFFF00"/>
                </a:solidFill>
                <a:latin typeface="VNI-Times" pitchFamily="2" charset="0"/>
              </a:rPr>
              <a:t> </a:t>
            </a:r>
            <a:r>
              <a:rPr lang="en-GB" altLang="en-US" sz="2100" b="1" i="1" dirty="0" err="1">
                <a:solidFill>
                  <a:srgbClr val="FFFF00"/>
                </a:solidFill>
                <a:latin typeface="VNI-Times" pitchFamily="2" charset="0"/>
              </a:rPr>
              <a:t>caùc</a:t>
            </a:r>
            <a:r>
              <a:rPr lang="en-GB" altLang="en-US" sz="2100" b="1" i="1" dirty="0">
                <a:solidFill>
                  <a:srgbClr val="FFFF00"/>
                </a:solidFill>
                <a:latin typeface="VNI-Times" pitchFamily="2" charset="0"/>
              </a:rPr>
              <a:t> </a:t>
            </a:r>
            <a:r>
              <a:rPr lang="en-GB" altLang="en-US" sz="2100" b="1" i="1" dirty="0" err="1">
                <a:solidFill>
                  <a:srgbClr val="FFFF00"/>
                </a:solidFill>
                <a:latin typeface="VNI-Times" pitchFamily="2" charset="0"/>
              </a:rPr>
              <a:t>söï</a:t>
            </a:r>
            <a:r>
              <a:rPr lang="en-GB" altLang="en-US" sz="2100" b="1" i="1" dirty="0">
                <a:solidFill>
                  <a:srgbClr val="FFFF00"/>
                </a:solidFill>
                <a:latin typeface="VNI-Times" pitchFamily="2" charset="0"/>
              </a:rPr>
              <a:t> </a:t>
            </a:r>
            <a:r>
              <a:rPr lang="en-GB" altLang="en-US" sz="2100" b="1" i="1" dirty="0" err="1">
                <a:solidFill>
                  <a:srgbClr val="FFFF00"/>
                </a:solidFill>
                <a:latin typeface="VNI-Times" pitchFamily="2" charset="0"/>
              </a:rPr>
              <a:t>vieäc</a:t>
            </a:r>
            <a:r>
              <a:rPr lang="en-GB" altLang="en-US" sz="2100" b="1" i="1" dirty="0">
                <a:solidFill>
                  <a:srgbClr val="FFFF00"/>
                </a:solidFill>
                <a:latin typeface="VNI-Times" pitchFamily="2" charset="0"/>
              </a:rPr>
              <a:t> </a:t>
            </a:r>
            <a:r>
              <a:rPr lang="en-GB" altLang="en-US" sz="2100" b="1" i="1" dirty="0" err="1">
                <a:solidFill>
                  <a:srgbClr val="FFFF00"/>
                </a:solidFill>
                <a:latin typeface="VNI-Times" pitchFamily="2" charset="0"/>
              </a:rPr>
              <a:t>xaûy</a:t>
            </a:r>
            <a:r>
              <a:rPr lang="en-GB" altLang="en-US" sz="2100" b="1" i="1" dirty="0">
                <a:solidFill>
                  <a:srgbClr val="FFFF00"/>
                </a:solidFill>
                <a:latin typeface="VNI-Times" pitchFamily="2" charset="0"/>
              </a:rPr>
              <a:t> </a:t>
            </a:r>
            <a:r>
              <a:rPr lang="en-GB" altLang="en-US" sz="2100" b="1" i="1" dirty="0" err="1">
                <a:solidFill>
                  <a:srgbClr val="FFFF00"/>
                </a:solidFill>
                <a:latin typeface="VNI-Times" pitchFamily="2" charset="0"/>
              </a:rPr>
              <a:t>ra</a:t>
            </a:r>
            <a:r>
              <a:rPr lang="en-GB" altLang="en-US" sz="2100" b="1" i="1" dirty="0">
                <a:solidFill>
                  <a:srgbClr val="FFFF00"/>
                </a:solidFill>
                <a:latin typeface="VNI-Times" pitchFamily="2" charset="0"/>
              </a:rPr>
              <a:t> </a:t>
            </a:r>
            <a:r>
              <a:rPr lang="en-GB" altLang="en-US" sz="2100" b="1" i="1" dirty="0" err="1">
                <a:solidFill>
                  <a:srgbClr val="FFFF00"/>
                </a:solidFill>
                <a:latin typeface="VNI-Times" pitchFamily="2" charset="0"/>
              </a:rPr>
              <a:t>cuøng</a:t>
            </a:r>
            <a:r>
              <a:rPr lang="en-GB" altLang="en-US" sz="2100" b="1" i="1" dirty="0">
                <a:solidFill>
                  <a:srgbClr val="FFFF00"/>
                </a:solidFill>
                <a:latin typeface="VNI-Times" pitchFamily="2" charset="0"/>
              </a:rPr>
              <a:t> </a:t>
            </a:r>
            <a:r>
              <a:rPr lang="en-GB" altLang="en-US" sz="2100" b="1" i="1" dirty="0" err="1">
                <a:solidFill>
                  <a:srgbClr val="FFFF00"/>
                </a:solidFill>
                <a:latin typeface="VNI-Times" pitchFamily="2" charset="0"/>
              </a:rPr>
              <a:t>moät</a:t>
            </a:r>
            <a:r>
              <a:rPr lang="en-GB" altLang="en-US" sz="2100" b="1" i="1" dirty="0">
                <a:solidFill>
                  <a:srgbClr val="FFFF00"/>
                </a:solidFill>
                <a:latin typeface="VNI-Times" pitchFamily="2" charset="0"/>
              </a:rPr>
              <a:t> </a:t>
            </a:r>
            <a:r>
              <a:rPr lang="en-GB" altLang="en-US" sz="2100" b="1" i="1" dirty="0" err="1">
                <a:solidFill>
                  <a:srgbClr val="FFFF00"/>
                </a:solidFill>
                <a:latin typeface="VNI-Times" pitchFamily="2" charset="0"/>
              </a:rPr>
              <a:t>luùc</a:t>
            </a:r>
            <a:r>
              <a:rPr lang="en-GB" altLang="en-US" sz="2100" b="1" i="1" dirty="0">
                <a:solidFill>
                  <a:srgbClr val="FFFF00"/>
                </a:solidFill>
                <a:latin typeface="VNI-Times" pitchFamily="2" charset="0"/>
              </a:rPr>
              <a:t> </a:t>
            </a:r>
            <a:r>
              <a:rPr lang="en-GB" altLang="en-US" sz="2100" b="1" i="1" dirty="0" err="1">
                <a:solidFill>
                  <a:srgbClr val="FFFF00"/>
                </a:solidFill>
                <a:latin typeface="VNI-Times" pitchFamily="2" charset="0"/>
              </a:rPr>
              <a:t>vaø</a:t>
            </a:r>
            <a:r>
              <a:rPr lang="en-GB" altLang="en-US" sz="2100" b="1" i="1" dirty="0">
                <a:solidFill>
                  <a:srgbClr val="FFFF00"/>
                </a:solidFill>
                <a:latin typeface="VNI-Times" pitchFamily="2" charset="0"/>
              </a:rPr>
              <a:t> </a:t>
            </a:r>
            <a:r>
              <a:rPr lang="en-GB" altLang="en-US" sz="2100" b="1" i="1" dirty="0" err="1">
                <a:solidFill>
                  <a:srgbClr val="FFFF00"/>
                </a:solidFill>
                <a:latin typeface="VNI-Times" pitchFamily="2" charset="0"/>
              </a:rPr>
              <a:t>ôû</a:t>
            </a:r>
            <a:r>
              <a:rPr lang="en-GB" altLang="en-US" sz="2100" b="1" i="1" dirty="0">
                <a:solidFill>
                  <a:srgbClr val="FFFF00"/>
                </a:solidFill>
                <a:latin typeface="VNI-Times" pitchFamily="2" charset="0"/>
              </a:rPr>
              <a:t> </a:t>
            </a:r>
            <a:r>
              <a:rPr lang="en-GB" altLang="en-US" sz="2100" b="1" i="1" dirty="0" err="1">
                <a:solidFill>
                  <a:srgbClr val="FFFF00"/>
                </a:solidFill>
                <a:latin typeface="VNI-Times" pitchFamily="2" charset="0"/>
              </a:rPr>
              <a:t>nhöõng</a:t>
            </a:r>
            <a:r>
              <a:rPr lang="en-GB" altLang="en-US" sz="2100" b="1" i="1" dirty="0">
                <a:solidFill>
                  <a:srgbClr val="FFFF00"/>
                </a:solidFill>
                <a:latin typeface="VNI-Times" pitchFamily="2" charset="0"/>
              </a:rPr>
              <a:t> </a:t>
            </a:r>
            <a:r>
              <a:rPr lang="en-GB" altLang="en-US" sz="2100" b="1" i="1" dirty="0" err="1">
                <a:solidFill>
                  <a:srgbClr val="FFFF00"/>
                </a:solidFill>
                <a:latin typeface="VNI-Times" pitchFamily="2" charset="0"/>
              </a:rPr>
              <a:t>nôi</a:t>
            </a:r>
            <a:r>
              <a:rPr lang="en-GB" altLang="en-US" sz="2100" b="1" i="1" dirty="0">
                <a:solidFill>
                  <a:srgbClr val="FFFF00"/>
                </a:solidFill>
                <a:latin typeface="VNI-Times" pitchFamily="2" charset="0"/>
              </a:rPr>
              <a:t> </a:t>
            </a:r>
            <a:r>
              <a:rPr lang="en-GB" altLang="en-US" sz="2100" b="1" i="1" dirty="0" err="1">
                <a:solidFill>
                  <a:srgbClr val="FFFF00"/>
                </a:solidFill>
                <a:latin typeface="VNI-Times" pitchFamily="2" charset="0"/>
              </a:rPr>
              <a:t>khaùc</a:t>
            </a:r>
            <a:r>
              <a:rPr lang="en-GB" altLang="en-US" sz="2100" b="1" i="1" dirty="0">
                <a:solidFill>
                  <a:srgbClr val="FFFF00"/>
                </a:solidFill>
                <a:latin typeface="VNI-Times" pitchFamily="2" charset="0"/>
              </a:rPr>
              <a:t> </a:t>
            </a:r>
            <a:r>
              <a:rPr lang="en-GB" altLang="en-US" sz="2100" b="1" i="1" dirty="0" err="1">
                <a:solidFill>
                  <a:srgbClr val="FFFF00"/>
                </a:solidFill>
                <a:latin typeface="VNI-Times" pitchFamily="2" charset="0"/>
              </a:rPr>
              <a:t>nhau</a:t>
            </a:r>
            <a:r>
              <a:rPr lang="en-GB" altLang="en-US" sz="2100" b="1" i="1" dirty="0">
                <a:solidFill>
                  <a:srgbClr val="FFFF00"/>
                </a:solidFill>
                <a:latin typeface="VNI-Times" pitchFamily="2" charset="0"/>
              </a:rPr>
              <a:t>.</a:t>
            </a:r>
            <a:endParaRPr lang="en-US" sz="2100" b="1" dirty="0">
              <a:ln w="12700">
                <a:solidFill>
                  <a:schemeClr val="bg1"/>
                </a:solidFill>
              </a:ln>
              <a:solidFill>
                <a:srgbClr val="FFFF00"/>
              </a:solidFill>
              <a:latin typeface="Times New Roman" pitchFamily="18" charset="0"/>
              <a:cs typeface="Times New Roman" pitchFamily="18" charset="0"/>
            </a:endParaRPr>
          </a:p>
        </p:txBody>
      </p:sp>
      <p:sp>
        <p:nvSpPr>
          <p:cNvPr id="32" name="Flowchart: Alternate Process 31"/>
          <p:cNvSpPr/>
          <p:nvPr/>
        </p:nvSpPr>
        <p:spPr bwMode="auto">
          <a:xfrm>
            <a:off x="4842272" y="3853457"/>
            <a:ext cx="2948940" cy="685800"/>
          </a:xfrm>
          <a:prstGeom prst="flowChartAlternateProcess">
            <a:avLst/>
          </a:prstGeom>
          <a:solidFill>
            <a:srgbClr val="FF66FF"/>
          </a:solidFill>
          <a:ln w="28575" cap="flat" cmpd="sng" algn="ctr">
            <a:noFill/>
            <a:prstDash val="solid"/>
            <a:round/>
            <a:headEnd type="none" w="med" len="med"/>
            <a:tailEnd type="none" w="med" len="med"/>
          </a:ln>
          <a:effectLst>
            <a:glow rad="63500">
              <a:schemeClr val="accent1">
                <a:satMod val="175000"/>
                <a:alpha val="40000"/>
              </a:schemeClr>
            </a:glow>
            <a:outerShdw blurRad="50800" dist="38100" dir="18900000" algn="bl" rotWithShape="0">
              <a:prstClr val="black">
                <a:alpha val="40000"/>
              </a:prstClr>
            </a:outerShdw>
          </a:effectLst>
          <a:scene3d>
            <a:camera prst="orthographicFront">
              <a:rot lat="0" lon="0" rev="0"/>
            </a:camera>
            <a:lightRig rig="soft" dir="t">
              <a:rot lat="0" lon="0" rev="0"/>
            </a:lightRig>
          </a:scene3d>
          <a:sp3d contourW="44450" prstMaterial="matte">
            <a:bevelT w="63500" h="63500" prst="coolSlant"/>
            <a:contourClr>
              <a:srgbClr val="FFFFFF"/>
            </a:contourClr>
          </a:sp3d>
          <a:extLst/>
        </p:spPr>
        <p:txBody>
          <a:bodyPr anchor="ctr">
            <a:sp3d/>
          </a:bodyPr>
          <a:lstStyle/>
          <a:p>
            <a:pPr>
              <a:defRPr/>
            </a:pPr>
            <a:r>
              <a:rPr lang="en-US" altLang="en-US" sz="2100" b="1" i="1" dirty="0" err="1">
                <a:solidFill>
                  <a:srgbClr val="FFFF00"/>
                </a:solidFill>
                <a:effectLst>
                  <a:outerShdw blurRad="38100" dist="38100" dir="2700000" algn="tl">
                    <a:srgbClr val="FFFFFF"/>
                  </a:outerShdw>
                </a:effectLst>
                <a:latin typeface="Times New Roman" panose="02020603050405020304" pitchFamily="18" charset="0"/>
              </a:rPr>
              <a:t>Dùng</a:t>
            </a:r>
            <a:r>
              <a:rPr lang="en-US" altLang="en-US" sz="2100" b="1" i="1" dirty="0">
                <a:solidFill>
                  <a:srgbClr val="FFFF00"/>
                </a:solidFill>
                <a:effectLst>
                  <a:outerShdw blurRad="38100" dist="38100" dir="2700000" algn="tl">
                    <a:srgbClr val="FFFFFF"/>
                  </a:outerShdw>
                </a:effectLst>
                <a:latin typeface="Times New Roman" panose="02020603050405020304" pitchFamily="18" charset="0"/>
              </a:rPr>
              <a:t> </a:t>
            </a:r>
            <a:r>
              <a:rPr lang="en-US" altLang="en-US" sz="2100" b="1" i="1" dirty="0" err="1">
                <a:solidFill>
                  <a:srgbClr val="FFFF00"/>
                </a:solidFill>
                <a:effectLst>
                  <a:outerShdw blurRad="38100" dist="38100" dir="2700000" algn="tl">
                    <a:srgbClr val="FFFFFF"/>
                  </a:outerShdw>
                </a:effectLst>
                <a:latin typeface="VNI-Times" pitchFamily="2" charset="0"/>
              </a:rPr>
              <a:t>töø</a:t>
            </a:r>
            <a:r>
              <a:rPr lang="en-US" altLang="en-US" sz="2100" b="1" i="1" dirty="0">
                <a:solidFill>
                  <a:srgbClr val="FFFF00"/>
                </a:solidFill>
                <a:effectLst>
                  <a:outerShdw blurRad="38100" dist="38100" dir="2700000" algn="tl">
                    <a:srgbClr val="FFFFFF"/>
                  </a:outerShdw>
                </a:effectLst>
                <a:latin typeface="VNI-Times" pitchFamily="2" charset="0"/>
              </a:rPr>
              <a:t> </a:t>
            </a:r>
            <a:r>
              <a:rPr lang="en-US" altLang="en-US" sz="2100" b="1" i="1" dirty="0" err="1">
                <a:solidFill>
                  <a:srgbClr val="FFFF00"/>
                </a:solidFill>
                <a:effectLst>
                  <a:outerShdw blurRad="38100" dist="38100" dir="2700000" algn="tl">
                    <a:srgbClr val="FFFFFF"/>
                  </a:outerShdw>
                </a:effectLst>
                <a:latin typeface="VNI-Times" pitchFamily="2" charset="0"/>
              </a:rPr>
              <a:t>ngöõ</a:t>
            </a:r>
            <a:r>
              <a:rPr lang="en-US" altLang="en-US" sz="2100" b="1" i="1" dirty="0">
                <a:solidFill>
                  <a:srgbClr val="FFFF00"/>
                </a:solidFill>
                <a:effectLst>
                  <a:outerShdw blurRad="38100" dist="38100" dir="2700000" algn="tl">
                    <a:srgbClr val="FFFFFF"/>
                  </a:outerShdw>
                </a:effectLst>
                <a:latin typeface="Times New Roman" panose="02020603050405020304" pitchFamily="18" charset="0"/>
              </a:rPr>
              <a:t> </a:t>
            </a:r>
            <a:r>
              <a:rPr lang="en-US" altLang="en-US" sz="2100" b="1" i="1" dirty="0" err="1">
                <a:solidFill>
                  <a:srgbClr val="FFFF00"/>
                </a:solidFill>
                <a:effectLst>
                  <a:outerShdw blurRad="38100" dist="38100" dir="2700000" algn="tl">
                    <a:srgbClr val="FFFFFF"/>
                  </a:outerShdw>
                </a:effectLst>
                <a:latin typeface="Times New Roman" panose="02020603050405020304" pitchFamily="18" charset="0"/>
              </a:rPr>
              <a:t>chỉ</a:t>
            </a:r>
            <a:r>
              <a:rPr lang="en-US" altLang="en-US" sz="2100" b="1" i="1" dirty="0">
                <a:solidFill>
                  <a:srgbClr val="FFFF00"/>
                </a:solidFill>
                <a:effectLst>
                  <a:outerShdw blurRad="38100" dist="38100" dir="2700000" algn="tl">
                    <a:srgbClr val="FFFFFF"/>
                  </a:outerShdw>
                </a:effectLst>
                <a:latin typeface="Times New Roman" panose="02020603050405020304" pitchFamily="18" charset="0"/>
              </a:rPr>
              <a:t> </a:t>
            </a:r>
            <a:r>
              <a:rPr lang="en-US" altLang="en-US" sz="2100" b="1" i="1" dirty="0" err="1">
                <a:solidFill>
                  <a:srgbClr val="FFFF00"/>
                </a:solidFill>
                <a:effectLst>
                  <a:outerShdw blurRad="38100" dist="38100" dir="2700000" algn="tl">
                    <a:srgbClr val="FFFFFF"/>
                  </a:outerShdw>
                </a:effectLst>
                <a:latin typeface="Times New Roman" panose="02020603050405020304" pitchFamily="18" charset="0"/>
              </a:rPr>
              <a:t>không</a:t>
            </a:r>
            <a:r>
              <a:rPr lang="en-US" altLang="en-US" sz="2100" b="1" i="1" dirty="0">
                <a:solidFill>
                  <a:srgbClr val="FFFF00"/>
                </a:solidFill>
                <a:effectLst>
                  <a:outerShdw blurRad="38100" dist="38100" dir="2700000" algn="tl">
                    <a:srgbClr val="FFFFFF"/>
                  </a:outerShdw>
                </a:effectLst>
                <a:latin typeface="Times New Roman" panose="02020603050405020304" pitchFamily="18" charset="0"/>
              </a:rPr>
              <a:t> </a:t>
            </a:r>
            <a:r>
              <a:rPr lang="en-US" altLang="en-US" sz="2100" b="1" i="1" dirty="0" err="1">
                <a:solidFill>
                  <a:srgbClr val="FFFF00"/>
                </a:solidFill>
                <a:effectLst>
                  <a:outerShdw blurRad="38100" dist="38100" dir="2700000" algn="tl">
                    <a:srgbClr val="FFFFFF"/>
                  </a:outerShdw>
                </a:effectLst>
                <a:latin typeface="Times New Roman" panose="02020603050405020304" pitchFamily="18" charset="0"/>
              </a:rPr>
              <a:t>gian</a:t>
            </a:r>
            <a:r>
              <a:rPr lang="en-US" altLang="en-US" sz="2100" b="1" i="1" dirty="0">
                <a:solidFill>
                  <a:srgbClr val="FFFF00"/>
                </a:solidFill>
                <a:effectLst>
                  <a:outerShdw blurRad="38100" dist="38100" dir="2700000" algn="tl">
                    <a:srgbClr val="FFFFFF"/>
                  </a:outerShdw>
                </a:effectLst>
                <a:latin typeface="Times New Roman" panose="02020603050405020304" pitchFamily="18" charset="0"/>
              </a:rPr>
              <a:t> ở </a:t>
            </a:r>
            <a:r>
              <a:rPr lang="en-US" altLang="en-US" sz="2100" b="1" i="1" dirty="0" err="1">
                <a:solidFill>
                  <a:srgbClr val="FFFF00"/>
                </a:solidFill>
                <a:effectLst>
                  <a:outerShdw blurRad="38100" dist="38100" dir="2700000" algn="tl">
                    <a:srgbClr val="FFFFFF"/>
                  </a:outerShdw>
                </a:effectLst>
                <a:latin typeface="Times New Roman" panose="02020603050405020304" pitchFamily="18" charset="0"/>
              </a:rPr>
              <a:t>câu</a:t>
            </a:r>
            <a:r>
              <a:rPr lang="en-US" altLang="en-US" sz="2100" b="1" i="1" dirty="0">
                <a:solidFill>
                  <a:srgbClr val="FFFF00"/>
                </a:solidFill>
                <a:effectLst>
                  <a:outerShdw blurRad="38100" dist="38100" dir="2700000" algn="tl">
                    <a:srgbClr val="FFFFFF"/>
                  </a:outerShdw>
                </a:effectLst>
                <a:latin typeface="Times New Roman" panose="02020603050405020304" pitchFamily="18" charset="0"/>
              </a:rPr>
              <a:t> </a:t>
            </a:r>
            <a:r>
              <a:rPr lang="en-US" altLang="en-US" sz="2100" b="1" i="1" dirty="0" err="1">
                <a:solidFill>
                  <a:srgbClr val="FFFF00"/>
                </a:solidFill>
                <a:effectLst>
                  <a:outerShdw blurRad="38100" dist="38100" dir="2700000" algn="tl">
                    <a:srgbClr val="FFFFFF"/>
                  </a:outerShdw>
                </a:effectLst>
                <a:latin typeface="Times New Roman" panose="02020603050405020304" pitchFamily="18" charset="0"/>
              </a:rPr>
              <a:t>mở</a:t>
            </a:r>
            <a:r>
              <a:rPr lang="en-US" altLang="en-US" sz="2100" b="1" i="1" dirty="0">
                <a:solidFill>
                  <a:srgbClr val="FFFF00"/>
                </a:solidFill>
                <a:effectLst>
                  <a:outerShdw blurRad="38100" dist="38100" dir="2700000" algn="tl">
                    <a:srgbClr val="FFFFFF"/>
                  </a:outerShdw>
                </a:effectLst>
                <a:latin typeface="Times New Roman" panose="02020603050405020304" pitchFamily="18" charset="0"/>
              </a:rPr>
              <a:t> </a:t>
            </a:r>
            <a:r>
              <a:rPr lang="en-US" altLang="en-US" sz="2100" b="1" i="1" dirty="0" err="1">
                <a:solidFill>
                  <a:srgbClr val="FFFF00"/>
                </a:solidFill>
                <a:effectLst>
                  <a:outerShdw blurRad="38100" dist="38100" dir="2700000" algn="tl">
                    <a:srgbClr val="FFFFFF"/>
                  </a:outerShdw>
                </a:effectLst>
                <a:latin typeface="Times New Roman" panose="02020603050405020304" pitchFamily="18" charset="0"/>
              </a:rPr>
              <a:t>đoạn</a:t>
            </a:r>
            <a:r>
              <a:rPr lang="en-US" sz="2100" b="1" dirty="0">
                <a:ln w="12700">
                  <a:solidFill>
                    <a:schemeClr val="bg1"/>
                  </a:solidFill>
                </a:ln>
                <a:solidFill>
                  <a:srgbClr val="FFFF00"/>
                </a:solidFill>
                <a:latin typeface="Times New Roman" pitchFamily="18" charset="0"/>
                <a:cs typeface="Times New Roman" pitchFamily="18" charset="0"/>
              </a:rPr>
              <a:t>. </a:t>
            </a:r>
          </a:p>
        </p:txBody>
      </p:sp>
      <p:sp>
        <p:nvSpPr>
          <p:cNvPr id="3" name="Flowchart: Alternate Process 2"/>
          <p:cNvSpPr/>
          <p:nvPr/>
        </p:nvSpPr>
        <p:spPr bwMode="auto">
          <a:xfrm>
            <a:off x="1130828" y="1732756"/>
            <a:ext cx="1032977" cy="891540"/>
          </a:xfrm>
          <a:prstGeom prst="flowChartAlternateProcess">
            <a:avLst/>
          </a:prstGeom>
          <a:solidFill>
            <a:srgbClr val="CC3300"/>
          </a:solidFill>
          <a:ln w="28575" cap="flat" cmpd="sng" algn="ctr">
            <a:noFill/>
            <a:prstDash val="solid"/>
            <a:round/>
            <a:headEnd type="none" w="med" len="med"/>
            <a:tailEnd type="none" w="med" len="med"/>
          </a:ln>
          <a:effectLst>
            <a:glow rad="63500">
              <a:schemeClr val="accent1">
                <a:satMod val="175000"/>
                <a:alpha val="40000"/>
              </a:schemeClr>
            </a:glow>
            <a:outerShdw blurRad="50800" dist="38100" dir="18900000" algn="bl" rotWithShape="0">
              <a:prstClr val="black">
                <a:alpha val="40000"/>
              </a:prstClr>
            </a:outerShdw>
          </a:effectLst>
          <a:scene3d>
            <a:camera prst="orthographicFront">
              <a:rot lat="0" lon="0" rev="0"/>
            </a:camera>
            <a:lightRig rig="soft" dir="t">
              <a:rot lat="0" lon="0" rev="0"/>
            </a:lightRig>
          </a:scene3d>
          <a:sp3d contourW="44450" prstMaterial="matte">
            <a:bevelT w="63500" h="63500" prst="coolSlant"/>
            <a:contourClr>
              <a:srgbClr val="FFFFFF"/>
            </a:contourClr>
          </a:sp3d>
          <a:extLst/>
        </p:spPr>
        <p:txBody>
          <a:bodyPr anchor="ctr">
            <a:sp3d extrusionH="57150">
              <a:bevelT h="25400" prst="softRound"/>
            </a:sp3d>
          </a:bodyPr>
          <a:lstStyle/>
          <a:p>
            <a:pPr>
              <a:defRPr/>
            </a:pPr>
            <a:r>
              <a:rPr lang="en-US" sz="1800" b="1" dirty="0" err="1">
                <a:ln w="12700">
                  <a:solidFill>
                    <a:schemeClr val="bg1"/>
                  </a:solidFill>
                </a:ln>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Kể</a:t>
            </a:r>
            <a:r>
              <a:rPr lang="en-US" sz="1800" b="1" dirty="0">
                <a:ln w="12700">
                  <a:solidFill>
                    <a:schemeClr val="bg1"/>
                  </a:solidFill>
                </a:ln>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en-US" sz="1800" b="1" dirty="0" err="1">
                <a:ln w="12700">
                  <a:solidFill>
                    <a:schemeClr val="bg1"/>
                  </a:solidFill>
                </a:ln>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chuyện</a:t>
            </a:r>
            <a:endParaRPr lang="en-US" sz="1800" b="1" dirty="0">
              <a:ln w="12700">
                <a:solidFill>
                  <a:schemeClr val="bg1"/>
                </a:solidFill>
              </a:ln>
              <a:solidFill>
                <a:schemeClr val="bg1"/>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sp>
        <p:nvSpPr>
          <p:cNvPr id="12" name="Flowchart: Alternate Process 11"/>
          <p:cNvSpPr/>
          <p:nvPr/>
        </p:nvSpPr>
        <p:spPr bwMode="auto">
          <a:xfrm>
            <a:off x="2491979" y="914400"/>
            <a:ext cx="1508760" cy="617220"/>
          </a:xfrm>
          <a:prstGeom prst="flowChartAlternateProcess">
            <a:avLst/>
          </a:prstGeom>
          <a:solidFill>
            <a:schemeClr val="accent5">
              <a:lumMod val="90000"/>
            </a:schemeClr>
          </a:solidFill>
          <a:ln w="28575" cap="flat" cmpd="sng" algn="ctr">
            <a:noFill/>
            <a:prstDash val="solid"/>
            <a:round/>
            <a:headEnd type="none" w="med" len="med"/>
            <a:tailEnd type="none" w="med" len="med"/>
          </a:ln>
          <a:effectLst>
            <a:glow rad="63500">
              <a:schemeClr val="accent1">
                <a:satMod val="175000"/>
                <a:alpha val="40000"/>
              </a:schemeClr>
            </a:glow>
            <a:outerShdw blurRad="50800" dist="38100" dir="18900000" algn="bl" rotWithShape="0">
              <a:prstClr val="black">
                <a:alpha val="40000"/>
              </a:prstClr>
            </a:outerShdw>
          </a:effectLst>
          <a:scene3d>
            <a:camera prst="orthographicFront">
              <a:rot lat="0" lon="0" rev="0"/>
            </a:camera>
            <a:lightRig rig="soft" dir="t">
              <a:rot lat="0" lon="0" rev="0"/>
            </a:lightRig>
          </a:scene3d>
          <a:sp3d contourW="44450" prstMaterial="matte">
            <a:bevelT w="63500" h="63500" prst="coolSlant"/>
            <a:contourClr>
              <a:srgbClr val="FFFFFF"/>
            </a:contourClr>
          </a:sp3d>
          <a:extLst/>
        </p:spPr>
        <p:txBody>
          <a:bodyPr anchor="ctr">
            <a:sp3d/>
          </a:bodyPr>
          <a:lstStyle/>
          <a:p>
            <a:pPr>
              <a:defRPr/>
            </a:pPr>
            <a:r>
              <a:rPr lang="en-US" sz="2400" b="1" dirty="0" err="1">
                <a:ln w="12700">
                  <a:solidFill>
                    <a:schemeClr val="bg1"/>
                  </a:solidFill>
                </a:ln>
                <a:latin typeface="Times New Roman" pitchFamily="18" charset="0"/>
                <a:cs typeface="Times New Roman" pitchFamily="18" charset="0"/>
              </a:rPr>
              <a:t>Thời</a:t>
            </a:r>
            <a:r>
              <a:rPr lang="en-US" sz="2400" b="1" dirty="0">
                <a:ln w="12700">
                  <a:solidFill>
                    <a:schemeClr val="bg1"/>
                  </a:solidFill>
                </a:ln>
                <a:latin typeface="Times New Roman" pitchFamily="18" charset="0"/>
                <a:cs typeface="Times New Roman" pitchFamily="18" charset="0"/>
              </a:rPr>
              <a:t> </a:t>
            </a:r>
            <a:r>
              <a:rPr lang="en-US" sz="2400" b="1" dirty="0" err="1">
                <a:ln w="12700">
                  <a:solidFill>
                    <a:schemeClr val="bg1"/>
                  </a:solidFill>
                </a:ln>
                <a:latin typeface="Times New Roman" pitchFamily="18" charset="0"/>
                <a:cs typeface="Times New Roman" pitchFamily="18" charset="0"/>
              </a:rPr>
              <a:t>gian</a:t>
            </a:r>
            <a:endParaRPr lang="en-US" sz="2400" b="1" dirty="0">
              <a:ln w="12700">
                <a:solidFill>
                  <a:schemeClr val="bg1"/>
                </a:solidFill>
              </a:ln>
              <a:latin typeface="Times New Roman" pitchFamily="18" charset="0"/>
              <a:cs typeface="Times New Roman" pitchFamily="18" charset="0"/>
            </a:endParaRPr>
          </a:p>
        </p:txBody>
      </p:sp>
    </p:spTree>
    <p:extLst>
      <p:ext uri="{BB962C8B-B14F-4D97-AF65-F5344CB8AC3E}">
        <p14:creationId xmlns:p14="http://schemas.microsoft.com/office/powerpoint/2010/main" val="4293114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69888"/>
            <a:ext cx="4773613"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2924175" y="523875"/>
            <a:ext cx="594042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821" tIns="36410" rIns="72821" bIns="36410">
            <a:spAutoFit/>
          </a:bodyPr>
          <a:lstStyle>
            <a:lvl1pPr defTabSz="974725" eaLnBrk="0" hangingPunct="0">
              <a:defRPr>
                <a:solidFill>
                  <a:schemeClr val="tx1"/>
                </a:solidFill>
                <a:latin typeface="Arial" panose="020B0604020202020204" pitchFamily="34" charset="0"/>
                <a:cs typeface="Arial" panose="020B0604020202020204" pitchFamily="34" charset="0"/>
              </a:defRPr>
            </a:lvl1pPr>
            <a:lvl2pPr marL="742950" indent="-285750" defTabSz="974725" eaLnBrk="0" hangingPunct="0">
              <a:defRPr>
                <a:solidFill>
                  <a:schemeClr val="tx1"/>
                </a:solidFill>
                <a:latin typeface="Arial" panose="020B0604020202020204" pitchFamily="34" charset="0"/>
                <a:cs typeface="Arial" panose="020B0604020202020204" pitchFamily="34" charset="0"/>
              </a:defRPr>
            </a:lvl2pPr>
            <a:lvl3pPr marL="1143000" indent="-228600" defTabSz="974725" eaLnBrk="0" hangingPunct="0">
              <a:defRPr>
                <a:solidFill>
                  <a:schemeClr val="tx1"/>
                </a:solidFill>
                <a:latin typeface="Arial" panose="020B0604020202020204" pitchFamily="34" charset="0"/>
                <a:cs typeface="Arial" panose="020B0604020202020204" pitchFamily="34" charset="0"/>
              </a:defRPr>
            </a:lvl3pPr>
            <a:lvl4pPr marL="1600200" indent="-228600" defTabSz="974725" eaLnBrk="0" hangingPunct="0">
              <a:defRPr>
                <a:solidFill>
                  <a:schemeClr val="tx1"/>
                </a:solidFill>
                <a:latin typeface="Arial" panose="020B0604020202020204" pitchFamily="34" charset="0"/>
                <a:cs typeface="Arial" panose="020B0604020202020204" pitchFamily="34" charset="0"/>
              </a:defRPr>
            </a:lvl4pPr>
            <a:lvl5pPr marL="2057400" indent="-228600" defTabSz="974725" eaLnBrk="0" hangingPunct="0">
              <a:defRPr>
                <a:solidFill>
                  <a:schemeClr val="tx1"/>
                </a:solidFill>
                <a:latin typeface="Arial" panose="020B0604020202020204" pitchFamily="34" charset="0"/>
                <a:cs typeface="Arial" panose="020B0604020202020204" pitchFamily="34" charset="0"/>
              </a:defRPr>
            </a:lvl5pPr>
            <a:lvl6pPr marL="2514600" indent="-228600" defTabSz="974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74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74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74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zh-CN" sz="5700" b="1">
                <a:solidFill>
                  <a:srgbClr val="444242"/>
                </a:solidFill>
                <a:latin typeface="HP001" panose="020B0603050302020204" pitchFamily="34" charset="0"/>
                <a:ea typeface="Microsoft YaHei" panose="020B0503020204020204" pitchFamily="34" charset="-122"/>
              </a:rPr>
              <a:t>Chúc các em chăm ngoan, học giỏi!</a:t>
            </a:r>
            <a:endParaRPr lang="zh-CN" altLang="en-US" sz="5700" b="1">
              <a:solidFill>
                <a:srgbClr val="444242"/>
              </a:solidFill>
              <a:latin typeface="HP001" panose="020B0603050302020204" pitchFamily="34" charset="0"/>
              <a:ea typeface="Microsoft YaHei" panose="020B0503020204020204" pitchFamily="34" charset="-122"/>
            </a:endParaRPr>
          </a:p>
        </p:txBody>
      </p:sp>
    </p:spTree>
    <p:extLst>
      <p:ext uri="{BB962C8B-B14F-4D97-AF65-F5344CB8AC3E}">
        <p14:creationId xmlns:p14="http://schemas.microsoft.com/office/powerpoint/2010/main" val="181831452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a:off x="1133606" y="-342900"/>
            <a:ext cx="6720840" cy="3703320"/>
          </a:xfrm>
          <a:prstGeom prst="irregularSeal1">
            <a:avLst/>
          </a:prstGeom>
          <a:solidFill>
            <a:srgbClr val="00B05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a:defRPr/>
            </a:pPr>
            <a:r>
              <a:rPr lang="en-US" sz="2400" b="1" dirty="0" err="1">
                <a:solidFill>
                  <a:schemeClr val="tx1"/>
                </a:solidFill>
                <a:latin typeface="Times New Roman" pitchFamily="18" charset="0"/>
                <a:cs typeface="Times New Roman" pitchFamily="18" charset="0"/>
              </a:rPr>
              <a:t>Câu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hỏi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Thế</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nào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là</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kể</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chuyện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theo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trình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tự</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thời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gian</a:t>
            </a:r>
            <a:r>
              <a:rPr lang="en-US" sz="2400" b="1" dirty="0">
                <a:solidFill>
                  <a:schemeClr val="tx1"/>
                </a:solidFill>
                <a:latin typeface="Times New Roman" pitchFamily="18" charset="0"/>
                <a:cs typeface="Times New Roman" pitchFamily="18" charset="0"/>
              </a:rPr>
              <a:t>?</a:t>
            </a:r>
          </a:p>
        </p:txBody>
      </p:sp>
      <p:sp>
        <p:nvSpPr>
          <p:cNvPr id="5" name="Wave 4"/>
          <p:cNvSpPr/>
          <p:nvPr/>
        </p:nvSpPr>
        <p:spPr>
          <a:xfrm>
            <a:off x="1885950" y="3257550"/>
            <a:ext cx="5829300" cy="1645920"/>
          </a:xfrm>
          <a:prstGeom prst="wave">
            <a:avLst/>
          </a:prstGeom>
          <a:solidFill>
            <a:srgbClr val="00B0F0"/>
          </a:solidFill>
          <a:ln w="12700">
            <a:solidFill>
              <a:srgbClr val="00B050"/>
            </a:solidFill>
          </a:ln>
          <a:effectLst>
            <a:glow rad="101600">
              <a:schemeClr val="accent1">
                <a:satMod val="175000"/>
                <a:alpha val="40000"/>
              </a:schemeClr>
            </a:glow>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b="1" dirty="0" err="1">
                <a:solidFill>
                  <a:srgbClr val="FF0000"/>
                </a:solidFill>
                <a:latin typeface="Times New Roman" pitchFamily="18" charset="0"/>
                <a:cs typeface="Times New Roman" pitchFamily="18" charset="0"/>
              </a:rPr>
              <a:t>Kể</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chuyện</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theo</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trình</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tự</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thời</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gian</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là</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sự</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việc</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nào</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xảy</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ra</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trước</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thì</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kể</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trước</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sự</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việc</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nào</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xảy</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ra</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sau</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thì</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kể</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sau</a:t>
            </a:r>
            <a:r>
              <a:rPr lang="en-US" sz="2100" b="1" dirty="0">
                <a:solidFill>
                  <a:srgbClr val="FF0000"/>
                </a:solidFill>
                <a:latin typeface="Times New Roman" pitchFamily="18" charset="0"/>
                <a:cs typeface="Times New Roman" pitchFamily="18" charset="0"/>
              </a:rPr>
              <a:t>.</a:t>
            </a:r>
          </a:p>
        </p:txBody>
      </p:sp>
      <p:sp>
        <p:nvSpPr>
          <p:cNvPr id="2" name="5-Point Star 1">
            <a:hlinkClick r:id="rId2" action="ppaction://hlinksldjump"/>
          </p:cNvPr>
          <p:cNvSpPr/>
          <p:nvPr/>
        </p:nvSpPr>
        <p:spPr>
          <a:xfrm>
            <a:off x="1543050" y="3086100"/>
            <a:ext cx="685800" cy="68580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srgbClr val="FF0000"/>
              </a:solidFill>
            </a:endParaRPr>
          </a:p>
        </p:txBody>
      </p:sp>
    </p:spTree>
    <p:extLst>
      <p:ext uri="{BB962C8B-B14F-4D97-AF65-F5344CB8AC3E}">
        <p14:creationId xmlns:p14="http://schemas.microsoft.com/office/powerpoint/2010/main" val="1243867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1543050" y="171450"/>
            <a:ext cx="5966460" cy="1371600"/>
          </a:xfrm>
          <a:prstGeom prst="wave">
            <a:avLst/>
          </a:prstGeom>
          <a:solidFill>
            <a:srgbClr val="00B0F0"/>
          </a:solidFill>
          <a:ln w="12700">
            <a:solidFill>
              <a:srgbClr val="00B050"/>
            </a:solidFill>
          </a:ln>
          <a:effectLst>
            <a:glow rad="101600">
              <a:schemeClr val="accent1">
                <a:satMod val="175000"/>
                <a:alpha val="40000"/>
              </a:schemeClr>
            </a:glow>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b="1" dirty="0" err="1">
                <a:solidFill>
                  <a:srgbClr val="FF0000"/>
                </a:solidFill>
                <a:latin typeface="Times New Roman" pitchFamily="18" charset="0"/>
                <a:cs typeface="Times New Roman" pitchFamily="18" charset="0"/>
              </a:rPr>
              <a:t>Các</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từ</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ngữ</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nối</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các</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đoạn</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trong</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bài</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văn</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kể</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chuyện</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theo</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trình</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tự</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thời</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gian</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là</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các</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từ</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chỉ</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thời</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gian</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như</a:t>
            </a:r>
            <a:r>
              <a:rPr lang="en-US" sz="2100" b="1" dirty="0">
                <a:solidFill>
                  <a:srgbClr val="FF0000"/>
                </a:solidFill>
                <a:latin typeface="Times New Roman" pitchFamily="18" charset="0"/>
                <a:cs typeface="Times New Roman" pitchFamily="18" charset="0"/>
              </a:rPr>
              <a:t> :</a:t>
            </a:r>
          </a:p>
        </p:txBody>
      </p:sp>
      <p:sp>
        <p:nvSpPr>
          <p:cNvPr id="5" name="Explosion 1 4"/>
          <p:cNvSpPr/>
          <p:nvPr/>
        </p:nvSpPr>
        <p:spPr>
          <a:xfrm>
            <a:off x="1344043" y="1596599"/>
            <a:ext cx="548640" cy="617220"/>
          </a:xfrm>
          <a:prstGeom prst="irregularSeal1">
            <a:avLst/>
          </a:prstGeom>
          <a:solidFill>
            <a:srgbClr val="00B05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a:defRPr/>
            </a:pPr>
            <a:r>
              <a:rPr lang="en-US" sz="2400" b="1" dirty="0">
                <a:solidFill>
                  <a:schemeClr val="tx1"/>
                </a:solidFill>
                <a:latin typeface="Times New Roman" pitchFamily="18" charset="0"/>
                <a:cs typeface="Times New Roman" pitchFamily="18" charset="0"/>
              </a:rPr>
              <a:t>a</a:t>
            </a:r>
          </a:p>
        </p:txBody>
      </p:sp>
      <p:sp>
        <p:nvSpPr>
          <p:cNvPr id="6" name="Wave 5"/>
          <p:cNvSpPr/>
          <p:nvPr/>
        </p:nvSpPr>
        <p:spPr>
          <a:xfrm>
            <a:off x="1922119" y="1543050"/>
            <a:ext cx="5897880" cy="754380"/>
          </a:xfrm>
          <a:prstGeom prst="wave">
            <a:avLst/>
          </a:prstGeom>
          <a:solidFill>
            <a:srgbClr val="FFFF00"/>
          </a:solidFill>
          <a:ln w="12700">
            <a:solidFill>
              <a:srgbClr val="00B050"/>
            </a:solidFill>
          </a:ln>
          <a:effectLst>
            <a:glow rad="101600">
              <a:schemeClr val="accent1">
                <a:satMod val="175000"/>
                <a:alpha val="40000"/>
              </a:schemeClr>
            </a:glow>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100" b="1" dirty="0" err="1">
                <a:solidFill>
                  <a:srgbClr val="FF0000"/>
                </a:solidFill>
                <a:latin typeface="Times New Roman" pitchFamily="18" charset="0"/>
                <a:cs typeface="Times New Roman" pitchFamily="18" charset="0"/>
              </a:rPr>
              <a:t>Chỉ</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thời</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gian</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trong</a:t>
            </a:r>
            <a:r>
              <a:rPr lang="en-US" sz="2100" b="1" dirty="0">
                <a:solidFill>
                  <a:srgbClr val="FF0000"/>
                </a:solidFill>
                <a:latin typeface="Times New Roman" pitchFamily="18" charset="0"/>
                <a:cs typeface="Times New Roman" pitchFamily="18" charset="0"/>
              </a:rPr>
              <a:t> 1 </a:t>
            </a:r>
            <a:r>
              <a:rPr lang="en-US" sz="2100" b="1" dirty="0" err="1">
                <a:solidFill>
                  <a:srgbClr val="FF0000"/>
                </a:solidFill>
                <a:latin typeface="Times New Roman" pitchFamily="18" charset="0"/>
                <a:cs typeface="Times New Roman" pitchFamily="18" charset="0"/>
              </a:rPr>
              <a:t>ngày</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sáng</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trưa</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chiều</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tối</a:t>
            </a:r>
            <a:r>
              <a:rPr lang="en-US" sz="2100" b="1" dirty="0">
                <a:solidFill>
                  <a:srgbClr val="FF0000"/>
                </a:solidFill>
                <a:latin typeface="Times New Roman" pitchFamily="18" charset="0"/>
                <a:cs typeface="Times New Roman" pitchFamily="18" charset="0"/>
              </a:rPr>
              <a:t>…</a:t>
            </a:r>
          </a:p>
        </p:txBody>
      </p:sp>
      <p:sp>
        <p:nvSpPr>
          <p:cNvPr id="7" name="Explosion 1 6"/>
          <p:cNvSpPr/>
          <p:nvPr/>
        </p:nvSpPr>
        <p:spPr>
          <a:xfrm>
            <a:off x="1498583" y="2927803"/>
            <a:ext cx="548640" cy="617220"/>
          </a:xfrm>
          <a:prstGeom prst="irregularSeal1">
            <a:avLst/>
          </a:prstGeom>
          <a:solidFill>
            <a:srgbClr val="7030A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a:defRPr/>
            </a:pPr>
            <a:r>
              <a:rPr lang="en-US" sz="2400" b="1" dirty="0">
                <a:solidFill>
                  <a:srgbClr val="FFFF00"/>
                </a:solidFill>
                <a:latin typeface="Times New Roman" pitchFamily="18" charset="0"/>
                <a:cs typeface="Times New Roman" pitchFamily="18" charset="0"/>
              </a:rPr>
              <a:t>b</a:t>
            </a:r>
          </a:p>
        </p:txBody>
      </p:sp>
      <p:sp>
        <p:nvSpPr>
          <p:cNvPr id="10" name="Explosion 1 9"/>
          <p:cNvSpPr/>
          <p:nvPr/>
        </p:nvSpPr>
        <p:spPr>
          <a:xfrm>
            <a:off x="1664240" y="3995020"/>
            <a:ext cx="548640" cy="617220"/>
          </a:xfrm>
          <a:prstGeom prst="irregularSeal1">
            <a:avLst/>
          </a:prstGeom>
          <a:solidFill>
            <a:srgbClr val="C00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a:defRPr/>
            </a:pPr>
            <a:r>
              <a:rPr lang="en-US" sz="2400" b="1" dirty="0">
                <a:solidFill>
                  <a:schemeClr val="bg1"/>
                </a:solidFill>
                <a:latin typeface="Times New Roman" pitchFamily="18" charset="0"/>
                <a:cs typeface="Times New Roman" pitchFamily="18" charset="0"/>
              </a:rPr>
              <a:t>c</a:t>
            </a:r>
          </a:p>
        </p:txBody>
      </p:sp>
      <p:sp>
        <p:nvSpPr>
          <p:cNvPr id="11" name="Wave 10"/>
          <p:cNvSpPr/>
          <p:nvPr/>
        </p:nvSpPr>
        <p:spPr>
          <a:xfrm>
            <a:off x="2065229" y="2612147"/>
            <a:ext cx="5760720" cy="1371600"/>
          </a:xfrm>
          <a:prstGeom prst="wave">
            <a:avLst/>
          </a:prstGeom>
          <a:solidFill>
            <a:srgbClr val="8807E9"/>
          </a:solidFill>
          <a:ln w="12700">
            <a:solidFill>
              <a:srgbClr val="00B050"/>
            </a:solidFill>
          </a:ln>
          <a:effectLst>
            <a:glow rad="101600">
              <a:schemeClr val="accent1">
                <a:satMod val="175000"/>
                <a:alpha val="40000"/>
              </a:schemeClr>
            </a:glow>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100" b="1" dirty="0" err="1">
                <a:solidFill>
                  <a:srgbClr val="FFFF00"/>
                </a:solidFill>
                <a:latin typeface="Times New Roman" pitchFamily="18" charset="0"/>
                <a:cs typeface="Times New Roman" pitchFamily="18" charset="0"/>
              </a:rPr>
              <a:t>Chỉ</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thời</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gian</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dài</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Một</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hôm</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vài</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ngày</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sau</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vài</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tháng</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sau</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tiếp</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đó</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sau</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đó</a:t>
            </a:r>
            <a:r>
              <a:rPr lang="en-US" sz="2100" b="1" dirty="0">
                <a:solidFill>
                  <a:srgbClr val="FFFF00"/>
                </a:solidFill>
                <a:latin typeface="Times New Roman" pitchFamily="18" charset="0"/>
                <a:cs typeface="Times New Roman" pitchFamily="18" charset="0"/>
              </a:rPr>
              <a:t>…..</a:t>
            </a:r>
          </a:p>
        </p:txBody>
      </p:sp>
      <p:sp>
        <p:nvSpPr>
          <p:cNvPr id="12" name="Wave 11"/>
          <p:cNvSpPr/>
          <p:nvPr/>
        </p:nvSpPr>
        <p:spPr>
          <a:xfrm>
            <a:off x="2400300" y="3983747"/>
            <a:ext cx="5349240" cy="754380"/>
          </a:xfrm>
          <a:prstGeom prst="wave">
            <a:avLst/>
          </a:prstGeom>
          <a:solidFill>
            <a:srgbClr val="C00000"/>
          </a:solidFill>
          <a:ln w="12700">
            <a:solidFill>
              <a:srgbClr val="00B050"/>
            </a:solidFill>
          </a:ln>
          <a:effectLst>
            <a:glow rad="101600">
              <a:schemeClr val="accent1">
                <a:satMod val="175000"/>
                <a:alpha val="40000"/>
              </a:schemeClr>
            </a:glow>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100" b="1" dirty="0" err="1">
                <a:solidFill>
                  <a:schemeClr val="bg1"/>
                </a:solidFill>
                <a:latin typeface="Times New Roman" pitchFamily="18" charset="0"/>
                <a:cs typeface="Times New Roman" pitchFamily="18" charset="0"/>
              </a:rPr>
              <a:t>Cả</a:t>
            </a:r>
            <a:r>
              <a:rPr lang="en-US" sz="2100" b="1" dirty="0">
                <a:solidFill>
                  <a:schemeClr val="bg1"/>
                </a:solidFill>
                <a:latin typeface="Times New Roman" pitchFamily="18" charset="0"/>
                <a:cs typeface="Times New Roman" pitchFamily="18" charset="0"/>
              </a:rPr>
              <a:t> </a:t>
            </a:r>
            <a:r>
              <a:rPr lang="en-US" sz="2100" b="1" dirty="0" err="1">
                <a:solidFill>
                  <a:schemeClr val="bg1"/>
                </a:solidFill>
                <a:latin typeface="Times New Roman" pitchFamily="18" charset="0"/>
                <a:cs typeface="Times New Roman" pitchFamily="18" charset="0"/>
              </a:rPr>
              <a:t>hai</a:t>
            </a:r>
            <a:r>
              <a:rPr lang="en-US" sz="2100" b="1" dirty="0">
                <a:solidFill>
                  <a:schemeClr val="bg1"/>
                </a:solidFill>
                <a:latin typeface="Times New Roman" pitchFamily="18" charset="0"/>
                <a:cs typeface="Times New Roman" pitchFamily="18" charset="0"/>
              </a:rPr>
              <a:t> </a:t>
            </a:r>
            <a:r>
              <a:rPr lang="en-US" sz="2100" b="1" dirty="0" err="1">
                <a:solidFill>
                  <a:schemeClr val="bg1"/>
                </a:solidFill>
                <a:latin typeface="Times New Roman" pitchFamily="18" charset="0"/>
                <a:cs typeface="Times New Roman" pitchFamily="18" charset="0"/>
              </a:rPr>
              <a:t>đáp</a:t>
            </a:r>
            <a:r>
              <a:rPr lang="en-US" sz="2100" b="1" dirty="0">
                <a:solidFill>
                  <a:schemeClr val="bg1"/>
                </a:solidFill>
                <a:latin typeface="Times New Roman" pitchFamily="18" charset="0"/>
                <a:cs typeface="Times New Roman" pitchFamily="18" charset="0"/>
              </a:rPr>
              <a:t> </a:t>
            </a:r>
            <a:r>
              <a:rPr lang="en-US" sz="2100" b="1" dirty="0" err="1">
                <a:solidFill>
                  <a:schemeClr val="bg1"/>
                </a:solidFill>
                <a:latin typeface="Times New Roman" pitchFamily="18" charset="0"/>
                <a:cs typeface="Times New Roman" pitchFamily="18" charset="0"/>
              </a:rPr>
              <a:t>án</a:t>
            </a:r>
            <a:r>
              <a:rPr lang="en-US" sz="2100" b="1" dirty="0">
                <a:solidFill>
                  <a:schemeClr val="bg1"/>
                </a:solidFill>
                <a:latin typeface="Times New Roman" pitchFamily="18" charset="0"/>
                <a:cs typeface="Times New Roman" pitchFamily="18" charset="0"/>
              </a:rPr>
              <a:t> </a:t>
            </a:r>
            <a:r>
              <a:rPr lang="en-US" sz="2100" b="1" dirty="0" err="1">
                <a:solidFill>
                  <a:schemeClr val="bg1"/>
                </a:solidFill>
                <a:latin typeface="Times New Roman" pitchFamily="18" charset="0"/>
                <a:cs typeface="Times New Roman" pitchFamily="18" charset="0"/>
              </a:rPr>
              <a:t>trên</a:t>
            </a:r>
            <a:endParaRPr lang="en-US" sz="2100" b="1" dirty="0">
              <a:solidFill>
                <a:schemeClr val="bg1"/>
              </a:solidFill>
              <a:latin typeface="Times New Roman" pitchFamily="18" charset="0"/>
              <a:cs typeface="Times New Roman" pitchFamily="18" charset="0"/>
            </a:endParaRPr>
          </a:p>
        </p:txBody>
      </p:sp>
      <p:sp>
        <p:nvSpPr>
          <p:cNvPr id="14" name="5-Point Star 13">
            <a:hlinkClick r:id="rId2" action="ppaction://hlinksldjump"/>
          </p:cNvPr>
          <p:cNvSpPr/>
          <p:nvPr/>
        </p:nvSpPr>
        <p:spPr>
          <a:xfrm>
            <a:off x="1156097" y="117872"/>
            <a:ext cx="685800" cy="68580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srgbClr val="FF0000"/>
              </a:solidFill>
            </a:endParaRPr>
          </a:p>
        </p:txBody>
      </p:sp>
    </p:spTree>
    <p:extLst>
      <p:ext uri="{BB962C8B-B14F-4D97-AF65-F5344CB8AC3E}">
        <p14:creationId xmlns:p14="http://schemas.microsoft.com/office/powerpoint/2010/main" val="1442043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fill="hold" nodeType="clickEffect">
                                  <p:stCondLst>
                                    <p:cond delay="0"/>
                                  </p:stCondLst>
                                  <p:childTnLst>
                                    <p:animRot by="21600000">
                                      <p:cBhvr>
                                        <p:cTn id="22" dur="2000" fill="hold"/>
                                        <p:tgtEl>
                                          <p:spTgt spid="10"/>
                                        </p:tgtEl>
                                        <p:attrNameLst>
                                          <p:attrName>r</p:attrName>
                                        </p:attrNameLst>
                                      </p:cBhvr>
                                    </p:animRo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1543050" y="-39927"/>
            <a:ext cx="6172200" cy="1783080"/>
          </a:xfrm>
          <a:prstGeom prst="wave">
            <a:avLst/>
          </a:prstGeom>
          <a:solidFill>
            <a:srgbClr val="00B0F0"/>
          </a:solidFill>
          <a:ln w="12700">
            <a:solidFill>
              <a:srgbClr val="00B050"/>
            </a:solidFill>
          </a:ln>
          <a:effectLst>
            <a:glow rad="101600">
              <a:schemeClr val="accent1">
                <a:satMod val="175000"/>
                <a:alpha val="40000"/>
              </a:schemeClr>
            </a:glow>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b="1" dirty="0" err="1">
                <a:solidFill>
                  <a:srgbClr val="FF0000"/>
                </a:solidFill>
                <a:latin typeface="Times New Roman" pitchFamily="18" charset="0"/>
                <a:cs typeface="Times New Roman" pitchFamily="18" charset="0"/>
              </a:rPr>
              <a:t>Phần</a:t>
            </a:r>
            <a:r>
              <a:rPr lang="en-US" sz="2100" b="1" dirty="0">
                <a:solidFill>
                  <a:srgbClr val="FF0000"/>
                </a:solidFill>
                <a:latin typeface="Times New Roman" pitchFamily="18" charset="0"/>
                <a:cs typeface="Times New Roman" pitchFamily="18" charset="0"/>
              </a:rPr>
              <a:t> 1 </a:t>
            </a:r>
            <a:r>
              <a:rPr lang="en-US" sz="2100" b="1" dirty="0" err="1">
                <a:solidFill>
                  <a:srgbClr val="FF0000"/>
                </a:solidFill>
                <a:latin typeface="Times New Roman" pitchFamily="18" charset="0"/>
                <a:cs typeface="Times New Roman" pitchFamily="18" charset="0"/>
              </a:rPr>
              <a:t>của</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vở</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kịch</a:t>
            </a:r>
            <a:r>
              <a:rPr lang="en-US" sz="2100" b="1" dirty="0">
                <a:solidFill>
                  <a:srgbClr val="FF0000"/>
                </a:solidFill>
                <a:latin typeface="Times New Roman" pitchFamily="18" charset="0"/>
                <a:cs typeface="Times New Roman" pitchFamily="18" charset="0"/>
              </a:rPr>
              <a:t> Ở </a:t>
            </a:r>
            <a:r>
              <a:rPr lang="en-US" sz="2100" b="1" dirty="0" err="1">
                <a:solidFill>
                  <a:srgbClr val="FF0000"/>
                </a:solidFill>
                <a:latin typeface="Times New Roman" pitchFamily="18" charset="0"/>
                <a:cs typeface="Times New Roman" pitchFamily="18" charset="0"/>
              </a:rPr>
              <a:t>Vương</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quốc</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tương</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lai</a:t>
            </a:r>
            <a:r>
              <a:rPr lang="en-US" sz="2100" b="1" dirty="0">
                <a:solidFill>
                  <a:srgbClr val="FF0000"/>
                </a:solidFill>
                <a:latin typeface="Times New Roman" pitchFamily="18" charset="0"/>
                <a:cs typeface="Times New Roman" pitchFamily="18" charset="0"/>
              </a:rPr>
              <a:t>: </a:t>
            </a:r>
          </a:p>
          <a:p>
            <a:pPr algn="ctr">
              <a:defRPr/>
            </a:pP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Trong</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công</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xưởng</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xanh</a:t>
            </a:r>
            <a:r>
              <a:rPr lang="en-US" sz="2100" b="1" dirty="0">
                <a:solidFill>
                  <a:srgbClr val="FF0000"/>
                </a:solidFill>
                <a:latin typeface="Times New Roman" pitchFamily="18" charset="0"/>
                <a:cs typeface="Times New Roman" pitchFamily="18" charset="0"/>
              </a:rPr>
              <a:t>” Tin- tin </a:t>
            </a:r>
            <a:r>
              <a:rPr lang="en-US" sz="2100" b="1" dirty="0" err="1">
                <a:solidFill>
                  <a:srgbClr val="FF0000"/>
                </a:solidFill>
                <a:latin typeface="Times New Roman" pitchFamily="18" charset="0"/>
                <a:cs typeface="Times New Roman" pitchFamily="18" charset="0"/>
              </a:rPr>
              <a:t>và</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Mi</a:t>
            </a:r>
            <a:r>
              <a:rPr lang="en-US" sz="2100" b="1" dirty="0">
                <a:solidFill>
                  <a:srgbClr val="FF0000"/>
                </a:solidFill>
                <a:latin typeface="Times New Roman" pitchFamily="18" charset="0"/>
                <a:cs typeface="Times New Roman" pitchFamily="18" charset="0"/>
              </a:rPr>
              <a:t>- tin </a:t>
            </a:r>
            <a:r>
              <a:rPr lang="en-US" sz="2100" b="1" dirty="0" err="1">
                <a:solidFill>
                  <a:srgbClr val="FF0000"/>
                </a:solidFill>
                <a:latin typeface="Times New Roman" pitchFamily="18" charset="0"/>
                <a:cs typeface="Times New Roman" pitchFamily="18" charset="0"/>
              </a:rPr>
              <a:t>trò</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chuyện</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với</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những</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nhân</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vật</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nào</a:t>
            </a:r>
            <a:r>
              <a:rPr lang="en-US" sz="2100" b="1" dirty="0">
                <a:solidFill>
                  <a:srgbClr val="FF0000"/>
                </a:solidFill>
                <a:latin typeface="Times New Roman" pitchFamily="18" charset="0"/>
                <a:cs typeface="Times New Roman" pitchFamily="18" charset="0"/>
              </a:rPr>
              <a:t>?</a:t>
            </a:r>
          </a:p>
        </p:txBody>
      </p:sp>
      <p:sp>
        <p:nvSpPr>
          <p:cNvPr id="5" name="Explosion 1 4"/>
          <p:cNvSpPr/>
          <p:nvPr/>
        </p:nvSpPr>
        <p:spPr>
          <a:xfrm>
            <a:off x="1344043" y="1830992"/>
            <a:ext cx="548640" cy="617220"/>
          </a:xfrm>
          <a:prstGeom prst="irregularSeal1">
            <a:avLst/>
          </a:prstGeom>
          <a:solidFill>
            <a:srgbClr val="00B05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a:defRPr/>
            </a:pPr>
            <a:r>
              <a:rPr lang="en-US" sz="2400" b="1" dirty="0">
                <a:solidFill>
                  <a:schemeClr val="tx1"/>
                </a:solidFill>
                <a:latin typeface="Times New Roman" pitchFamily="18" charset="0"/>
                <a:cs typeface="Times New Roman" pitchFamily="18" charset="0"/>
              </a:rPr>
              <a:t>a</a:t>
            </a:r>
          </a:p>
        </p:txBody>
      </p:sp>
      <p:sp>
        <p:nvSpPr>
          <p:cNvPr id="6" name="Wave 5"/>
          <p:cNvSpPr/>
          <p:nvPr/>
        </p:nvSpPr>
        <p:spPr>
          <a:xfrm>
            <a:off x="1941378" y="1693832"/>
            <a:ext cx="5897880" cy="685800"/>
          </a:xfrm>
          <a:prstGeom prst="wave">
            <a:avLst/>
          </a:prstGeom>
          <a:solidFill>
            <a:srgbClr val="FFFF00"/>
          </a:solidFill>
          <a:ln w="12700">
            <a:solidFill>
              <a:srgbClr val="00B050"/>
            </a:solidFill>
          </a:ln>
          <a:effectLst>
            <a:glow rad="101600">
              <a:schemeClr val="accent1">
                <a:satMod val="175000"/>
                <a:alpha val="40000"/>
              </a:schemeClr>
            </a:glow>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100" b="1" dirty="0" err="1">
                <a:solidFill>
                  <a:srgbClr val="FF0000"/>
                </a:solidFill>
                <a:latin typeface="Times New Roman" pitchFamily="18" charset="0"/>
                <a:cs typeface="Times New Roman" pitchFamily="18" charset="0"/>
              </a:rPr>
              <a:t>Rất</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nhiều</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em</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bé</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vừa</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sinh</a:t>
            </a:r>
            <a:r>
              <a:rPr lang="en-US" sz="2100" b="1" dirty="0">
                <a:solidFill>
                  <a:srgbClr val="FF0000"/>
                </a:solidFill>
                <a:latin typeface="Times New Roman" pitchFamily="18" charset="0"/>
                <a:cs typeface="Times New Roman" pitchFamily="18" charset="0"/>
              </a:rPr>
              <a:t> </a:t>
            </a:r>
            <a:r>
              <a:rPr lang="en-US" sz="2100" b="1" dirty="0" err="1">
                <a:solidFill>
                  <a:srgbClr val="FF0000"/>
                </a:solidFill>
                <a:latin typeface="Times New Roman" pitchFamily="18" charset="0"/>
                <a:cs typeface="Times New Roman" pitchFamily="18" charset="0"/>
              </a:rPr>
              <a:t>ra.</a:t>
            </a:r>
            <a:endParaRPr lang="en-US" sz="2100" b="1" dirty="0">
              <a:solidFill>
                <a:srgbClr val="FF0000"/>
              </a:solidFill>
              <a:latin typeface="Times New Roman" pitchFamily="18" charset="0"/>
              <a:cs typeface="Times New Roman" pitchFamily="18" charset="0"/>
            </a:endParaRPr>
          </a:p>
        </p:txBody>
      </p:sp>
      <p:sp>
        <p:nvSpPr>
          <p:cNvPr id="7" name="Explosion 1 6"/>
          <p:cNvSpPr/>
          <p:nvPr/>
        </p:nvSpPr>
        <p:spPr>
          <a:xfrm>
            <a:off x="1498583" y="2927803"/>
            <a:ext cx="548640" cy="617220"/>
          </a:xfrm>
          <a:prstGeom prst="irregularSeal1">
            <a:avLst/>
          </a:prstGeom>
          <a:solidFill>
            <a:srgbClr val="7030A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a:defRPr/>
            </a:pPr>
            <a:r>
              <a:rPr lang="en-US" sz="2400" b="1" dirty="0">
                <a:solidFill>
                  <a:srgbClr val="FFFF00"/>
                </a:solidFill>
                <a:latin typeface="Times New Roman" pitchFamily="18" charset="0"/>
                <a:cs typeface="Times New Roman" pitchFamily="18" charset="0"/>
              </a:rPr>
              <a:t>b</a:t>
            </a:r>
          </a:p>
        </p:txBody>
      </p:sp>
      <p:sp>
        <p:nvSpPr>
          <p:cNvPr id="8" name="Explosion 1 7"/>
          <p:cNvSpPr/>
          <p:nvPr/>
        </p:nvSpPr>
        <p:spPr>
          <a:xfrm>
            <a:off x="1664240" y="3995020"/>
            <a:ext cx="548640" cy="617220"/>
          </a:xfrm>
          <a:prstGeom prst="irregularSeal1">
            <a:avLst/>
          </a:prstGeom>
          <a:solidFill>
            <a:srgbClr val="C00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a:defRPr/>
            </a:pPr>
            <a:r>
              <a:rPr lang="en-US" sz="2400" b="1" dirty="0">
                <a:solidFill>
                  <a:schemeClr val="bg1"/>
                </a:solidFill>
                <a:latin typeface="Times New Roman" pitchFamily="18" charset="0"/>
                <a:cs typeface="Times New Roman" pitchFamily="18" charset="0"/>
              </a:rPr>
              <a:t>c</a:t>
            </a:r>
          </a:p>
        </p:txBody>
      </p:sp>
      <p:sp>
        <p:nvSpPr>
          <p:cNvPr id="9" name="Wave 8"/>
          <p:cNvSpPr/>
          <p:nvPr/>
        </p:nvSpPr>
        <p:spPr>
          <a:xfrm>
            <a:off x="2065229" y="2612147"/>
            <a:ext cx="5760720" cy="1371600"/>
          </a:xfrm>
          <a:prstGeom prst="wave">
            <a:avLst/>
          </a:prstGeom>
          <a:solidFill>
            <a:srgbClr val="8807E9"/>
          </a:solidFill>
          <a:ln w="12700">
            <a:solidFill>
              <a:srgbClr val="00B050"/>
            </a:solidFill>
          </a:ln>
          <a:effectLst>
            <a:glow rad="101600">
              <a:schemeClr val="accent1">
                <a:satMod val="175000"/>
                <a:alpha val="40000"/>
              </a:schemeClr>
            </a:glow>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100" b="1" dirty="0" err="1">
                <a:solidFill>
                  <a:srgbClr val="FFFF00"/>
                </a:solidFill>
                <a:latin typeface="Times New Roman" pitchFamily="18" charset="0"/>
                <a:cs typeface="Times New Roman" pitchFamily="18" charset="0"/>
              </a:rPr>
              <a:t>Các</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em</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bé</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Thứ</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nhất</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thứ</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hai</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thứ</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ba</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thứ</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tư</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thứ</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năm</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sắp</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ra</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đời</a:t>
            </a:r>
            <a:r>
              <a:rPr lang="en-US" sz="2100" b="1" dirty="0">
                <a:solidFill>
                  <a:srgbClr val="FFFF00"/>
                </a:solidFill>
                <a:latin typeface="Times New Roman" pitchFamily="18" charset="0"/>
                <a:cs typeface="Times New Roman" pitchFamily="18" charset="0"/>
              </a:rPr>
              <a:t>.</a:t>
            </a:r>
          </a:p>
        </p:txBody>
      </p:sp>
      <p:sp>
        <p:nvSpPr>
          <p:cNvPr id="10" name="Wave 9"/>
          <p:cNvSpPr/>
          <p:nvPr/>
        </p:nvSpPr>
        <p:spPr>
          <a:xfrm>
            <a:off x="2400300" y="3983747"/>
            <a:ext cx="5417820" cy="754380"/>
          </a:xfrm>
          <a:prstGeom prst="wave">
            <a:avLst/>
          </a:prstGeom>
          <a:solidFill>
            <a:srgbClr val="C00000"/>
          </a:solidFill>
          <a:ln w="12700">
            <a:solidFill>
              <a:srgbClr val="00B050"/>
            </a:solidFill>
          </a:ln>
          <a:effectLst>
            <a:glow rad="101600">
              <a:schemeClr val="accent1">
                <a:satMod val="175000"/>
                <a:alpha val="40000"/>
              </a:schemeClr>
            </a:glow>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100" b="1" dirty="0" err="1">
                <a:solidFill>
                  <a:schemeClr val="bg1"/>
                </a:solidFill>
                <a:latin typeface="Times New Roman" pitchFamily="18" charset="0"/>
                <a:cs typeface="Times New Roman" pitchFamily="18" charset="0"/>
              </a:rPr>
              <a:t>Các</a:t>
            </a:r>
            <a:r>
              <a:rPr lang="en-US" sz="2100" b="1" dirty="0">
                <a:solidFill>
                  <a:schemeClr val="bg1"/>
                </a:solidFill>
                <a:latin typeface="Times New Roman" pitchFamily="18" charset="0"/>
                <a:cs typeface="Times New Roman" pitchFamily="18" charset="0"/>
              </a:rPr>
              <a:t> </a:t>
            </a:r>
            <a:r>
              <a:rPr lang="en-US" sz="2100" b="1" dirty="0" err="1">
                <a:solidFill>
                  <a:schemeClr val="bg1"/>
                </a:solidFill>
                <a:latin typeface="Times New Roman" pitchFamily="18" charset="0"/>
                <a:cs typeface="Times New Roman" pitchFamily="18" charset="0"/>
              </a:rPr>
              <a:t>em</a:t>
            </a:r>
            <a:r>
              <a:rPr lang="en-US" sz="2100" b="1" dirty="0">
                <a:solidFill>
                  <a:schemeClr val="bg1"/>
                </a:solidFill>
                <a:latin typeface="Times New Roman" pitchFamily="18" charset="0"/>
                <a:cs typeface="Times New Roman" pitchFamily="18" charset="0"/>
              </a:rPr>
              <a:t> </a:t>
            </a:r>
            <a:r>
              <a:rPr lang="en-US" sz="2100" b="1" dirty="0" err="1">
                <a:solidFill>
                  <a:schemeClr val="bg1"/>
                </a:solidFill>
                <a:latin typeface="Times New Roman" pitchFamily="18" charset="0"/>
                <a:cs typeface="Times New Roman" pitchFamily="18" charset="0"/>
              </a:rPr>
              <a:t>bé</a:t>
            </a:r>
            <a:r>
              <a:rPr lang="en-US" sz="2100" b="1" dirty="0">
                <a:solidFill>
                  <a:schemeClr val="bg1"/>
                </a:solidFill>
                <a:latin typeface="Times New Roman" pitchFamily="18" charset="0"/>
                <a:cs typeface="Times New Roman" pitchFamily="18" charset="0"/>
              </a:rPr>
              <a:t>: </a:t>
            </a:r>
            <a:r>
              <a:rPr lang="en-US" sz="2100" b="1" dirty="0" err="1">
                <a:solidFill>
                  <a:schemeClr val="bg1"/>
                </a:solidFill>
                <a:latin typeface="Times New Roman" pitchFamily="18" charset="0"/>
                <a:cs typeface="Times New Roman" pitchFamily="18" charset="0"/>
              </a:rPr>
              <a:t>cầm</a:t>
            </a:r>
            <a:r>
              <a:rPr lang="en-US" sz="2100" b="1" dirty="0">
                <a:solidFill>
                  <a:schemeClr val="bg1"/>
                </a:solidFill>
                <a:latin typeface="Times New Roman" pitchFamily="18" charset="0"/>
                <a:cs typeface="Times New Roman" pitchFamily="18" charset="0"/>
              </a:rPr>
              <a:t> </a:t>
            </a:r>
            <a:r>
              <a:rPr lang="en-US" sz="2100" b="1" dirty="0" err="1">
                <a:solidFill>
                  <a:schemeClr val="bg1"/>
                </a:solidFill>
                <a:latin typeface="Times New Roman" pitchFamily="18" charset="0"/>
                <a:cs typeface="Times New Roman" pitchFamily="18" charset="0"/>
              </a:rPr>
              <a:t>nho</a:t>
            </a:r>
            <a:r>
              <a:rPr lang="en-US" sz="2100" b="1" dirty="0">
                <a:solidFill>
                  <a:schemeClr val="bg1"/>
                </a:solidFill>
                <a:latin typeface="Times New Roman" pitchFamily="18" charset="0"/>
                <a:cs typeface="Times New Roman" pitchFamily="18" charset="0"/>
              </a:rPr>
              <a:t>, </a:t>
            </a:r>
            <a:r>
              <a:rPr lang="en-US" sz="2100" b="1" dirty="0" err="1">
                <a:solidFill>
                  <a:schemeClr val="bg1"/>
                </a:solidFill>
                <a:latin typeface="Times New Roman" pitchFamily="18" charset="0"/>
                <a:cs typeface="Times New Roman" pitchFamily="18" charset="0"/>
              </a:rPr>
              <a:t>cầm</a:t>
            </a:r>
            <a:r>
              <a:rPr lang="en-US" sz="2100" b="1" dirty="0">
                <a:solidFill>
                  <a:schemeClr val="bg1"/>
                </a:solidFill>
                <a:latin typeface="Times New Roman" pitchFamily="18" charset="0"/>
                <a:cs typeface="Times New Roman" pitchFamily="18" charset="0"/>
              </a:rPr>
              <a:t> </a:t>
            </a:r>
            <a:r>
              <a:rPr lang="en-US" sz="2100" b="1" dirty="0" err="1">
                <a:solidFill>
                  <a:schemeClr val="bg1"/>
                </a:solidFill>
                <a:latin typeface="Times New Roman" pitchFamily="18" charset="0"/>
                <a:cs typeface="Times New Roman" pitchFamily="18" charset="0"/>
              </a:rPr>
              <a:t>táo</a:t>
            </a:r>
            <a:r>
              <a:rPr lang="en-US" sz="2100" b="1" dirty="0">
                <a:solidFill>
                  <a:schemeClr val="bg1"/>
                </a:solidFill>
                <a:latin typeface="Times New Roman" pitchFamily="18" charset="0"/>
                <a:cs typeface="Times New Roman" pitchFamily="18" charset="0"/>
              </a:rPr>
              <a:t>, </a:t>
            </a:r>
            <a:r>
              <a:rPr lang="en-US" sz="2100" b="1" dirty="0" err="1">
                <a:solidFill>
                  <a:schemeClr val="bg1"/>
                </a:solidFill>
                <a:latin typeface="Times New Roman" pitchFamily="18" charset="0"/>
                <a:cs typeface="Times New Roman" pitchFamily="18" charset="0"/>
              </a:rPr>
              <a:t>cầm</a:t>
            </a:r>
            <a:r>
              <a:rPr lang="en-US" sz="2100" b="1" dirty="0">
                <a:solidFill>
                  <a:schemeClr val="bg1"/>
                </a:solidFill>
                <a:latin typeface="Times New Roman" pitchFamily="18" charset="0"/>
                <a:cs typeface="Times New Roman" pitchFamily="18" charset="0"/>
              </a:rPr>
              <a:t> </a:t>
            </a:r>
            <a:r>
              <a:rPr lang="en-US" sz="2100" b="1" dirty="0" err="1">
                <a:solidFill>
                  <a:schemeClr val="bg1"/>
                </a:solidFill>
                <a:latin typeface="Times New Roman" pitchFamily="18" charset="0"/>
                <a:cs typeface="Times New Roman" pitchFamily="18" charset="0"/>
              </a:rPr>
              <a:t>dưa</a:t>
            </a:r>
            <a:r>
              <a:rPr lang="en-US" sz="2100" b="1" dirty="0">
                <a:solidFill>
                  <a:schemeClr val="bg1"/>
                </a:solidFill>
                <a:latin typeface="Times New Roman" pitchFamily="18" charset="0"/>
                <a:cs typeface="Times New Roman" pitchFamily="18" charset="0"/>
              </a:rPr>
              <a:t>.</a:t>
            </a:r>
          </a:p>
        </p:txBody>
      </p:sp>
      <p:sp>
        <p:nvSpPr>
          <p:cNvPr id="11" name="5-Point Star 10">
            <a:hlinkClick r:id="rId2" action="ppaction://hlinksldjump"/>
          </p:cNvPr>
          <p:cNvSpPr/>
          <p:nvPr/>
        </p:nvSpPr>
        <p:spPr>
          <a:xfrm>
            <a:off x="1143000" y="109538"/>
            <a:ext cx="685800" cy="68580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srgbClr val="FF0000"/>
              </a:solidFill>
            </a:endParaRPr>
          </a:p>
        </p:txBody>
      </p:sp>
    </p:spTree>
    <p:extLst>
      <p:ext uri="{BB962C8B-B14F-4D97-AF65-F5344CB8AC3E}">
        <p14:creationId xmlns:p14="http://schemas.microsoft.com/office/powerpoint/2010/main" val="1487614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fill="hold" nodeType="clickEffect">
                                  <p:stCondLst>
                                    <p:cond delay="0"/>
                                  </p:stCondLst>
                                  <p:childTnLst>
                                    <p:animRot by="21600000">
                                      <p:cBhvr>
                                        <p:cTn id="22" dur="2000" fill="hold"/>
                                        <p:tgtEl>
                                          <p:spTgt spid="7"/>
                                        </p:tgtEl>
                                        <p:attrNameLst>
                                          <p:attrName>r</p:attrName>
                                        </p:attrNameLst>
                                      </p:cBhvr>
                                    </p:animRo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a:off x="1085850" y="742950"/>
            <a:ext cx="6720840" cy="3703320"/>
          </a:xfrm>
          <a:prstGeom prst="irregularSeal1">
            <a:avLst/>
          </a:prstGeom>
          <a:solidFill>
            <a:srgbClr val="003399"/>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300" b="1" spc="38" dirty="0" err="1">
                <a:ln w="11430"/>
                <a:solidFill>
                  <a:schemeClr val="bg1"/>
                </a:solidFill>
                <a:effectLst>
                  <a:outerShdw blurRad="76200" dist="50800" dir="5400000" algn="tl" rotWithShape="0">
                    <a:srgbClr val="000000">
                      <a:alpha val="65000"/>
                    </a:srgbClr>
                  </a:outerShdw>
                </a:effectLst>
                <a:latin typeface="Times New Roman" pitchFamily="18" charset="0"/>
                <a:cs typeface="Times New Roman" pitchFamily="18" charset="0"/>
              </a:rPr>
              <a:t>Chúc</a:t>
            </a:r>
            <a:r>
              <a:rPr lang="en-US" sz="3300" b="1" spc="38" dirty="0">
                <a:ln w="11430"/>
                <a:solidFill>
                  <a:schemeClr val="bg1"/>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300" b="1" spc="38" dirty="0" err="1">
                <a:ln w="11430"/>
                <a:solidFill>
                  <a:schemeClr val="bg1"/>
                </a:solidFill>
                <a:effectLst>
                  <a:outerShdw blurRad="76200" dist="50800" dir="5400000" algn="tl" rotWithShape="0">
                    <a:srgbClr val="000000">
                      <a:alpha val="65000"/>
                    </a:srgbClr>
                  </a:outerShdw>
                </a:effectLst>
                <a:latin typeface="Times New Roman" pitchFamily="18" charset="0"/>
                <a:cs typeface="Times New Roman" pitchFamily="18" charset="0"/>
              </a:rPr>
              <a:t>mừng</a:t>
            </a:r>
            <a:r>
              <a:rPr lang="en-US" sz="3300" b="1" spc="38" dirty="0">
                <a:ln w="11430"/>
                <a:solidFill>
                  <a:schemeClr val="bg1"/>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300" b="1" spc="38" dirty="0" err="1">
                <a:ln w="11430"/>
                <a:solidFill>
                  <a:schemeClr val="bg1"/>
                </a:solidFill>
                <a:effectLst>
                  <a:outerShdw blurRad="76200" dist="50800" dir="5400000" algn="tl" rotWithShape="0">
                    <a:srgbClr val="000000">
                      <a:alpha val="65000"/>
                    </a:srgbClr>
                  </a:outerShdw>
                </a:effectLst>
                <a:latin typeface="Times New Roman" pitchFamily="18" charset="0"/>
                <a:cs typeface="Times New Roman" pitchFamily="18" charset="0"/>
              </a:rPr>
              <a:t>bạn</a:t>
            </a:r>
            <a:r>
              <a:rPr lang="en-US" sz="3300" b="1" spc="38" dirty="0">
                <a:ln w="11430"/>
                <a:solidFill>
                  <a:schemeClr val="bg1"/>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300" b="1" spc="38" dirty="0" err="1">
                <a:ln w="11430"/>
                <a:solidFill>
                  <a:schemeClr val="bg1"/>
                </a:solidFill>
                <a:effectLst>
                  <a:outerShdw blurRad="76200" dist="50800" dir="5400000" algn="tl" rotWithShape="0">
                    <a:srgbClr val="000000">
                      <a:alpha val="65000"/>
                    </a:srgbClr>
                  </a:outerShdw>
                </a:effectLst>
                <a:latin typeface="Times New Roman" pitchFamily="18" charset="0"/>
                <a:cs typeface="Times New Roman" pitchFamily="18" charset="0"/>
              </a:rPr>
              <a:t>nhận</a:t>
            </a:r>
            <a:r>
              <a:rPr lang="en-US" sz="3300" b="1" spc="38" dirty="0">
                <a:ln w="11430"/>
                <a:solidFill>
                  <a:schemeClr val="bg1"/>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300" b="1" spc="38" dirty="0" err="1">
                <a:ln w="11430"/>
                <a:solidFill>
                  <a:schemeClr val="bg1"/>
                </a:solidFill>
                <a:effectLst>
                  <a:outerShdw blurRad="76200" dist="50800" dir="5400000" algn="tl" rotWithShape="0">
                    <a:srgbClr val="000000">
                      <a:alpha val="65000"/>
                    </a:srgbClr>
                  </a:outerShdw>
                </a:effectLst>
                <a:latin typeface="Times New Roman" pitchFamily="18" charset="0"/>
                <a:cs typeface="Times New Roman" pitchFamily="18" charset="0"/>
              </a:rPr>
              <a:t>được</a:t>
            </a:r>
            <a:r>
              <a:rPr lang="en-US" sz="3300" b="1" spc="38" dirty="0">
                <a:ln w="11430"/>
                <a:solidFill>
                  <a:schemeClr val="bg1"/>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300" b="1" spc="38" dirty="0" err="1">
                <a:ln w="11430"/>
                <a:solidFill>
                  <a:schemeClr val="bg1"/>
                </a:solidFill>
                <a:effectLst>
                  <a:outerShdw blurRad="76200" dist="50800" dir="5400000" algn="tl" rotWithShape="0">
                    <a:srgbClr val="000000">
                      <a:alpha val="65000"/>
                    </a:srgbClr>
                  </a:outerShdw>
                </a:effectLst>
                <a:latin typeface="Times New Roman" pitchFamily="18" charset="0"/>
                <a:cs typeface="Times New Roman" pitchFamily="18" charset="0"/>
              </a:rPr>
              <a:t>một</a:t>
            </a:r>
            <a:r>
              <a:rPr lang="en-US" sz="3300" b="1" spc="38" dirty="0">
                <a:ln w="11430"/>
                <a:solidFill>
                  <a:schemeClr val="bg1"/>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300" b="1" spc="38" dirty="0" err="1">
                <a:ln w="11430"/>
                <a:solidFill>
                  <a:schemeClr val="bg1"/>
                </a:solidFill>
                <a:effectLst>
                  <a:outerShdw blurRad="76200" dist="50800" dir="5400000" algn="tl" rotWithShape="0">
                    <a:srgbClr val="000000">
                      <a:alpha val="65000"/>
                    </a:srgbClr>
                  </a:outerShdw>
                </a:effectLst>
                <a:latin typeface="Times New Roman" pitchFamily="18" charset="0"/>
                <a:cs typeface="Times New Roman" pitchFamily="18" charset="0"/>
              </a:rPr>
              <a:t>món</a:t>
            </a:r>
            <a:r>
              <a:rPr lang="en-US" sz="3300" b="1" spc="38" dirty="0">
                <a:ln w="11430"/>
                <a:solidFill>
                  <a:schemeClr val="bg1"/>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300" b="1" spc="38" dirty="0" err="1">
                <a:ln w="11430"/>
                <a:solidFill>
                  <a:schemeClr val="bg1"/>
                </a:solidFill>
                <a:effectLst>
                  <a:outerShdw blurRad="76200" dist="50800" dir="5400000" algn="tl" rotWithShape="0">
                    <a:srgbClr val="000000">
                      <a:alpha val="65000"/>
                    </a:srgbClr>
                  </a:outerShdw>
                </a:effectLst>
                <a:latin typeface="Times New Roman" pitchFamily="18" charset="0"/>
                <a:cs typeface="Times New Roman" pitchFamily="18" charset="0"/>
              </a:rPr>
              <a:t>quà</a:t>
            </a:r>
            <a:r>
              <a:rPr lang="en-US" sz="3300" b="1" spc="38" dirty="0">
                <a:ln w="11430"/>
                <a:solidFill>
                  <a:schemeClr val="bg1"/>
                </a:solidFill>
                <a:effectLst>
                  <a:outerShdw blurRad="76200" dist="50800" dir="5400000" algn="tl" rotWithShape="0">
                    <a:srgbClr val="000000">
                      <a:alpha val="65000"/>
                    </a:srgbClr>
                  </a:outerShdw>
                </a:effectLst>
                <a:latin typeface="Times New Roman" pitchFamily="18" charset="0"/>
                <a:cs typeface="Times New Roman" pitchFamily="18" charset="0"/>
              </a:rPr>
              <a:t>!</a:t>
            </a:r>
          </a:p>
        </p:txBody>
      </p:sp>
      <p:sp>
        <p:nvSpPr>
          <p:cNvPr id="5" name="5-Point Star 4">
            <a:hlinkClick r:id="rId2" action="ppaction://hlinksldjump"/>
          </p:cNvPr>
          <p:cNvSpPr/>
          <p:nvPr/>
        </p:nvSpPr>
        <p:spPr>
          <a:xfrm>
            <a:off x="1140619" y="800100"/>
            <a:ext cx="685800" cy="68580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srgbClr val="FF0000"/>
              </a:solidFill>
            </a:endParaRPr>
          </a:p>
        </p:txBody>
      </p:sp>
    </p:spTree>
    <p:extLst>
      <p:ext uri="{BB962C8B-B14F-4D97-AF65-F5344CB8AC3E}">
        <p14:creationId xmlns:p14="http://schemas.microsoft.com/office/powerpoint/2010/main" val="3517230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28"/>
          <p:cNvSpPr txBox="1">
            <a:spLocks noGrp="1"/>
          </p:cNvSpPr>
          <p:nvPr>
            <p:ph type="ctrTitle"/>
          </p:nvPr>
        </p:nvSpPr>
        <p:spPr>
          <a:xfrm>
            <a:off x="926546" y="209550"/>
            <a:ext cx="7386661"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smtClean="0">
                <a:solidFill>
                  <a:schemeClr val="accent5">
                    <a:lumMod val="75000"/>
                  </a:schemeClr>
                </a:solidFill>
                <a:latin typeface="000 BoogersBB [TeddyBear]" pitchFamily="2" charset="0"/>
              </a:rPr>
              <a:t>KHÁM PHÁ – Luyện tập</a:t>
            </a:r>
            <a:endParaRPr sz="4800" dirty="0">
              <a:solidFill>
                <a:schemeClr val="accent5">
                  <a:lumMod val="75000"/>
                </a:schemeClr>
              </a:solidFill>
              <a:latin typeface="000 BoogersBB [TeddyBear]" pitchFamily="2" charset="0"/>
            </a:endParaRPr>
          </a:p>
        </p:txBody>
      </p:sp>
      <p:grpSp>
        <p:nvGrpSpPr>
          <p:cNvPr id="728" name="Google Shape;728;p28"/>
          <p:cNvGrpSpPr/>
          <p:nvPr/>
        </p:nvGrpSpPr>
        <p:grpSpPr>
          <a:xfrm>
            <a:off x="7570893" y="3011009"/>
            <a:ext cx="1484628" cy="2028535"/>
            <a:chOff x="797124" y="1924250"/>
            <a:chExt cx="1819110" cy="2485557"/>
          </a:xfrm>
        </p:grpSpPr>
        <p:sp>
          <p:nvSpPr>
            <p:cNvPr id="729" name="Google Shape;729;p28"/>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8"/>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28"/>
          <p:cNvGrpSpPr/>
          <p:nvPr/>
        </p:nvGrpSpPr>
        <p:grpSpPr>
          <a:xfrm rot="-725115">
            <a:off x="66254" y="3269017"/>
            <a:ext cx="1759208" cy="1740212"/>
            <a:chOff x="6292350" y="1776075"/>
            <a:chExt cx="2430925" cy="2404675"/>
          </a:xfrm>
        </p:grpSpPr>
        <p:sp>
          <p:nvSpPr>
            <p:cNvPr id="753" name="Google Shape;753;p28"/>
            <p:cNvSpPr/>
            <p:nvPr/>
          </p:nvSpPr>
          <p:spPr>
            <a:xfrm>
              <a:off x="8561175" y="2542400"/>
              <a:ext cx="5350" cy="1550"/>
            </a:xfrm>
            <a:custGeom>
              <a:avLst/>
              <a:gdLst/>
              <a:ahLst/>
              <a:cxnLst/>
              <a:rect l="l" t="t" r="r" b="b"/>
              <a:pathLst>
                <a:path w="214" h="62" extrusionOk="0">
                  <a:moveTo>
                    <a:pt x="0" y="0"/>
                  </a:moveTo>
                  <a:lnTo>
                    <a:pt x="0" y="0"/>
                  </a:lnTo>
                  <a:cubicBezTo>
                    <a:pt x="71" y="23"/>
                    <a:pt x="143" y="43"/>
                    <a:pt x="210" y="62"/>
                  </a:cubicBezTo>
                  <a:cubicBezTo>
                    <a:pt x="210" y="57"/>
                    <a:pt x="214" y="57"/>
                    <a:pt x="214" y="53"/>
                  </a:cubicBezTo>
                  <a:cubicBezTo>
                    <a:pt x="143" y="39"/>
                    <a:pt x="71" y="19"/>
                    <a:pt x="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8450850" y="1776075"/>
              <a:ext cx="272425" cy="322175"/>
            </a:xfrm>
            <a:custGeom>
              <a:avLst/>
              <a:gdLst/>
              <a:ahLst/>
              <a:cxnLst/>
              <a:rect l="l" t="t" r="r" b="b"/>
              <a:pathLst>
                <a:path w="10897" h="12887" extrusionOk="0">
                  <a:moveTo>
                    <a:pt x="7850" y="749"/>
                  </a:moveTo>
                  <a:cubicBezTo>
                    <a:pt x="8476" y="749"/>
                    <a:pt x="9034" y="1039"/>
                    <a:pt x="9535" y="1407"/>
                  </a:cubicBezTo>
                  <a:cubicBezTo>
                    <a:pt x="9678" y="1508"/>
                    <a:pt x="9783" y="1802"/>
                    <a:pt x="9746" y="1966"/>
                  </a:cubicBezTo>
                  <a:cubicBezTo>
                    <a:pt x="9604" y="2603"/>
                    <a:pt x="9394" y="3222"/>
                    <a:pt x="9177" y="3956"/>
                  </a:cubicBezTo>
                  <a:cubicBezTo>
                    <a:pt x="8403" y="3078"/>
                    <a:pt x="7542" y="2789"/>
                    <a:pt x="6639" y="2789"/>
                  </a:cubicBezTo>
                  <a:cubicBezTo>
                    <a:pt x="6136" y="2789"/>
                    <a:pt x="5619" y="2879"/>
                    <a:pt x="5097" y="3007"/>
                  </a:cubicBezTo>
                  <a:cubicBezTo>
                    <a:pt x="3585" y="3373"/>
                    <a:pt x="2283" y="5458"/>
                    <a:pt x="2641" y="6875"/>
                  </a:cubicBezTo>
                  <a:cubicBezTo>
                    <a:pt x="2962" y="8140"/>
                    <a:pt x="4392" y="9423"/>
                    <a:pt x="5680" y="9560"/>
                  </a:cubicBezTo>
                  <a:cubicBezTo>
                    <a:pt x="6637" y="9661"/>
                    <a:pt x="7600" y="9712"/>
                    <a:pt x="8682" y="9790"/>
                  </a:cubicBezTo>
                  <a:cubicBezTo>
                    <a:pt x="8663" y="10180"/>
                    <a:pt x="8650" y="10633"/>
                    <a:pt x="8608" y="11083"/>
                  </a:cubicBezTo>
                  <a:cubicBezTo>
                    <a:pt x="8605" y="11171"/>
                    <a:pt x="8509" y="11298"/>
                    <a:pt x="8431" y="11321"/>
                  </a:cubicBezTo>
                  <a:cubicBezTo>
                    <a:pt x="7398" y="11616"/>
                    <a:pt x="6402" y="12068"/>
                    <a:pt x="5303" y="12068"/>
                  </a:cubicBezTo>
                  <a:cubicBezTo>
                    <a:pt x="5139" y="12068"/>
                    <a:pt x="4973" y="12058"/>
                    <a:pt x="4805" y="12036"/>
                  </a:cubicBezTo>
                  <a:cubicBezTo>
                    <a:pt x="2734" y="11771"/>
                    <a:pt x="1262" y="10377"/>
                    <a:pt x="904" y="8305"/>
                  </a:cubicBezTo>
                  <a:cubicBezTo>
                    <a:pt x="726" y="7260"/>
                    <a:pt x="776" y="6233"/>
                    <a:pt x="1005" y="5202"/>
                  </a:cubicBezTo>
                  <a:cubicBezTo>
                    <a:pt x="1468" y="3157"/>
                    <a:pt x="2839" y="1934"/>
                    <a:pt x="4695" y="1260"/>
                  </a:cubicBezTo>
                  <a:cubicBezTo>
                    <a:pt x="5607" y="930"/>
                    <a:pt x="6624" y="880"/>
                    <a:pt x="7596" y="765"/>
                  </a:cubicBezTo>
                  <a:cubicBezTo>
                    <a:pt x="7682" y="754"/>
                    <a:pt x="7767" y="749"/>
                    <a:pt x="7850" y="749"/>
                  </a:cubicBezTo>
                  <a:close/>
                  <a:moveTo>
                    <a:pt x="7136" y="1"/>
                  </a:moveTo>
                  <a:cubicBezTo>
                    <a:pt x="4899" y="1"/>
                    <a:pt x="2599" y="1060"/>
                    <a:pt x="1206" y="2869"/>
                  </a:cubicBezTo>
                  <a:cubicBezTo>
                    <a:pt x="285" y="4070"/>
                    <a:pt x="1" y="5519"/>
                    <a:pt x="28" y="7017"/>
                  </a:cubicBezTo>
                  <a:cubicBezTo>
                    <a:pt x="28" y="7274"/>
                    <a:pt x="19" y="7530"/>
                    <a:pt x="33" y="7787"/>
                  </a:cubicBezTo>
                  <a:cubicBezTo>
                    <a:pt x="179" y="10423"/>
                    <a:pt x="2036" y="12471"/>
                    <a:pt x="4617" y="12838"/>
                  </a:cubicBezTo>
                  <a:cubicBezTo>
                    <a:pt x="4849" y="12871"/>
                    <a:pt x="5078" y="12886"/>
                    <a:pt x="5304" y="12886"/>
                  </a:cubicBezTo>
                  <a:cubicBezTo>
                    <a:pt x="6625" y="12886"/>
                    <a:pt x="7849" y="12366"/>
                    <a:pt x="9087" y="11935"/>
                  </a:cubicBezTo>
                  <a:cubicBezTo>
                    <a:pt x="9215" y="11889"/>
                    <a:pt x="9375" y="11701"/>
                    <a:pt x="9379" y="11573"/>
                  </a:cubicBezTo>
                  <a:cubicBezTo>
                    <a:pt x="9407" y="10738"/>
                    <a:pt x="9434" y="9895"/>
                    <a:pt x="9375" y="9066"/>
                  </a:cubicBezTo>
                  <a:cubicBezTo>
                    <a:pt x="9355" y="8779"/>
                    <a:pt x="9182" y="8643"/>
                    <a:pt x="8934" y="8643"/>
                  </a:cubicBezTo>
                  <a:cubicBezTo>
                    <a:pt x="8841" y="8643"/>
                    <a:pt x="8738" y="8662"/>
                    <a:pt x="8628" y="8699"/>
                  </a:cubicBezTo>
                  <a:cubicBezTo>
                    <a:pt x="8317" y="8806"/>
                    <a:pt x="7977" y="8916"/>
                    <a:pt x="7652" y="8916"/>
                  </a:cubicBezTo>
                  <a:cubicBezTo>
                    <a:pt x="7627" y="8916"/>
                    <a:pt x="7603" y="8916"/>
                    <a:pt x="7578" y="8914"/>
                  </a:cubicBezTo>
                  <a:cubicBezTo>
                    <a:pt x="6832" y="8874"/>
                    <a:pt x="6083" y="8791"/>
                    <a:pt x="5351" y="8653"/>
                  </a:cubicBezTo>
                  <a:cubicBezTo>
                    <a:pt x="4585" y="8506"/>
                    <a:pt x="3490" y="7181"/>
                    <a:pt x="3426" y="6426"/>
                  </a:cubicBezTo>
                  <a:cubicBezTo>
                    <a:pt x="3348" y="5450"/>
                    <a:pt x="4443" y="3986"/>
                    <a:pt x="5429" y="3767"/>
                  </a:cubicBezTo>
                  <a:cubicBezTo>
                    <a:pt x="5829" y="3677"/>
                    <a:pt x="6219" y="3619"/>
                    <a:pt x="6594" y="3619"/>
                  </a:cubicBezTo>
                  <a:cubicBezTo>
                    <a:pt x="7401" y="3619"/>
                    <a:pt x="8134" y="3890"/>
                    <a:pt x="8732" y="4698"/>
                  </a:cubicBezTo>
                  <a:cubicBezTo>
                    <a:pt x="8887" y="4904"/>
                    <a:pt x="9047" y="5003"/>
                    <a:pt x="9201" y="5003"/>
                  </a:cubicBezTo>
                  <a:cubicBezTo>
                    <a:pt x="9389" y="5003"/>
                    <a:pt x="9569" y="4856"/>
                    <a:pt x="9723" y="4579"/>
                  </a:cubicBezTo>
                  <a:cubicBezTo>
                    <a:pt x="9929" y="4212"/>
                    <a:pt x="10112" y="3827"/>
                    <a:pt x="10245" y="3428"/>
                  </a:cubicBezTo>
                  <a:cubicBezTo>
                    <a:pt x="10896" y="1462"/>
                    <a:pt x="10393" y="513"/>
                    <a:pt x="8449" y="128"/>
                  </a:cubicBezTo>
                  <a:cubicBezTo>
                    <a:pt x="8019" y="42"/>
                    <a:pt x="7579" y="1"/>
                    <a:pt x="71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8469000" y="1794800"/>
              <a:ext cx="226450" cy="282975"/>
            </a:xfrm>
            <a:custGeom>
              <a:avLst/>
              <a:gdLst/>
              <a:ahLst/>
              <a:cxnLst/>
              <a:rect l="l" t="t" r="r" b="b"/>
              <a:pathLst>
                <a:path w="9058" h="11319" extrusionOk="0">
                  <a:moveTo>
                    <a:pt x="7123" y="0"/>
                  </a:moveTo>
                  <a:cubicBezTo>
                    <a:pt x="7040" y="0"/>
                    <a:pt x="6956" y="5"/>
                    <a:pt x="6871" y="16"/>
                  </a:cubicBezTo>
                  <a:cubicBezTo>
                    <a:pt x="5899" y="130"/>
                    <a:pt x="4881" y="181"/>
                    <a:pt x="3970" y="511"/>
                  </a:cubicBezTo>
                  <a:cubicBezTo>
                    <a:pt x="2113" y="1185"/>
                    <a:pt x="743" y="2408"/>
                    <a:pt x="280" y="4453"/>
                  </a:cubicBezTo>
                  <a:cubicBezTo>
                    <a:pt x="51" y="5484"/>
                    <a:pt x="1" y="6511"/>
                    <a:pt x="179" y="7556"/>
                  </a:cubicBezTo>
                  <a:cubicBezTo>
                    <a:pt x="537" y="9629"/>
                    <a:pt x="2008" y="11022"/>
                    <a:pt x="4080" y="11287"/>
                  </a:cubicBezTo>
                  <a:cubicBezTo>
                    <a:pt x="4248" y="11309"/>
                    <a:pt x="4414" y="11319"/>
                    <a:pt x="4578" y="11319"/>
                  </a:cubicBezTo>
                  <a:cubicBezTo>
                    <a:pt x="5677" y="11319"/>
                    <a:pt x="6672" y="10867"/>
                    <a:pt x="7706" y="10572"/>
                  </a:cubicBezTo>
                  <a:cubicBezTo>
                    <a:pt x="7783" y="10549"/>
                    <a:pt x="7879" y="10421"/>
                    <a:pt x="7883" y="10334"/>
                  </a:cubicBezTo>
                  <a:cubicBezTo>
                    <a:pt x="7925" y="9884"/>
                    <a:pt x="7938" y="9431"/>
                    <a:pt x="7957" y="9041"/>
                  </a:cubicBezTo>
                  <a:cubicBezTo>
                    <a:pt x="6874" y="8963"/>
                    <a:pt x="5912" y="8912"/>
                    <a:pt x="4954" y="8811"/>
                  </a:cubicBezTo>
                  <a:cubicBezTo>
                    <a:pt x="3666" y="8674"/>
                    <a:pt x="2236" y="7391"/>
                    <a:pt x="1916" y="6126"/>
                  </a:cubicBezTo>
                  <a:cubicBezTo>
                    <a:pt x="1558" y="4709"/>
                    <a:pt x="2860" y="2624"/>
                    <a:pt x="4373" y="2257"/>
                  </a:cubicBezTo>
                  <a:cubicBezTo>
                    <a:pt x="4894" y="2129"/>
                    <a:pt x="5410" y="2040"/>
                    <a:pt x="5913" y="2040"/>
                  </a:cubicBezTo>
                  <a:cubicBezTo>
                    <a:pt x="6816" y="2040"/>
                    <a:pt x="7677" y="2329"/>
                    <a:pt x="8452" y="3207"/>
                  </a:cubicBezTo>
                  <a:cubicBezTo>
                    <a:pt x="8668" y="2473"/>
                    <a:pt x="8878" y="1854"/>
                    <a:pt x="9020" y="1217"/>
                  </a:cubicBezTo>
                  <a:cubicBezTo>
                    <a:pt x="9057" y="1051"/>
                    <a:pt x="8952" y="759"/>
                    <a:pt x="8809" y="658"/>
                  </a:cubicBezTo>
                  <a:cubicBezTo>
                    <a:pt x="8307" y="290"/>
                    <a:pt x="7749" y="0"/>
                    <a:pt x="712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8268000" y="2156200"/>
              <a:ext cx="351575" cy="357475"/>
            </a:xfrm>
            <a:custGeom>
              <a:avLst/>
              <a:gdLst/>
              <a:ahLst/>
              <a:cxnLst/>
              <a:rect l="l" t="t" r="r" b="b"/>
              <a:pathLst>
                <a:path w="14063" h="14299" extrusionOk="0">
                  <a:moveTo>
                    <a:pt x="10652" y="933"/>
                  </a:moveTo>
                  <a:cubicBezTo>
                    <a:pt x="11454" y="1520"/>
                    <a:pt x="12160" y="2061"/>
                    <a:pt x="12898" y="2556"/>
                  </a:cubicBezTo>
                  <a:cubicBezTo>
                    <a:pt x="13210" y="2767"/>
                    <a:pt x="13282" y="2964"/>
                    <a:pt x="13159" y="3321"/>
                  </a:cubicBezTo>
                  <a:cubicBezTo>
                    <a:pt x="12207" y="6011"/>
                    <a:pt x="11266" y="8706"/>
                    <a:pt x="10336" y="11407"/>
                  </a:cubicBezTo>
                  <a:cubicBezTo>
                    <a:pt x="10098" y="12094"/>
                    <a:pt x="9896" y="12800"/>
                    <a:pt x="9640" y="13611"/>
                  </a:cubicBezTo>
                  <a:cubicBezTo>
                    <a:pt x="8898" y="13392"/>
                    <a:pt x="8140" y="13167"/>
                    <a:pt x="7366" y="12938"/>
                  </a:cubicBezTo>
                  <a:cubicBezTo>
                    <a:pt x="7742" y="11884"/>
                    <a:pt x="8081" y="10898"/>
                    <a:pt x="8457" y="9926"/>
                  </a:cubicBezTo>
                  <a:cubicBezTo>
                    <a:pt x="8664" y="9395"/>
                    <a:pt x="8548" y="8958"/>
                    <a:pt x="8100" y="8674"/>
                  </a:cubicBezTo>
                  <a:cubicBezTo>
                    <a:pt x="7595" y="8359"/>
                    <a:pt x="7050" y="8079"/>
                    <a:pt x="6482" y="7900"/>
                  </a:cubicBezTo>
                  <a:cubicBezTo>
                    <a:pt x="6452" y="7890"/>
                    <a:pt x="6419" y="7886"/>
                    <a:pt x="6384" y="7886"/>
                  </a:cubicBezTo>
                  <a:cubicBezTo>
                    <a:pt x="6167" y="7886"/>
                    <a:pt x="5858" y="8050"/>
                    <a:pt x="5693" y="8212"/>
                  </a:cubicBezTo>
                  <a:cubicBezTo>
                    <a:pt x="4763" y="9120"/>
                    <a:pt x="3878" y="10068"/>
                    <a:pt x="2971" y="10999"/>
                  </a:cubicBezTo>
                  <a:cubicBezTo>
                    <a:pt x="2598" y="11378"/>
                    <a:pt x="2352" y="11574"/>
                    <a:pt x="2106" y="11574"/>
                  </a:cubicBezTo>
                  <a:cubicBezTo>
                    <a:pt x="1834" y="11574"/>
                    <a:pt x="1564" y="11336"/>
                    <a:pt x="1124" y="10843"/>
                  </a:cubicBezTo>
                  <a:cubicBezTo>
                    <a:pt x="4322" y="7515"/>
                    <a:pt x="7531" y="4179"/>
                    <a:pt x="10652" y="933"/>
                  </a:cubicBezTo>
                  <a:close/>
                  <a:moveTo>
                    <a:pt x="10785" y="1"/>
                  </a:moveTo>
                  <a:cubicBezTo>
                    <a:pt x="10613" y="1"/>
                    <a:pt x="10444" y="87"/>
                    <a:pt x="10264" y="267"/>
                  </a:cubicBezTo>
                  <a:cubicBezTo>
                    <a:pt x="9118" y="1422"/>
                    <a:pt x="7949" y="2554"/>
                    <a:pt x="6825" y="3738"/>
                  </a:cubicBezTo>
                  <a:cubicBezTo>
                    <a:pt x="4823" y="5850"/>
                    <a:pt x="2852" y="7991"/>
                    <a:pt x="867" y="10118"/>
                  </a:cubicBezTo>
                  <a:cubicBezTo>
                    <a:pt x="1" y="11044"/>
                    <a:pt x="20" y="11212"/>
                    <a:pt x="1078" y="11933"/>
                  </a:cubicBezTo>
                  <a:cubicBezTo>
                    <a:pt x="1156" y="11984"/>
                    <a:pt x="1234" y="12028"/>
                    <a:pt x="1312" y="12075"/>
                  </a:cubicBezTo>
                  <a:cubicBezTo>
                    <a:pt x="1709" y="12313"/>
                    <a:pt x="1974" y="12441"/>
                    <a:pt x="2214" y="12441"/>
                  </a:cubicBezTo>
                  <a:cubicBezTo>
                    <a:pt x="2496" y="12441"/>
                    <a:pt x="2745" y="12264"/>
                    <a:pt x="3136" y="11883"/>
                  </a:cubicBezTo>
                  <a:cubicBezTo>
                    <a:pt x="4038" y="11003"/>
                    <a:pt x="4928" y="10109"/>
                    <a:pt x="5803" y="9202"/>
                  </a:cubicBezTo>
                  <a:cubicBezTo>
                    <a:pt x="6145" y="8846"/>
                    <a:pt x="6309" y="8686"/>
                    <a:pt x="6520" y="8686"/>
                  </a:cubicBezTo>
                  <a:cubicBezTo>
                    <a:pt x="6694" y="8686"/>
                    <a:pt x="6899" y="8794"/>
                    <a:pt x="7261" y="8990"/>
                  </a:cubicBezTo>
                  <a:cubicBezTo>
                    <a:pt x="7732" y="9252"/>
                    <a:pt x="7852" y="9537"/>
                    <a:pt x="7623" y="10050"/>
                  </a:cubicBezTo>
                  <a:cubicBezTo>
                    <a:pt x="7247" y="10903"/>
                    <a:pt x="6939" y="11782"/>
                    <a:pt x="6609" y="12658"/>
                  </a:cubicBezTo>
                  <a:cubicBezTo>
                    <a:pt x="6468" y="13024"/>
                    <a:pt x="6390" y="13414"/>
                    <a:pt x="6866" y="13574"/>
                  </a:cubicBezTo>
                  <a:cubicBezTo>
                    <a:pt x="7623" y="13822"/>
                    <a:pt x="8397" y="14028"/>
                    <a:pt x="9163" y="14248"/>
                  </a:cubicBezTo>
                  <a:cubicBezTo>
                    <a:pt x="9231" y="14266"/>
                    <a:pt x="9300" y="14285"/>
                    <a:pt x="9368" y="14299"/>
                  </a:cubicBezTo>
                  <a:cubicBezTo>
                    <a:pt x="9382" y="14257"/>
                    <a:pt x="9391" y="14217"/>
                    <a:pt x="9405" y="14175"/>
                  </a:cubicBezTo>
                  <a:cubicBezTo>
                    <a:pt x="9528" y="14175"/>
                    <a:pt x="9656" y="14192"/>
                    <a:pt x="9778" y="14192"/>
                  </a:cubicBezTo>
                  <a:cubicBezTo>
                    <a:pt x="9857" y="14192"/>
                    <a:pt x="9933" y="14185"/>
                    <a:pt x="10005" y="14162"/>
                  </a:cubicBezTo>
                  <a:cubicBezTo>
                    <a:pt x="10175" y="14111"/>
                    <a:pt x="10400" y="13979"/>
                    <a:pt x="10450" y="13832"/>
                  </a:cubicBezTo>
                  <a:cubicBezTo>
                    <a:pt x="11142" y="11806"/>
                    <a:pt x="11816" y="9775"/>
                    <a:pt x="12472" y="7740"/>
                  </a:cubicBezTo>
                  <a:cubicBezTo>
                    <a:pt x="12953" y="6246"/>
                    <a:pt x="13389" y="4738"/>
                    <a:pt x="13856" y="3239"/>
                  </a:cubicBezTo>
                  <a:cubicBezTo>
                    <a:pt x="14062" y="2579"/>
                    <a:pt x="13788" y="2176"/>
                    <a:pt x="13265" y="1808"/>
                  </a:cubicBezTo>
                  <a:cubicBezTo>
                    <a:pt x="12596" y="1337"/>
                    <a:pt x="11958" y="819"/>
                    <a:pt x="11350" y="277"/>
                  </a:cubicBezTo>
                  <a:cubicBezTo>
                    <a:pt x="11148" y="96"/>
                    <a:pt x="10965" y="1"/>
                    <a:pt x="107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8296075" y="2179525"/>
              <a:ext cx="304025" cy="316975"/>
            </a:xfrm>
            <a:custGeom>
              <a:avLst/>
              <a:gdLst/>
              <a:ahLst/>
              <a:cxnLst/>
              <a:rect l="l" t="t" r="r" b="b"/>
              <a:pathLst>
                <a:path w="12161" h="12679" extrusionOk="0">
                  <a:moveTo>
                    <a:pt x="9630" y="2783"/>
                  </a:moveTo>
                  <a:cubicBezTo>
                    <a:pt x="10198" y="2796"/>
                    <a:pt x="10396" y="3062"/>
                    <a:pt x="10231" y="3488"/>
                  </a:cubicBezTo>
                  <a:cubicBezTo>
                    <a:pt x="10034" y="3997"/>
                    <a:pt x="9754" y="4478"/>
                    <a:pt x="9571" y="4993"/>
                  </a:cubicBezTo>
                  <a:cubicBezTo>
                    <a:pt x="9369" y="5538"/>
                    <a:pt x="9218" y="6102"/>
                    <a:pt x="9085" y="6665"/>
                  </a:cubicBezTo>
                  <a:cubicBezTo>
                    <a:pt x="9014" y="6962"/>
                    <a:pt x="8872" y="7213"/>
                    <a:pt x="8645" y="7213"/>
                  </a:cubicBezTo>
                  <a:cubicBezTo>
                    <a:pt x="8578" y="7213"/>
                    <a:pt x="8503" y="7191"/>
                    <a:pt x="8420" y="7141"/>
                  </a:cubicBezTo>
                  <a:cubicBezTo>
                    <a:pt x="7710" y="6715"/>
                    <a:pt x="7045" y="6201"/>
                    <a:pt x="6403" y="5675"/>
                  </a:cubicBezTo>
                  <a:cubicBezTo>
                    <a:pt x="6087" y="5418"/>
                    <a:pt x="6184" y="5078"/>
                    <a:pt x="6509" y="4840"/>
                  </a:cubicBezTo>
                  <a:cubicBezTo>
                    <a:pt x="7353" y="4231"/>
                    <a:pt x="8195" y="3616"/>
                    <a:pt x="9053" y="3025"/>
                  </a:cubicBezTo>
                  <a:cubicBezTo>
                    <a:pt x="9254" y="2888"/>
                    <a:pt x="9511" y="2829"/>
                    <a:pt x="9630" y="2783"/>
                  </a:cubicBezTo>
                  <a:close/>
                  <a:moveTo>
                    <a:pt x="9529" y="0"/>
                  </a:moveTo>
                  <a:cubicBezTo>
                    <a:pt x="6409" y="3246"/>
                    <a:pt x="3199" y="6582"/>
                    <a:pt x="0" y="9910"/>
                  </a:cubicBezTo>
                  <a:cubicBezTo>
                    <a:pt x="440" y="10403"/>
                    <a:pt x="711" y="10641"/>
                    <a:pt x="982" y="10641"/>
                  </a:cubicBezTo>
                  <a:cubicBezTo>
                    <a:pt x="1229" y="10641"/>
                    <a:pt x="1475" y="10445"/>
                    <a:pt x="1848" y="10066"/>
                  </a:cubicBezTo>
                  <a:cubicBezTo>
                    <a:pt x="2755" y="9135"/>
                    <a:pt x="3639" y="8187"/>
                    <a:pt x="4570" y="7279"/>
                  </a:cubicBezTo>
                  <a:cubicBezTo>
                    <a:pt x="4735" y="7117"/>
                    <a:pt x="5043" y="6953"/>
                    <a:pt x="5260" y="6953"/>
                  </a:cubicBezTo>
                  <a:cubicBezTo>
                    <a:pt x="5296" y="6953"/>
                    <a:pt x="5329" y="6957"/>
                    <a:pt x="5359" y="6967"/>
                  </a:cubicBezTo>
                  <a:cubicBezTo>
                    <a:pt x="5927" y="7146"/>
                    <a:pt x="6472" y="7426"/>
                    <a:pt x="6977" y="7741"/>
                  </a:cubicBezTo>
                  <a:cubicBezTo>
                    <a:pt x="7425" y="8025"/>
                    <a:pt x="7540" y="8462"/>
                    <a:pt x="7333" y="8993"/>
                  </a:cubicBezTo>
                  <a:cubicBezTo>
                    <a:pt x="6958" y="9965"/>
                    <a:pt x="6619" y="10951"/>
                    <a:pt x="6243" y="12005"/>
                  </a:cubicBezTo>
                  <a:cubicBezTo>
                    <a:pt x="7016" y="12234"/>
                    <a:pt x="7773" y="12459"/>
                    <a:pt x="8516" y="12678"/>
                  </a:cubicBezTo>
                  <a:cubicBezTo>
                    <a:pt x="8773" y="11867"/>
                    <a:pt x="8974" y="11161"/>
                    <a:pt x="9213" y="10474"/>
                  </a:cubicBezTo>
                  <a:cubicBezTo>
                    <a:pt x="10142" y="7774"/>
                    <a:pt x="11083" y="5079"/>
                    <a:pt x="12036" y="2388"/>
                  </a:cubicBezTo>
                  <a:cubicBezTo>
                    <a:pt x="12160" y="2031"/>
                    <a:pt x="12087" y="1834"/>
                    <a:pt x="11775" y="1623"/>
                  </a:cubicBezTo>
                  <a:cubicBezTo>
                    <a:pt x="11037" y="1128"/>
                    <a:pt x="10332" y="587"/>
                    <a:pt x="952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8448250" y="2249075"/>
              <a:ext cx="107725" cy="110775"/>
            </a:xfrm>
            <a:custGeom>
              <a:avLst/>
              <a:gdLst/>
              <a:ahLst/>
              <a:cxnLst/>
              <a:rect l="l" t="t" r="r" b="b"/>
              <a:pathLst>
                <a:path w="4309" h="4431" extrusionOk="0">
                  <a:moveTo>
                    <a:pt x="3048" y="1141"/>
                  </a:moveTo>
                  <a:lnTo>
                    <a:pt x="3048" y="1141"/>
                  </a:lnTo>
                  <a:cubicBezTo>
                    <a:pt x="2704" y="1985"/>
                    <a:pt x="2430" y="2673"/>
                    <a:pt x="2127" y="3419"/>
                  </a:cubicBezTo>
                  <a:cubicBezTo>
                    <a:pt x="1770" y="3196"/>
                    <a:pt x="1398" y="2961"/>
                    <a:pt x="939" y="2677"/>
                  </a:cubicBezTo>
                  <a:cubicBezTo>
                    <a:pt x="1650" y="2159"/>
                    <a:pt x="2287" y="1696"/>
                    <a:pt x="3048" y="1141"/>
                  </a:cubicBezTo>
                  <a:close/>
                  <a:moveTo>
                    <a:pt x="3543" y="1"/>
                  </a:moveTo>
                  <a:cubicBezTo>
                    <a:pt x="3424" y="47"/>
                    <a:pt x="3167" y="106"/>
                    <a:pt x="2966" y="243"/>
                  </a:cubicBezTo>
                  <a:cubicBezTo>
                    <a:pt x="2108" y="834"/>
                    <a:pt x="1265" y="1449"/>
                    <a:pt x="422" y="2058"/>
                  </a:cubicBezTo>
                  <a:cubicBezTo>
                    <a:pt x="97" y="2296"/>
                    <a:pt x="0" y="2635"/>
                    <a:pt x="316" y="2892"/>
                  </a:cubicBezTo>
                  <a:cubicBezTo>
                    <a:pt x="958" y="3419"/>
                    <a:pt x="1623" y="3933"/>
                    <a:pt x="2333" y="4359"/>
                  </a:cubicBezTo>
                  <a:cubicBezTo>
                    <a:pt x="2416" y="4408"/>
                    <a:pt x="2490" y="4430"/>
                    <a:pt x="2558" y="4430"/>
                  </a:cubicBezTo>
                  <a:cubicBezTo>
                    <a:pt x="2785" y="4430"/>
                    <a:pt x="2927" y="4180"/>
                    <a:pt x="2998" y="3882"/>
                  </a:cubicBezTo>
                  <a:cubicBezTo>
                    <a:pt x="3131" y="3319"/>
                    <a:pt x="3282" y="2755"/>
                    <a:pt x="3484" y="2210"/>
                  </a:cubicBezTo>
                  <a:cubicBezTo>
                    <a:pt x="3667" y="1696"/>
                    <a:pt x="3947" y="1215"/>
                    <a:pt x="4144" y="706"/>
                  </a:cubicBezTo>
                  <a:cubicBezTo>
                    <a:pt x="4309" y="280"/>
                    <a:pt x="4111" y="14"/>
                    <a:pt x="35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8099100" y="1941550"/>
              <a:ext cx="366950" cy="360725"/>
            </a:xfrm>
            <a:custGeom>
              <a:avLst/>
              <a:gdLst/>
              <a:ahLst/>
              <a:cxnLst/>
              <a:rect l="l" t="t" r="r" b="b"/>
              <a:pathLst>
                <a:path w="14678" h="14429" extrusionOk="0">
                  <a:moveTo>
                    <a:pt x="5304" y="659"/>
                  </a:moveTo>
                  <a:cubicBezTo>
                    <a:pt x="5608" y="659"/>
                    <a:pt x="5920" y="684"/>
                    <a:pt x="6243" y="732"/>
                  </a:cubicBezTo>
                  <a:cubicBezTo>
                    <a:pt x="7879" y="980"/>
                    <a:pt x="8746" y="2226"/>
                    <a:pt x="8452" y="3854"/>
                  </a:cubicBezTo>
                  <a:cubicBezTo>
                    <a:pt x="8365" y="4321"/>
                    <a:pt x="8214" y="4775"/>
                    <a:pt x="8136" y="5243"/>
                  </a:cubicBezTo>
                  <a:cubicBezTo>
                    <a:pt x="8108" y="5413"/>
                    <a:pt x="8167" y="5682"/>
                    <a:pt x="8283" y="5760"/>
                  </a:cubicBezTo>
                  <a:cubicBezTo>
                    <a:pt x="8326" y="5789"/>
                    <a:pt x="8391" y="5801"/>
                    <a:pt x="8463" y="5801"/>
                  </a:cubicBezTo>
                  <a:cubicBezTo>
                    <a:pt x="8589" y="5801"/>
                    <a:pt x="8735" y="5762"/>
                    <a:pt x="8819" y="5701"/>
                  </a:cubicBezTo>
                  <a:cubicBezTo>
                    <a:pt x="9451" y="5236"/>
                    <a:pt x="10174" y="5116"/>
                    <a:pt x="10909" y="5116"/>
                  </a:cubicBezTo>
                  <a:cubicBezTo>
                    <a:pt x="10980" y="5116"/>
                    <a:pt x="11050" y="5117"/>
                    <a:pt x="11120" y="5119"/>
                  </a:cubicBezTo>
                  <a:cubicBezTo>
                    <a:pt x="12683" y="5169"/>
                    <a:pt x="13801" y="6957"/>
                    <a:pt x="13224" y="8507"/>
                  </a:cubicBezTo>
                  <a:cubicBezTo>
                    <a:pt x="12696" y="9923"/>
                    <a:pt x="11849" y="11160"/>
                    <a:pt x="10588" y="12018"/>
                  </a:cubicBezTo>
                  <a:cubicBezTo>
                    <a:pt x="9456" y="12783"/>
                    <a:pt x="8268" y="13498"/>
                    <a:pt x="6953" y="13627"/>
                  </a:cubicBezTo>
                  <a:cubicBezTo>
                    <a:pt x="5203" y="10825"/>
                    <a:pt x="3488" y="8076"/>
                    <a:pt x="1770" y="5330"/>
                  </a:cubicBezTo>
                  <a:cubicBezTo>
                    <a:pt x="1581" y="5036"/>
                    <a:pt x="1375" y="4757"/>
                    <a:pt x="1160" y="4483"/>
                  </a:cubicBezTo>
                  <a:cubicBezTo>
                    <a:pt x="687" y="3863"/>
                    <a:pt x="651" y="3427"/>
                    <a:pt x="1127" y="2819"/>
                  </a:cubicBezTo>
                  <a:cubicBezTo>
                    <a:pt x="2230" y="1404"/>
                    <a:pt x="3623" y="659"/>
                    <a:pt x="5304" y="659"/>
                  </a:cubicBezTo>
                  <a:close/>
                  <a:moveTo>
                    <a:pt x="5277" y="1"/>
                  </a:moveTo>
                  <a:cubicBezTo>
                    <a:pt x="3394" y="1"/>
                    <a:pt x="1755" y="877"/>
                    <a:pt x="564" y="2529"/>
                  </a:cubicBezTo>
                  <a:cubicBezTo>
                    <a:pt x="276" y="2933"/>
                    <a:pt x="188" y="3478"/>
                    <a:pt x="32" y="3964"/>
                  </a:cubicBezTo>
                  <a:cubicBezTo>
                    <a:pt x="1" y="4070"/>
                    <a:pt x="32" y="4235"/>
                    <a:pt x="97" y="4327"/>
                  </a:cubicBezTo>
                  <a:cubicBezTo>
                    <a:pt x="569" y="5005"/>
                    <a:pt x="1096" y="5651"/>
                    <a:pt x="1532" y="6353"/>
                  </a:cubicBezTo>
                  <a:cubicBezTo>
                    <a:pt x="3026" y="8763"/>
                    <a:pt x="4483" y="11197"/>
                    <a:pt x="5974" y="13612"/>
                  </a:cubicBezTo>
                  <a:cubicBezTo>
                    <a:pt x="6313" y="14168"/>
                    <a:pt x="6564" y="14429"/>
                    <a:pt x="6978" y="14429"/>
                  </a:cubicBezTo>
                  <a:cubicBezTo>
                    <a:pt x="7161" y="14429"/>
                    <a:pt x="7377" y="14377"/>
                    <a:pt x="7646" y="14277"/>
                  </a:cubicBezTo>
                  <a:cubicBezTo>
                    <a:pt x="8787" y="13856"/>
                    <a:pt x="9932" y="13365"/>
                    <a:pt x="10950" y="12714"/>
                  </a:cubicBezTo>
                  <a:cubicBezTo>
                    <a:pt x="12444" y="11761"/>
                    <a:pt x="13434" y="10325"/>
                    <a:pt x="13998" y="8653"/>
                  </a:cubicBezTo>
                  <a:cubicBezTo>
                    <a:pt x="14677" y="6631"/>
                    <a:pt x="13196" y="4418"/>
                    <a:pt x="11124" y="4326"/>
                  </a:cubicBezTo>
                  <a:cubicBezTo>
                    <a:pt x="11072" y="4323"/>
                    <a:pt x="11019" y="4322"/>
                    <a:pt x="10965" y="4322"/>
                  </a:cubicBezTo>
                  <a:cubicBezTo>
                    <a:pt x="10357" y="4322"/>
                    <a:pt x="9739" y="4479"/>
                    <a:pt x="9094" y="4555"/>
                  </a:cubicBezTo>
                  <a:cubicBezTo>
                    <a:pt x="9136" y="4258"/>
                    <a:pt x="9172" y="3955"/>
                    <a:pt x="9218" y="3652"/>
                  </a:cubicBezTo>
                  <a:cubicBezTo>
                    <a:pt x="9415" y="2268"/>
                    <a:pt x="8554" y="678"/>
                    <a:pt x="7206" y="288"/>
                  </a:cubicBezTo>
                  <a:cubicBezTo>
                    <a:pt x="6541" y="95"/>
                    <a:pt x="5896" y="1"/>
                    <a:pt x="5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8115375" y="1958025"/>
              <a:ext cx="328750" cy="324175"/>
            </a:xfrm>
            <a:custGeom>
              <a:avLst/>
              <a:gdLst/>
              <a:ahLst/>
              <a:cxnLst/>
              <a:rect l="l" t="t" r="r" b="b"/>
              <a:pathLst>
                <a:path w="13150" h="12967" extrusionOk="0">
                  <a:moveTo>
                    <a:pt x="4245" y="2008"/>
                  </a:moveTo>
                  <a:cubicBezTo>
                    <a:pt x="4992" y="2040"/>
                    <a:pt x="5551" y="2256"/>
                    <a:pt x="5853" y="2892"/>
                  </a:cubicBezTo>
                  <a:cubicBezTo>
                    <a:pt x="6147" y="3507"/>
                    <a:pt x="5940" y="4047"/>
                    <a:pt x="5528" y="4510"/>
                  </a:cubicBezTo>
                  <a:cubicBezTo>
                    <a:pt x="5129" y="4960"/>
                    <a:pt x="4698" y="5382"/>
                    <a:pt x="4240" y="5771"/>
                  </a:cubicBezTo>
                  <a:cubicBezTo>
                    <a:pt x="4206" y="5802"/>
                    <a:pt x="4137" y="5817"/>
                    <a:pt x="4059" y="5817"/>
                  </a:cubicBezTo>
                  <a:cubicBezTo>
                    <a:pt x="3930" y="5817"/>
                    <a:pt x="3777" y="5778"/>
                    <a:pt x="3717" y="5711"/>
                  </a:cubicBezTo>
                  <a:cubicBezTo>
                    <a:pt x="3168" y="5130"/>
                    <a:pt x="2608" y="4543"/>
                    <a:pt x="2159" y="3883"/>
                  </a:cubicBezTo>
                  <a:cubicBezTo>
                    <a:pt x="2017" y="3677"/>
                    <a:pt x="2099" y="3136"/>
                    <a:pt x="2282" y="2938"/>
                  </a:cubicBezTo>
                  <a:cubicBezTo>
                    <a:pt x="2814" y="2361"/>
                    <a:pt x="3520" y="2044"/>
                    <a:pt x="4245" y="2008"/>
                  </a:cubicBezTo>
                  <a:close/>
                  <a:moveTo>
                    <a:pt x="8507" y="7257"/>
                  </a:moveTo>
                  <a:cubicBezTo>
                    <a:pt x="9424" y="7357"/>
                    <a:pt x="9832" y="7572"/>
                    <a:pt x="10057" y="8164"/>
                  </a:cubicBezTo>
                  <a:cubicBezTo>
                    <a:pt x="10322" y="8864"/>
                    <a:pt x="10175" y="9535"/>
                    <a:pt x="9584" y="10052"/>
                  </a:cubicBezTo>
                  <a:cubicBezTo>
                    <a:pt x="9130" y="10450"/>
                    <a:pt x="8626" y="10785"/>
                    <a:pt x="8158" y="11170"/>
                  </a:cubicBezTo>
                  <a:cubicBezTo>
                    <a:pt x="8023" y="11281"/>
                    <a:pt x="7903" y="11333"/>
                    <a:pt x="7795" y="11333"/>
                  </a:cubicBezTo>
                  <a:cubicBezTo>
                    <a:pt x="7642" y="11333"/>
                    <a:pt x="7511" y="11229"/>
                    <a:pt x="7394" y="11033"/>
                  </a:cubicBezTo>
                  <a:cubicBezTo>
                    <a:pt x="6953" y="10295"/>
                    <a:pt x="6513" y="9562"/>
                    <a:pt x="6092" y="8810"/>
                  </a:cubicBezTo>
                  <a:cubicBezTo>
                    <a:pt x="5831" y="8342"/>
                    <a:pt x="5940" y="7994"/>
                    <a:pt x="6458" y="7815"/>
                  </a:cubicBezTo>
                  <a:cubicBezTo>
                    <a:pt x="7127" y="7591"/>
                    <a:pt x="7824" y="7440"/>
                    <a:pt x="8507" y="7257"/>
                  </a:cubicBezTo>
                  <a:close/>
                  <a:moveTo>
                    <a:pt x="4653" y="0"/>
                  </a:moveTo>
                  <a:cubicBezTo>
                    <a:pt x="2972" y="0"/>
                    <a:pt x="1580" y="745"/>
                    <a:pt x="477" y="2160"/>
                  </a:cubicBezTo>
                  <a:cubicBezTo>
                    <a:pt x="0" y="2768"/>
                    <a:pt x="36" y="3204"/>
                    <a:pt x="509" y="3824"/>
                  </a:cubicBezTo>
                  <a:cubicBezTo>
                    <a:pt x="724" y="4098"/>
                    <a:pt x="930" y="4377"/>
                    <a:pt x="1119" y="4671"/>
                  </a:cubicBezTo>
                  <a:cubicBezTo>
                    <a:pt x="2837" y="7417"/>
                    <a:pt x="4552" y="10166"/>
                    <a:pt x="6302" y="12967"/>
                  </a:cubicBezTo>
                  <a:cubicBezTo>
                    <a:pt x="7617" y="12839"/>
                    <a:pt x="8805" y="12124"/>
                    <a:pt x="9937" y="11359"/>
                  </a:cubicBezTo>
                  <a:cubicBezTo>
                    <a:pt x="11197" y="10501"/>
                    <a:pt x="12045" y="9264"/>
                    <a:pt x="12573" y="7848"/>
                  </a:cubicBezTo>
                  <a:cubicBezTo>
                    <a:pt x="13150" y="6298"/>
                    <a:pt x="12032" y="4510"/>
                    <a:pt x="10469" y="4460"/>
                  </a:cubicBezTo>
                  <a:cubicBezTo>
                    <a:pt x="10399" y="4458"/>
                    <a:pt x="10329" y="4457"/>
                    <a:pt x="10259" y="4457"/>
                  </a:cubicBezTo>
                  <a:cubicBezTo>
                    <a:pt x="9524" y="4457"/>
                    <a:pt x="8800" y="4577"/>
                    <a:pt x="8168" y="5042"/>
                  </a:cubicBezTo>
                  <a:cubicBezTo>
                    <a:pt x="8084" y="5103"/>
                    <a:pt x="7938" y="5142"/>
                    <a:pt x="7812" y="5142"/>
                  </a:cubicBezTo>
                  <a:cubicBezTo>
                    <a:pt x="7740" y="5142"/>
                    <a:pt x="7675" y="5130"/>
                    <a:pt x="7632" y="5101"/>
                  </a:cubicBezTo>
                  <a:cubicBezTo>
                    <a:pt x="7516" y="5023"/>
                    <a:pt x="7457" y="4754"/>
                    <a:pt x="7485" y="4584"/>
                  </a:cubicBezTo>
                  <a:cubicBezTo>
                    <a:pt x="7563" y="4116"/>
                    <a:pt x="7714" y="3662"/>
                    <a:pt x="7802" y="3195"/>
                  </a:cubicBezTo>
                  <a:cubicBezTo>
                    <a:pt x="8095" y="1568"/>
                    <a:pt x="7228" y="321"/>
                    <a:pt x="5592" y="73"/>
                  </a:cubicBezTo>
                  <a:cubicBezTo>
                    <a:pt x="5269" y="25"/>
                    <a:pt x="4957" y="0"/>
                    <a:pt x="465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8261100" y="2139425"/>
              <a:ext cx="112350" cy="101950"/>
            </a:xfrm>
            <a:custGeom>
              <a:avLst/>
              <a:gdLst/>
              <a:ahLst/>
              <a:cxnLst/>
              <a:rect l="l" t="t" r="r" b="b"/>
              <a:pathLst>
                <a:path w="4494" h="4078" extrusionOk="0">
                  <a:moveTo>
                    <a:pt x="2797" y="741"/>
                  </a:moveTo>
                  <a:cubicBezTo>
                    <a:pt x="3048" y="741"/>
                    <a:pt x="3463" y="907"/>
                    <a:pt x="3480" y="1032"/>
                  </a:cubicBezTo>
                  <a:cubicBezTo>
                    <a:pt x="3526" y="1375"/>
                    <a:pt x="3484" y="1825"/>
                    <a:pt x="3283" y="2081"/>
                  </a:cubicBezTo>
                  <a:cubicBezTo>
                    <a:pt x="2958" y="2502"/>
                    <a:pt x="2476" y="2805"/>
                    <a:pt x="2051" y="3167"/>
                  </a:cubicBezTo>
                  <a:cubicBezTo>
                    <a:pt x="1601" y="2525"/>
                    <a:pt x="1170" y="1907"/>
                    <a:pt x="625" y="1123"/>
                  </a:cubicBezTo>
                  <a:cubicBezTo>
                    <a:pt x="1372" y="981"/>
                    <a:pt x="2055" y="815"/>
                    <a:pt x="2751" y="743"/>
                  </a:cubicBezTo>
                  <a:cubicBezTo>
                    <a:pt x="2766" y="742"/>
                    <a:pt x="2781" y="741"/>
                    <a:pt x="2797" y="741"/>
                  </a:cubicBezTo>
                  <a:close/>
                  <a:moveTo>
                    <a:pt x="2678" y="1"/>
                  </a:moveTo>
                  <a:cubicBezTo>
                    <a:pt x="1995" y="184"/>
                    <a:pt x="1298" y="335"/>
                    <a:pt x="629" y="560"/>
                  </a:cubicBezTo>
                  <a:cubicBezTo>
                    <a:pt x="111" y="739"/>
                    <a:pt x="1" y="1086"/>
                    <a:pt x="262" y="1555"/>
                  </a:cubicBezTo>
                  <a:cubicBezTo>
                    <a:pt x="684" y="2306"/>
                    <a:pt x="1124" y="3040"/>
                    <a:pt x="1564" y="3777"/>
                  </a:cubicBezTo>
                  <a:cubicBezTo>
                    <a:pt x="1682" y="3973"/>
                    <a:pt x="1812" y="4077"/>
                    <a:pt x="1965" y="4077"/>
                  </a:cubicBezTo>
                  <a:cubicBezTo>
                    <a:pt x="2074" y="4077"/>
                    <a:pt x="2194" y="4025"/>
                    <a:pt x="2329" y="3914"/>
                  </a:cubicBezTo>
                  <a:cubicBezTo>
                    <a:pt x="2797" y="3529"/>
                    <a:pt x="3301" y="3194"/>
                    <a:pt x="3755" y="2796"/>
                  </a:cubicBezTo>
                  <a:cubicBezTo>
                    <a:pt x="4346" y="2279"/>
                    <a:pt x="4493" y="1608"/>
                    <a:pt x="4228" y="908"/>
                  </a:cubicBezTo>
                  <a:cubicBezTo>
                    <a:pt x="4003" y="316"/>
                    <a:pt x="3595" y="101"/>
                    <a:pt x="26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8165800" y="2008225"/>
              <a:ext cx="103250" cy="95225"/>
            </a:xfrm>
            <a:custGeom>
              <a:avLst/>
              <a:gdLst/>
              <a:ahLst/>
              <a:cxnLst/>
              <a:rect l="l" t="t" r="r" b="b"/>
              <a:pathLst>
                <a:path w="4130" h="3809" extrusionOk="0">
                  <a:moveTo>
                    <a:pt x="2177" y="619"/>
                  </a:moveTo>
                  <a:cubicBezTo>
                    <a:pt x="2244" y="619"/>
                    <a:pt x="2313" y="623"/>
                    <a:pt x="2383" y="632"/>
                  </a:cubicBezTo>
                  <a:cubicBezTo>
                    <a:pt x="2668" y="669"/>
                    <a:pt x="3015" y="866"/>
                    <a:pt x="3158" y="1100"/>
                  </a:cubicBezTo>
                  <a:cubicBezTo>
                    <a:pt x="3259" y="1269"/>
                    <a:pt x="3153" y="1664"/>
                    <a:pt x="3011" y="1875"/>
                  </a:cubicBezTo>
                  <a:lnTo>
                    <a:pt x="3012" y="1875"/>
                  </a:lnTo>
                  <a:cubicBezTo>
                    <a:pt x="2759" y="2245"/>
                    <a:pt x="2411" y="2548"/>
                    <a:pt x="2104" y="2878"/>
                  </a:cubicBezTo>
                  <a:cubicBezTo>
                    <a:pt x="1631" y="2323"/>
                    <a:pt x="1187" y="1801"/>
                    <a:pt x="733" y="1265"/>
                  </a:cubicBezTo>
                  <a:cubicBezTo>
                    <a:pt x="1052" y="1004"/>
                    <a:pt x="1537" y="619"/>
                    <a:pt x="2177" y="619"/>
                  </a:cubicBezTo>
                  <a:close/>
                  <a:moveTo>
                    <a:pt x="2227" y="0"/>
                  </a:moveTo>
                  <a:cubicBezTo>
                    <a:pt x="1503" y="36"/>
                    <a:pt x="797" y="352"/>
                    <a:pt x="265" y="930"/>
                  </a:cubicBezTo>
                  <a:cubicBezTo>
                    <a:pt x="82" y="1128"/>
                    <a:pt x="0" y="1669"/>
                    <a:pt x="142" y="1875"/>
                  </a:cubicBezTo>
                  <a:cubicBezTo>
                    <a:pt x="591" y="2535"/>
                    <a:pt x="1151" y="3121"/>
                    <a:pt x="1700" y="3703"/>
                  </a:cubicBezTo>
                  <a:cubicBezTo>
                    <a:pt x="1761" y="3769"/>
                    <a:pt x="1914" y="3808"/>
                    <a:pt x="2043" y="3808"/>
                  </a:cubicBezTo>
                  <a:cubicBezTo>
                    <a:pt x="2120" y="3808"/>
                    <a:pt x="2189" y="3794"/>
                    <a:pt x="2223" y="3763"/>
                  </a:cubicBezTo>
                  <a:cubicBezTo>
                    <a:pt x="2681" y="3373"/>
                    <a:pt x="3112" y="2952"/>
                    <a:pt x="3511" y="2502"/>
                  </a:cubicBezTo>
                  <a:cubicBezTo>
                    <a:pt x="3923" y="2039"/>
                    <a:pt x="4130" y="1499"/>
                    <a:pt x="3836" y="884"/>
                  </a:cubicBezTo>
                  <a:cubicBezTo>
                    <a:pt x="3534" y="247"/>
                    <a:pt x="2975" y="32"/>
                    <a:pt x="2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8"/>
            <p:cNvSpPr/>
            <p:nvPr/>
          </p:nvSpPr>
          <p:spPr>
            <a:xfrm>
              <a:off x="6292350" y="1906300"/>
              <a:ext cx="1869625" cy="2274450"/>
            </a:xfrm>
            <a:custGeom>
              <a:avLst/>
              <a:gdLst/>
              <a:ahLst/>
              <a:cxnLst/>
              <a:rect l="l" t="t" r="r" b="b"/>
              <a:pathLst>
                <a:path w="74785" h="90978" extrusionOk="0">
                  <a:moveTo>
                    <a:pt x="69167" y="14155"/>
                  </a:moveTo>
                  <a:cubicBezTo>
                    <a:pt x="69879" y="14155"/>
                    <a:pt x="70662" y="14788"/>
                    <a:pt x="71066" y="15786"/>
                  </a:cubicBezTo>
                  <a:cubicBezTo>
                    <a:pt x="71418" y="16662"/>
                    <a:pt x="70892" y="17546"/>
                    <a:pt x="69778" y="17913"/>
                  </a:cubicBezTo>
                  <a:cubicBezTo>
                    <a:pt x="69388" y="16690"/>
                    <a:pt x="69012" y="15489"/>
                    <a:pt x="68637" y="14288"/>
                  </a:cubicBezTo>
                  <a:cubicBezTo>
                    <a:pt x="68804" y="14198"/>
                    <a:pt x="68983" y="14155"/>
                    <a:pt x="69167" y="14155"/>
                  </a:cubicBezTo>
                  <a:close/>
                  <a:moveTo>
                    <a:pt x="67871" y="14613"/>
                  </a:moveTo>
                  <a:cubicBezTo>
                    <a:pt x="68242" y="15823"/>
                    <a:pt x="68605" y="17010"/>
                    <a:pt x="68976" y="18220"/>
                  </a:cubicBezTo>
                  <a:cubicBezTo>
                    <a:pt x="68755" y="18302"/>
                    <a:pt x="68538" y="18341"/>
                    <a:pt x="68330" y="18341"/>
                  </a:cubicBezTo>
                  <a:cubicBezTo>
                    <a:pt x="67618" y="18341"/>
                    <a:pt x="67004" y="17881"/>
                    <a:pt x="66657" y="17098"/>
                  </a:cubicBezTo>
                  <a:cubicBezTo>
                    <a:pt x="66216" y="16107"/>
                    <a:pt x="66584" y="15310"/>
                    <a:pt x="67871" y="14613"/>
                  </a:cubicBezTo>
                  <a:close/>
                  <a:moveTo>
                    <a:pt x="60263" y="16136"/>
                  </a:moveTo>
                  <a:cubicBezTo>
                    <a:pt x="60775" y="16136"/>
                    <a:pt x="61285" y="16298"/>
                    <a:pt x="61660" y="16616"/>
                  </a:cubicBezTo>
                  <a:cubicBezTo>
                    <a:pt x="62495" y="17321"/>
                    <a:pt x="62802" y="18417"/>
                    <a:pt x="62389" y="19325"/>
                  </a:cubicBezTo>
                  <a:cubicBezTo>
                    <a:pt x="61996" y="20205"/>
                    <a:pt x="61216" y="20397"/>
                    <a:pt x="60065" y="20415"/>
                  </a:cubicBezTo>
                  <a:cubicBezTo>
                    <a:pt x="60029" y="20418"/>
                    <a:pt x="59993" y="20420"/>
                    <a:pt x="59955" y="20420"/>
                  </a:cubicBezTo>
                  <a:cubicBezTo>
                    <a:pt x="59421" y="20420"/>
                    <a:pt x="58775" y="20113"/>
                    <a:pt x="58218" y="19582"/>
                  </a:cubicBezTo>
                  <a:cubicBezTo>
                    <a:pt x="57499" y="18894"/>
                    <a:pt x="57476" y="17889"/>
                    <a:pt x="58186" y="17203"/>
                  </a:cubicBezTo>
                  <a:cubicBezTo>
                    <a:pt x="58433" y="16958"/>
                    <a:pt x="58699" y="16733"/>
                    <a:pt x="58979" y="16528"/>
                  </a:cubicBezTo>
                  <a:cubicBezTo>
                    <a:pt x="59346" y="16265"/>
                    <a:pt x="59805" y="16136"/>
                    <a:pt x="60263" y="16136"/>
                  </a:cubicBezTo>
                  <a:close/>
                  <a:moveTo>
                    <a:pt x="59395" y="811"/>
                  </a:moveTo>
                  <a:cubicBezTo>
                    <a:pt x="60489" y="811"/>
                    <a:pt x="61478" y="1230"/>
                    <a:pt x="62228" y="2202"/>
                  </a:cubicBezTo>
                  <a:cubicBezTo>
                    <a:pt x="62329" y="2330"/>
                    <a:pt x="62457" y="2444"/>
                    <a:pt x="62540" y="2582"/>
                  </a:cubicBezTo>
                  <a:cubicBezTo>
                    <a:pt x="63503" y="4131"/>
                    <a:pt x="64973" y="4758"/>
                    <a:pt x="66711" y="4993"/>
                  </a:cubicBezTo>
                  <a:cubicBezTo>
                    <a:pt x="67518" y="5103"/>
                    <a:pt x="68320" y="5355"/>
                    <a:pt x="69090" y="5635"/>
                  </a:cubicBezTo>
                  <a:cubicBezTo>
                    <a:pt x="69791" y="5887"/>
                    <a:pt x="70533" y="7160"/>
                    <a:pt x="70488" y="7853"/>
                  </a:cubicBezTo>
                  <a:cubicBezTo>
                    <a:pt x="70429" y="8824"/>
                    <a:pt x="69302" y="9962"/>
                    <a:pt x="68330" y="10025"/>
                  </a:cubicBezTo>
                  <a:cubicBezTo>
                    <a:pt x="68149" y="10036"/>
                    <a:pt x="67964" y="10045"/>
                    <a:pt x="67781" y="10045"/>
                  </a:cubicBezTo>
                  <a:cubicBezTo>
                    <a:pt x="67653" y="10045"/>
                    <a:pt x="67525" y="10041"/>
                    <a:pt x="67399" y="10030"/>
                  </a:cubicBezTo>
                  <a:cubicBezTo>
                    <a:pt x="67294" y="10020"/>
                    <a:pt x="67193" y="10016"/>
                    <a:pt x="67093" y="10016"/>
                  </a:cubicBezTo>
                  <a:cubicBezTo>
                    <a:pt x="65982" y="10016"/>
                    <a:pt x="65144" y="10589"/>
                    <a:pt x="64590" y="11510"/>
                  </a:cubicBezTo>
                  <a:cubicBezTo>
                    <a:pt x="63990" y="12506"/>
                    <a:pt x="63162" y="12899"/>
                    <a:pt x="62094" y="12899"/>
                  </a:cubicBezTo>
                  <a:cubicBezTo>
                    <a:pt x="62075" y="12899"/>
                    <a:pt x="62055" y="12899"/>
                    <a:pt x="62036" y="12899"/>
                  </a:cubicBezTo>
                  <a:cubicBezTo>
                    <a:pt x="60940" y="12881"/>
                    <a:pt x="59840" y="12849"/>
                    <a:pt x="58750" y="12749"/>
                  </a:cubicBezTo>
                  <a:cubicBezTo>
                    <a:pt x="58550" y="12731"/>
                    <a:pt x="58355" y="12722"/>
                    <a:pt x="58165" y="12722"/>
                  </a:cubicBezTo>
                  <a:cubicBezTo>
                    <a:pt x="56637" y="12722"/>
                    <a:pt x="55418" y="13305"/>
                    <a:pt x="54419" y="14646"/>
                  </a:cubicBezTo>
                  <a:cubicBezTo>
                    <a:pt x="53950" y="15269"/>
                    <a:pt x="54102" y="15660"/>
                    <a:pt x="54285" y="16209"/>
                  </a:cubicBezTo>
                  <a:cubicBezTo>
                    <a:pt x="54546" y="17007"/>
                    <a:pt x="54767" y="17818"/>
                    <a:pt x="55000" y="18624"/>
                  </a:cubicBezTo>
                  <a:cubicBezTo>
                    <a:pt x="55033" y="18731"/>
                    <a:pt x="55078" y="18854"/>
                    <a:pt x="55051" y="18950"/>
                  </a:cubicBezTo>
                  <a:cubicBezTo>
                    <a:pt x="54968" y="19230"/>
                    <a:pt x="54854" y="19505"/>
                    <a:pt x="54749" y="19779"/>
                  </a:cubicBezTo>
                  <a:cubicBezTo>
                    <a:pt x="54487" y="19684"/>
                    <a:pt x="54221" y="19583"/>
                    <a:pt x="53960" y="19482"/>
                  </a:cubicBezTo>
                  <a:cubicBezTo>
                    <a:pt x="53927" y="19468"/>
                    <a:pt x="53900" y="19436"/>
                    <a:pt x="53882" y="19404"/>
                  </a:cubicBezTo>
                  <a:cubicBezTo>
                    <a:pt x="53443" y="18483"/>
                    <a:pt x="52543" y="18492"/>
                    <a:pt x="51728" y="18359"/>
                  </a:cubicBezTo>
                  <a:cubicBezTo>
                    <a:pt x="51646" y="18346"/>
                    <a:pt x="51566" y="18339"/>
                    <a:pt x="51489" y="18339"/>
                  </a:cubicBezTo>
                  <a:cubicBezTo>
                    <a:pt x="50974" y="18339"/>
                    <a:pt x="50581" y="18627"/>
                    <a:pt x="50362" y="19138"/>
                  </a:cubicBezTo>
                  <a:cubicBezTo>
                    <a:pt x="50304" y="19291"/>
                    <a:pt x="50260" y="19449"/>
                    <a:pt x="50229" y="19610"/>
                  </a:cubicBezTo>
                  <a:cubicBezTo>
                    <a:pt x="49848" y="21600"/>
                    <a:pt x="50885" y="23827"/>
                    <a:pt x="52896" y="25097"/>
                  </a:cubicBezTo>
                  <a:cubicBezTo>
                    <a:pt x="52617" y="25298"/>
                    <a:pt x="52420" y="25486"/>
                    <a:pt x="52191" y="25597"/>
                  </a:cubicBezTo>
                  <a:cubicBezTo>
                    <a:pt x="51701" y="25834"/>
                    <a:pt x="51201" y="26067"/>
                    <a:pt x="50683" y="26246"/>
                  </a:cubicBezTo>
                  <a:cubicBezTo>
                    <a:pt x="50491" y="26313"/>
                    <a:pt x="50317" y="26345"/>
                    <a:pt x="50162" y="26345"/>
                  </a:cubicBezTo>
                  <a:cubicBezTo>
                    <a:pt x="49628" y="26345"/>
                    <a:pt x="49331" y="25957"/>
                    <a:pt x="49349" y="25260"/>
                  </a:cubicBezTo>
                  <a:cubicBezTo>
                    <a:pt x="49381" y="23757"/>
                    <a:pt x="49316" y="23674"/>
                    <a:pt x="47854" y="23257"/>
                  </a:cubicBezTo>
                  <a:cubicBezTo>
                    <a:pt x="47484" y="23152"/>
                    <a:pt x="47117" y="23042"/>
                    <a:pt x="46754" y="22914"/>
                  </a:cubicBezTo>
                  <a:cubicBezTo>
                    <a:pt x="45481" y="22451"/>
                    <a:pt x="44756" y="21162"/>
                    <a:pt x="45169" y="19879"/>
                  </a:cubicBezTo>
                  <a:cubicBezTo>
                    <a:pt x="45412" y="19123"/>
                    <a:pt x="45815" y="18413"/>
                    <a:pt x="46218" y="17725"/>
                  </a:cubicBezTo>
                  <a:cubicBezTo>
                    <a:pt x="46640" y="17020"/>
                    <a:pt x="47149" y="16364"/>
                    <a:pt x="47621" y="15690"/>
                  </a:cubicBezTo>
                  <a:cubicBezTo>
                    <a:pt x="47974" y="15195"/>
                    <a:pt x="47993" y="14664"/>
                    <a:pt x="47785" y="14123"/>
                  </a:cubicBezTo>
                  <a:cubicBezTo>
                    <a:pt x="47644" y="13747"/>
                    <a:pt x="47483" y="13371"/>
                    <a:pt x="47291" y="13017"/>
                  </a:cubicBezTo>
                  <a:cubicBezTo>
                    <a:pt x="46328" y="11198"/>
                    <a:pt x="47053" y="8860"/>
                    <a:pt x="48986" y="7853"/>
                  </a:cubicBezTo>
                  <a:cubicBezTo>
                    <a:pt x="49716" y="7476"/>
                    <a:pt x="50463" y="7119"/>
                    <a:pt x="51223" y="6816"/>
                  </a:cubicBezTo>
                  <a:cubicBezTo>
                    <a:pt x="52868" y="6170"/>
                    <a:pt x="54083" y="5084"/>
                    <a:pt x="54890" y="3516"/>
                  </a:cubicBezTo>
                  <a:cubicBezTo>
                    <a:pt x="55678" y="1980"/>
                    <a:pt x="57007" y="1128"/>
                    <a:pt x="58653" y="871"/>
                  </a:cubicBezTo>
                  <a:cubicBezTo>
                    <a:pt x="58904" y="831"/>
                    <a:pt x="59152" y="811"/>
                    <a:pt x="59395" y="811"/>
                  </a:cubicBezTo>
                  <a:close/>
                  <a:moveTo>
                    <a:pt x="48177" y="35014"/>
                  </a:moveTo>
                  <a:cubicBezTo>
                    <a:pt x="48278" y="36564"/>
                    <a:pt x="48837" y="37902"/>
                    <a:pt x="49992" y="38851"/>
                  </a:cubicBezTo>
                  <a:cubicBezTo>
                    <a:pt x="51701" y="40258"/>
                    <a:pt x="53604" y="41354"/>
                    <a:pt x="55868" y="41610"/>
                  </a:cubicBezTo>
                  <a:cubicBezTo>
                    <a:pt x="56652" y="41701"/>
                    <a:pt x="57435" y="41766"/>
                    <a:pt x="58293" y="41853"/>
                  </a:cubicBezTo>
                  <a:cubicBezTo>
                    <a:pt x="58310" y="42151"/>
                    <a:pt x="58343" y="42454"/>
                    <a:pt x="58338" y="42755"/>
                  </a:cubicBezTo>
                  <a:cubicBezTo>
                    <a:pt x="58306" y="45418"/>
                    <a:pt x="57774" y="48027"/>
                    <a:pt x="57379" y="50648"/>
                  </a:cubicBezTo>
                  <a:lnTo>
                    <a:pt x="57380" y="50648"/>
                  </a:lnTo>
                  <a:cubicBezTo>
                    <a:pt x="57338" y="50919"/>
                    <a:pt x="57207" y="50969"/>
                    <a:pt x="57037" y="50969"/>
                  </a:cubicBezTo>
                  <a:cubicBezTo>
                    <a:pt x="56985" y="50969"/>
                    <a:pt x="56929" y="50964"/>
                    <a:pt x="56871" y="50960"/>
                  </a:cubicBezTo>
                  <a:cubicBezTo>
                    <a:pt x="54181" y="50782"/>
                    <a:pt x="51513" y="50465"/>
                    <a:pt x="48970" y="49489"/>
                  </a:cubicBezTo>
                  <a:cubicBezTo>
                    <a:pt x="47122" y="48788"/>
                    <a:pt x="45247" y="48155"/>
                    <a:pt x="43428" y="47398"/>
                  </a:cubicBezTo>
                  <a:cubicBezTo>
                    <a:pt x="42337" y="46950"/>
                    <a:pt x="41315" y="46317"/>
                    <a:pt x="40234" y="45753"/>
                  </a:cubicBezTo>
                  <a:cubicBezTo>
                    <a:pt x="43299" y="42449"/>
                    <a:pt x="46059" y="38983"/>
                    <a:pt x="48177" y="35014"/>
                  </a:cubicBezTo>
                  <a:close/>
                  <a:moveTo>
                    <a:pt x="7903" y="50184"/>
                  </a:moveTo>
                  <a:cubicBezTo>
                    <a:pt x="8128" y="50184"/>
                    <a:pt x="8390" y="50373"/>
                    <a:pt x="8858" y="50731"/>
                  </a:cubicBezTo>
                  <a:cubicBezTo>
                    <a:pt x="9436" y="51176"/>
                    <a:pt x="10018" y="51621"/>
                    <a:pt x="10596" y="52062"/>
                  </a:cubicBezTo>
                  <a:cubicBezTo>
                    <a:pt x="9889" y="52740"/>
                    <a:pt x="9155" y="53446"/>
                    <a:pt x="8414" y="54156"/>
                  </a:cubicBezTo>
                  <a:cubicBezTo>
                    <a:pt x="8302" y="53978"/>
                    <a:pt x="8157" y="53903"/>
                    <a:pt x="7996" y="53903"/>
                  </a:cubicBezTo>
                  <a:cubicBezTo>
                    <a:pt x="7829" y="53903"/>
                    <a:pt x="7643" y="53984"/>
                    <a:pt x="7455" y="54115"/>
                  </a:cubicBezTo>
                  <a:cubicBezTo>
                    <a:pt x="6300" y="54920"/>
                    <a:pt x="5145" y="55727"/>
                    <a:pt x="4000" y="56548"/>
                  </a:cubicBezTo>
                  <a:lnTo>
                    <a:pt x="3999" y="56548"/>
                  </a:lnTo>
                  <a:cubicBezTo>
                    <a:pt x="3124" y="57175"/>
                    <a:pt x="2263" y="57817"/>
                    <a:pt x="1392" y="58454"/>
                  </a:cubicBezTo>
                  <a:lnTo>
                    <a:pt x="1245" y="58307"/>
                  </a:lnTo>
                  <a:cubicBezTo>
                    <a:pt x="1374" y="58115"/>
                    <a:pt x="1493" y="57918"/>
                    <a:pt x="1635" y="57735"/>
                  </a:cubicBezTo>
                  <a:cubicBezTo>
                    <a:pt x="3436" y="55465"/>
                    <a:pt x="5235" y="53200"/>
                    <a:pt x="7034" y="50938"/>
                  </a:cubicBezTo>
                  <a:cubicBezTo>
                    <a:pt x="7441" y="50426"/>
                    <a:pt x="7648" y="50184"/>
                    <a:pt x="7903" y="50184"/>
                  </a:cubicBezTo>
                  <a:close/>
                  <a:moveTo>
                    <a:pt x="39578" y="46266"/>
                  </a:moveTo>
                  <a:cubicBezTo>
                    <a:pt x="45119" y="49425"/>
                    <a:pt x="50798" y="51643"/>
                    <a:pt x="57206" y="51877"/>
                  </a:cubicBezTo>
                  <a:cubicBezTo>
                    <a:pt x="56931" y="53559"/>
                    <a:pt x="56660" y="55195"/>
                    <a:pt x="56371" y="56937"/>
                  </a:cubicBezTo>
                  <a:cubicBezTo>
                    <a:pt x="53379" y="56662"/>
                    <a:pt x="50418" y="56392"/>
                    <a:pt x="47517" y="56130"/>
                  </a:cubicBezTo>
                  <a:cubicBezTo>
                    <a:pt x="47374" y="55883"/>
                    <a:pt x="47264" y="55695"/>
                    <a:pt x="47155" y="55507"/>
                  </a:cubicBezTo>
                  <a:cubicBezTo>
                    <a:pt x="46948" y="55635"/>
                    <a:pt x="46705" y="55732"/>
                    <a:pt x="46545" y="55901"/>
                  </a:cubicBezTo>
                  <a:cubicBezTo>
                    <a:pt x="45592" y="56891"/>
                    <a:pt x="44610" y="57827"/>
                    <a:pt x="43396" y="58513"/>
                  </a:cubicBezTo>
                  <a:cubicBezTo>
                    <a:pt x="42580" y="58982"/>
                    <a:pt x="41906" y="59719"/>
                    <a:pt x="41067" y="60127"/>
                  </a:cubicBezTo>
                  <a:cubicBezTo>
                    <a:pt x="39477" y="60907"/>
                    <a:pt x="37809" y="61530"/>
                    <a:pt x="36177" y="62230"/>
                  </a:cubicBezTo>
                  <a:cubicBezTo>
                    <a:pt x="36069" y="62277"/>
                    <a:pt x="35978" y="62300"/>
                    <a:pt x="35896" y="62300"/>
                  </a:cubicBezTo>
                  <a:cubicBezTo>
                    <a:pt x="35728" y="62300"/>
                    <a:pt x="35602" y="62200"/>
                    <a:pt x="35466" y="61992"/>
                  </a:cubicBezTo>
                  <a:cubicBezTo>
                    <a:pt x="34632" y="60723"/>
                    <a:pt x="33509" y="59898"/>
                    <a:pt x="31955" y="59697"/>
                  </a:cubicBezTo>
                  <a:cubicBezTo>
                    <a:pt x="31837" y="59682"/>
                    <a:pt x="31716" y="59674"/>
                    <a:pt x="31593" y="59674"/>
                  </a:cubicBezTo>
                  <a:cubicBezTo>
                    <a:pt x="29968" y="59674"/>
                    <a:pt x="27901" y="60953"/>
                    <a:pt x="27381" y="62419"/>
                  </a:cubicBezTo>
                  <a:cubicBezTo>
                    <a:pt x="27280" y="62703"/>
                    <a:pt x="27280" y="63025"/>
                    <a:pt x="27220" y="63387"/>
                  </a:cubicBezTo>
                  <a:cubicBezTo>
                    <a:pt x="26516" y="63387"/>
                    <a:pt x="25785" y="63421"/>
                    <a:pt x="25050" y="63421"/>
                  </a:cubicBezTo>
                  <a:cubicBezTo>
                    <a:pt x="24590" y="63421"/>
                    <a:pt x="24127" y="63407"/>
                    <a:pt x="23669" y="63363"/>
                  </a:cubicBezTo>
                  <a:cubicBezTo>
                    <a:pt x="21721" y="63180"/>
                    <a:pt x="19773" y="62941"/>
                    <a:pt x="17852" y="62566"/>
                  </a:cubicBezTo>
                  <a:cubicBezTo>
                    <a:pt x="16756" y="62354"/>
                    <a:pt x="15688" y="61897"/>
                    <a:pt x="14661" y="61429"/>
                  </a:cubicBezTo>
                  <a:cubicBezTo>
                    <a:pt x="13351" y="60824"/>
                    <a:pt x="12086" y="60118"/>
                    <a:pt x="10816" y="59426"/>
                  </a:cubicBezTo>
                  <a:cubicBezTo>
                    <a:pt x="9381" y="58633"/>
                    <a:pt x="8296" y="57442"/>
                    <a:pt x="7324" y="56291"/>
                  </a:cubicBezTo>
                  <a:cubicBezTo>
                    <a:pt x="8671" y="55040"/>
                    <a:pt x="10004" y="53797"/>
                    <a:pt x="11325" y="52564"/>
                  </a:cubicBezTo>
                  <a:cubicBezTo>
                    <a:pt x="11935" y="53046"/>
                    <a:pt x="12558" y="53573"/>
                    <a:pt x="13222" y="54049"/>
                  </a:cubicBezTo>
                  <a:cubicBezTo>
                    <a:pt x="14831" y="55209"/>
                    <a:pt x="16693" y="55673"/>
                    <a:pt x="18622" y="55883"/>
                  </a:cubicBezTo>
                  <a:cubicBezTo>
                    <a:pt x="19548" y="55984"/>
                    <a:pt x="20471" y="56040"/>
                    <a:pt x="21390" y="56040"/>
                  </a:cubicBezTo>
                  <a:cubicBezTo>
                    <a:pt x="23389" y="56040"/>
                    <a:pt x="25368" y="55775"/>
                    <a:pt x="27312" y="55131"/>
                  </a:cubicBezTo>
                  <a:cubicBezTo>
                    <a:pt x="28972" y="54581"/>
                    <a:pt x="30388" y="53601"/>
                    <a:pt x="31878" y="52739"/>
                  </a:cubicBezTo>
                  <a:cubicBezTo>
                    <a:pt x="34554" y="51190"/>
                    <a:pt x="36786" y="49104"/>
                    <a:pt x="38978" y="46968"/>
                  </a:cubicBezTo>
                  <a:cubicBezTo>
                    <a:pt x="39197" y="46752"/>
                    <a:pt x="39380" y="46496"/>
                    <a:pt x="39578" y="46266"/>
                  </a:cubicBezTo>
                  <a:close/>
                  <a:moveTo>
                    <a:pt x="31665" y="60437"/>
                  </a:moveTo>
                  <a:cubicBezTo>
                    <a:pt x="33122" y="60437"/>
                    <a:pt x="34153" y="61260"/>
                    <a:pt x="34898" y="62501"/>
                  </a:cubicBezTo>
                  <a:cubicBezTo>
                    <a:pt x="34892" y="62579"/>
                    <a:pt x="34888" y="62662"/>
                    <a:pt x="34888" y="62739"/>
                  </a:cubicBezTo>
                  <a:lnTo>
                    <a:pt x="34889" y="62739"/>
                  </a:lnTo>
                  <a:cubicBezTo>
                    <a:pt x="32629" y="62987"/>
                    <a:pt x="30369" y="63235"/>
                    <a:pt x="27968" y="63501"/>
                  </a:cubicBezTo>
                  <a:cubicBezTo>
                    <a:pt x="28042" y="63074"/>
                    <a:pt x="28018" y="62785"/>
                    <a:pt x="28133" y="62570"/>
                  </a:cubicBezTo>
                  <a:cubicBezTo>
                    <a:pt x="28842" y="61273"/>
                    <a:pt x="29975" y="60526"/>
                    <a:pt x="31432" y="60444"/>
                  </a:cubicBezTo>
                  <a:cubicBezTo>
                    <a:pt x="31511" y="60439"/>
                    <a:pt x="31588" y="60437"/>
                    <a:pt x="31665" y="60437"/>
                  </a:cubicBezTo>
                  <a:close/>
                  <a:moveTo>
                    <a:pt x="47043" y="56814"/>
                  </a:moveTo>
                  <a:cubicBezTo>
                    <a:pt x="47070" y="56814"/>
                    <a:pt x="47096" y="56815"/>
                    <a:pt x="47122" y="56818"/>
                  </a:cubicBezTo>
                  <a:cubicBezTo>
                    <a:pt x="49812" y="57097"/>
                    <a:pt x="52503" y="57386"/>
                    <a:pt x="55193" y="57684"/>
                  </a:cubicBezTo>
                  <a:cubicBezTo>
                    <a:pt x="55500" y="57716"/>
                    <a:pt x="55807" y="57762"/>
                    <a:pt x="56110" y="57798"/>
                  </a:cubicBezTo>
                  <a:cubicBezTo>
                    <a:pt x="55477" y="60957"/>
                    <a:pt x="54854" y="64069"/>
                    <a:pt x="54226" y="67213"/>
                  </a:cubicBezTo>
                  <a:lnTo>
                    <a:pt x="54226" y="67213"/>
                  </a:lnTo>
                  <a:cubicBezTo>
                    <a:pt x="54087" y="67195"/>
                    <a:pt x="53954" y="67186"/>
                    <a:pt x="53826" y="67186"/>
                  </a:cubicBezTo>
                  <a:cubicBezTo>
                    <a:pt x="52701" y="67186"/>
                    <a:pt x="51950" y="67865"/>
                    <a:pt x="51279" y="68831"/>
                  </a:cubicBezTo>
                  <a:cubicBezTo>
                    <a:pt x="49977" y="70724"/>
                    <a:pt x="50248" y="72493"/>
                    <a:pt x="51449" y="74349"/>
                  </a:cubicBezTo>
                  <a:cubicBezTo>
                    <a:pt x="51586" y="74555"/>
                    <a:pt x="51788" y="74757"/>
                    <a:pt x="52008" y="74858"/>
                  </a:cubicBezTo>
                  <a:cubicBezTo>
                    <a:pt x="52060" y="74883"/>
                    <a:pt x="52119" y="74891"/>
                    <a:pt x="52183" y="74891"/>
                  </a:cubicBezTo>
                  <a:cubicBezTo>
                    <a:pt x="52320" y="74891"/>
                    <a:pt x="52477" y="74851"/>
                    <a:pt x="52618" y="74845"/>
                  </a:cubicBezTo>
                  <a:cubicBezTo>
                    <a:pt x="52585" y="74662"/>
                    <a:pt x="52590" y="74456"/>
                    <a:pt x="52511" y="74294"/>
                  </a:cubicBezTo>
                  <a:cubicBezTo>
                    <a:pt x="52150" y="73562"/>
                    <a:pt x="51724" y="72860"/>
                    <a:pt x="51398" y="72113"/>
                  </a:cubicBezTo>
                  <a:cubicBezTo>
                    <a:pt x="50807" y="70770"/>
                    <a:pt x="52351" y="67960"/>
                    <a:pt x="53859" y="67933"/>
                  </a:cubicBezTo>
                  <a:lnTo>
                    <a:pt x="54249" y="67933"/>
                  </a:lnTo>
                  <a:cubicBezTo>
                    <a:pt x="53786" y="70261"/>
                    <a:pt x="53324" y="72582"/>
                    <a:pt x="52865" y="74895"/>
                  </a:cubicBezTo>
                  <a:cubicBezTo>
                    <a:pt x="52072" y="78846"/>
                    <a:pt x="51287" y="82768"/>
                    <a:pt x="50513" y="86661"/>
                  </a:cubicBezTo>
                  <a:cubicBezTo>
                    <a:pt x="49789" y="86794"/>
                    <a:pt x="49115" y="87019"/>
                    <a:pt x="48437" y="87019"/>
                  </a:cubicBezTo>
                  <a:cubicBezTo>
                    <a:pt x="48421" y="87019"/>
                    <a:pt x="48405" y="87019"/>
                    <a:pt x="48390" y="87019"/>
                  </a:cubicBezTo>
                  <a:cubicBezTo>
                    <a:pt x="47370" y="87019"/>
                    <a:pt x="46345" y="86880"/>
                    <a:pt x="45320" y="86794"/>
                  </a:cubicBezTo>
                  <a:cubicBezTo>
                    <a:pt x="44665" y="86734"/>
                    <a:pt x="44009" y="86652"/>
                    <a:pt x="43354" y="86610"/>
                  </a:cubicBezTo>
                  <a:cubicBezTo>
                    <a:pt x="42987" y="86587"/>
                    <a:pt x="42845" y="86460"/>
                    <a:pt x="42858" y="86074"/>
                  </a:cubicBezTo>
                  <a:cubicBezTo>
                    <a:pt x="42968" y="82962"/>
                    <a:pt x="43079" y="79850"/>
                    <a:pt x="43161" y="76738"/>
                  </a:cubicBezTo>
                  <a:cubicBezTo>
                    <a:pt x="43230" y="74193"/>
                    <a:pt x="43230" y="71646"/>
                    <a:pt x="43317" y="69101"/>
                  </a:cubicBezTo>
                  <a:cubicBezTo>
                    <a:pt x="43427" y="65952"/>
                    <a:pt x="43588" y="62808"/>
                    <a:pt x="43767" y="59668"/>
                  </a:cubicBezTo>
                  <a:cubicBezTo>
                    <a:pt x="43784" y="59384"/>
                    <a:pt x="44087" y="59073"/>
                    <a:pt x="44330" y="58852"/>
                  </a:cubicBezTo>
                  <a:cubicBezTo>
                    <a:pt x="45045" y="58197"/>
                    <a:pt x="45784" y="57573"/>
                    <a:pt x="46535" y="56965"/>
                  </a:cubicBezTo>
                  <a:cubicBezTo>
                    <a:pt x="46662" y="56865"/>
                    <a:pt x="46865" y="56814"/>
                    <a:pt x="47043" y="56814"/>
                  </a:cubicBezTo>
                  <a:close/>
                  <a:moveTo>
                    <a:pt x="43676" y="87389"/>
                  </a:moveTo>
                  <a:cubicBezTo>
                    <a:pt x="44711" y="87504"/>
                    <a:pt x="45720" y="87665"/>
                    <a:pt x="46737" y="87715"/>
                  </a:cubicBezTo>
                  <a:cubicBezTo>
                    <a:pt x="47026" y="87729"/>
                    <a:pt x="47315" y="87734"/>
                    <a:pt x="47605" y="87734"/>
                  </a:cubicBezTo>
                  <a:cubicBezTo>
                    <a:pt x="48335" y="87734"/>
                    <a:pt x="49067" y="87702"/>
                    <a:pt x="49799" y="87702"/>
                  </a:cubicBezTo>
                  <a:cubicBezTo>
                    <a:pt x="50097" y="87706"/>
                    <a:pt x="50426" y="87692"/>
                    <a:pt x="50689" y="87811"/>
                  </a:cubicBezTo>
                  <a:cubicBezTo>
                    <a:pt x="52246" y="88527"/>
                    <a:pt x="53790" y="89278"/>
                    <a:pt x="55340" y="90017"/>
                  </a:cubicBezTo>
                  <a:lnTo>
                    <a:pt x="55340" y="90017"/>
                  </a:lnTo>
                  <a:cubicBezTo>
                    <a:pt x="55330" y="90049"/>
                    <a:pt x="55323" y="90080"/>
                    <a:pt x="55317" y="90113"/>
                  </a:cubicBezTo>
                  <a:cubicBezTo>
                    <a:pt x="51449" y="89921"/>
                    <a:pt x="47580" y="89722"/>
                    <a:pt x="43676" y="89530"/>
                  </a:cubicBezTo>
                  <a:lnTo>
                    <a:pt x="43676" y="87389"/>
                  </a:lnTo>
                  <a:close/>
                  <a:moveTo>
                    <a:pt x="59170" y="0"/>
                  </a:moveTo>
                  <a:cubicBezTo>
                    <a:pt x="58480" y="0"/>
                    <a:pt x="57839" y="125"/>
                    <a:pt x="57363" y="342"/>
                  </a:cubicBezTo>
                  <a:cubicBezTo>
                    <a:pt x="55942" y="988"/>
                    <a:pt x="54751" y="1854"/>
                    <a:pt x="54049" y="3326"/>
                  </a:cubicBezTo>
                  <a:cubicBezTo>
                    <a:pt x="53426" y="4637"/>
                    <a:pt x="52330" y="5470"/>
                    <a:pt x="50988" y="6021"/>
                  </a:cubicBezTo>
                  <a:cubicBezTo>
                    <a:pt x="50140" y="6364"/>
                    <a:pt x="49301" y="6740"/>
                    <a:pt x="48508" y="7185"/>
                  </a:cubicBezTo>
                  <a:cubicBezTo>
                    <a:pt x="47234" y="7904"/>
                    <a:pt x="46427" y="8981"/>
                    <a:pt x="46133" y="10448"/>
                  </a:cubicBezTo>
                  <a:cubicBezTo>
                    <a:pt x="45874" y="11764"/>
                    <a:pt x="46294" y="12904"/>
                    <a:pt x="46876" y="14028"/>
                  </a:cubicBezTo>
                  <a:cubicBezTo>
                    <a:pt x="47156" y="14573"/>
                    <a:pt x="47092" y="15027"/>
                    <a:pt x="46735" y="15554"/>
                  </a:cubicBezTo>
                  <a:cubicBezTo>
                    <a:pt x="45950" y="16718"/>
                    <a:pt x="45134" y="17887"/>
                    <a:pt x="44547" y="19152"/>
                  </a:cubicBezTo>
                  <a:cubicBezTo>
                    <a:pt x="43663" y="21059"/>
                    <a:pt x="44653" y="23066"/>
                    <a:pt x="46642" y="23731"/>
                  </a:cubicBezTo>
                  <a:cubicBezTo>
                    <a:pt x="47027" y="23855"/>
                    <a:pt x="47412" y="23969"/>
                    <a:pt x="47797" y="24084"/>
                  </a:cubicBezTo>
                  <a:cubicBezTo>
                    <a:pt x="48613" y="24322"/>
                    <a:pt x="48618" y="24318"/>
                    <a:pt x="48536" y="25175"/>
                  </a:cubicBezTo>
                  <a:cubicBezTo>
                    <a:pt x="48424" y="26359"/>
                    <a:pt x="49166" y="27181"/>
                    <a:pt x="50213" y="27181"/>
                  </a:cubicBezTo>
                  <a:cubicBezTo>
                    <a:pt x="50415" y="27181"/>
                    <a:pt x="50629" y="27151"/>
                    <a:pt x="50850" y="27086"/>
                  </a:cubicBezTo>
                  <a:cubicBezTo>
                    <a:pt x="51176" y="26991"/>
                    <a:pt x="51491" y="26871"/>
                    <a:pt x="51799" y="26766"/>
                  </a:cubicBezTo>
                  <a:lnTo>
                    <a:pt x="51799" y="26766"/>
                  </a:lnTo>
                  <a:cubicBezTo>
                    <a:pt x="51350" y="27944"/>
                    <a:pt x="50900" y="29085"/>
                    <a:pt x="50483" y="30235"/>
                  </a:cubicBezTo>
                  <a:cubicBezTo>
                    <a:pt x="50387" y="30509"/>
                    <a:pt x="50401" y="30826"/>
                    <a:pt x="50355" y="31152"/>
                  </a:cubicBezTo>
                  <a:cubicBezTo>
                    <a:pt x="49993" y="31409"/>
                    <a:pt x="49552" y="31702"/>
                    <a:pt x="49131" y="32027"/>
                  </a:cubicBezTo>
                  <a:cubicBezTo>
                    <a:pt x="48984" y="32142"/>
                    <a:pt x="48866" y="32312"/>
                    <a:pt x="48765" y="32482"/>
                  </a:cubicBezTo>
                  <a:cubicBezTo>
                    <a:pt x="47600" y="34470"/>
                    <a:pt x="46565" y="36546"/>
                    <a:pt x="45248" y="38431"/>
                  </a:cubicBezTo>
                  <a:cubicBezTo>
                    <a:pt x="43388" y="41102"/>
                    <a:pt x="41316" y="43628"/>
                    <a:pt x="38956" y="45902"/>
                  </a:cubicBezTo>
                  <a:cubicBezTo>
                    <a:pt x="36619" y="48152"/>
                    <a:pt x="34294" y="50407"/>
                    <a:pt x="31453" y="52053"/>
                  </a:cubicBezTo>
                  <a:cubicBezTo>
                    <a:pt x="29995" y="52897"/>
                    <a:pt x="28606" y="53845"/>
                    <a:pt x="26983" y="54382"/>
                  </a:cubicBezTo>
                  <a:cubicBezTo>
                    <a:pt x="25142" y="54989"/>
                    <a:pt x="23270" y="55232"/>
                    <a:pt x="21376" y="55232"/>
                  </a:cubicBezTo>
                  <a:cubicBezTo>
                    <a:pt x="20587" y="55232"/>
                    <a:pt x="19794" y="55190"/>
                    <a:pt x="18998" y="55114"/>
                  </a:cubicBezTo>
                  <a:cubicBezTo>
                    <a:pt x="17027" y="54927"/>
                    <a:pt x="15117" y="54483"/>
                    <a:pt x="13493" y="53263"/>
                  </a:cubicBezTo>
                  <a:cubicBezTo>
                    <a:pt x="12834" y="52763"/>
                    <a:pt x="12284" y="52108"/>
                    <a:pt x="11624" y="51603"/>
                  </a:cubicBezTo>
                  <a:cubicBezTo>
                    <a:pt x="10739" y="50930"/>
                    <a:pt x="9804" y="50320"/>
                    <a:pt x="8874" y="49706"/>
                  </a:cubicBezTo>
                  <a:cubicBezTo>
                    <a:pt x="8463" y="49436"/>
                    <a:pt x="8135" y="49297"/>
                    <a:pt x="7837" y="49297"/>
                  </a:cubicBezTo>
                  <a:cubicBezTo>
                    <a:pt x="7445" y="49297"/>
                    <a:pt x="7105" y="49537"/>
                    <a:pt x="6696" y="50036"/>
                  </a:cubicBezTo>
                  <a:cubicBezTo>
                    <a:pt x="6032" y="50843"/>
                    <a:pt x="5409" y="51677"/>
                    <a:pt x="4757" y="52493"/>
                  </a:cubicBezTo>
                  <a:cubicBezTo>
                    <a:pt x="3474" y="54098"/>
                    <a:pt x="2191" y="55697"/>
                    <a:pt x="907" y="57291"/>
                  </a:cubicBezTo>
                  <a:cubicBezTo>
                    <a:pt x="747" y="57493"/>
                    <a:pt x="600" y="57708"/>
                    <a:pt x="491" y="57938"/>
                  </a:cubicBezTo>
                  <a:cubicBezTo>
                    <a:pt x="284" y="58364"/>
                    <a:pt x="0" y="58841"/>
                    <a:pt x="421" y="59258"/>
                  </a:cubicBezTo>
                  <a:cubicBezTo>
                    <a:pt x="576" y="59409"/>
                    <a:pt x="741" y="59467"/>
                    <a:pt x="905" y="59467"/>
                  </a:cubicBezTo>
                  <a:cubicBezTo>
                    <a:pt x="1180" y="59467"/>
                    <a:pt x="1455" y="59307"/>
                    <a:pt x="1687" y="59153"/>
                  </a:cubicBezTo>
                  <a:cubicBezTo>
                    <a:pt x="2750" y="58446"/>
                    <a:pt x="3787" y="57695"/>
                    <a:pt x="4826" y="56948"/>
                  </a:cubicBezTo>
                  <a:cubicBezTo>
                    <a:pt x="5500" y="56462"/>
                    <a:pt x="6156" y="55958"/>
                    <a:pt x="6802" y="55476"/>
                  </a:cubicBezTo>
                  <a:cubicBezTo>
                    <a:pt x="6829" y="55821"/>
                    <a:pt x="6806" y="56109"/>
                    <a:pt x="6884" y="56361"/>
                  </a:cubicBezTo>
                  <a:cubicBezTo>
                    <a:pt x="7342" y="57777"/>
                    <a:pt x="8346" y="58808"/>
                    <a:pt x="9551" y="59538"/>
                  </a:cubicBezTo>
                  <a:cubicBezTo>
                    <a:pt x="11486" y="60711"/>
                    <a:pt x="13521" y="61724"/>
                    <a:pt x="15533" y="62765"/>
                  </a:cubicBezTo>
                  <a:cubicBezTo>
                    <a:pt x="16028" y="63021"/>
                    <a:pt x="16592" y="63196"/>
                    <a:pt x="17147" y="63295"/>
                  </a:cubicBezTo>
                  <a:cubicBezTo>
                    <a:pt x="18746" y="63589"/>
                    <a:pt x="20351" y="63882"/>
                    <a:pt x="21964" y="64071"/>
                  </a:cubicBezTo>
                  <a:cubicBezTo>
                    <a:pt x="23345" y="64232"/>
                    <a:pt x="24727" y="64296"/>
                    <a:pt x="26109" y="64296"/>
                  </a:cubicBezTo>
                  <a:cubicBezTo>
                    <a:pt x="28040" y="64296"/>
                    <a:pt x="29971" y="64170"/>
                    <a:pt x="31897" y="64002"/>
                  </a:cubicBezTo>
                  <a:cubicBezTo>
                    <a:pt x="35471" y="63695"/>
                    <a:pt x="38698" y="62302"/>
                    <a:pt x="41852" y="60726"/>
                  </a:cubicBezTo>
                  <a:cubicBezTo>
                    <a:pt x="42223" y="60537"/>
                    <a:pt x="42571" y="60303"/>
                    <a:pt x="43016" y="60038"/>
                  </a:cubicBezTo>
                  <a:lnTo>
                    <a:pt x="43016" y="60038"/>
                  </a:lnTo>
                  <a:cubicBezTo>
                    <a:pt x="42989" y="60358"/>
                    <a:pt x="42975" y="60570"/>
                    <a:pt x="42957" y="60780"/>
                  </a:cubicBezTo>
                  <a:cubicBezTo>
                    <a:pt x="42856" y="61820"/>
                    <a:pt x="42699" y="62857"/>
                    <a:pt x="42668" y="63898"/>
                  </a:cubicBezTo>
                  <a:cubicBezTo>
                    <a:pt x="42461" y="70291"/>
                    <a:pt x="42274" y="76685"/>
                    <a:pt x="42104" y="83079"/>
                  </a:cubicBezTo>
                  <a:cubicBezTo>
                    <a:pt x="42072" y="84216"/>
                    <a:pt x="42071" y="85352"/>
                    <a:pt x="42099" y="86489"/>
                  </a:cubicBezTo>
                  <a:cubicBezTo>
                    <a:pt x="42104" y="86700"/>
                    <a:pt x="42287" y="87062"/>
                    <a:pt x="42430" y="87085"/>
                  </a:cubicBezTo>
                  <a:cubicBezTo>
                    <a:pt x="42993" y="87176"/>
                    <a:pt x="43039" y="87502"/>
                    <a:pt x="42979" y="87952"/>
                  </a:cubicBezTo>
                  <a:cubicBezTo>
                    <a:pt x="42943" y="88203"/>
                    <a:pt x="42943" y="88460"/>
                    <a:pt x="42907" y="88712"/>
                  </a:cubicBezTo>
                  <a:cubicBezTo>
                    <a:pt x="42695" y="90110"/>
                    <a:pt x="42957" y="90418"/>
                    <a:pt x="44382" y="90449"/>
                  </a:cubicBezTo>
                  <a:cubicBezTo>
                    <a:pt x="44501" y="90452"/>
                    <a:pt x="44620" y="90452"/>
                    <a:pt x="44739" y="90452"/>
                  </a:cubicBezTo>
                  <a:cubicBezTo>
                    <a:pt x="44859" y="90452"/>
                    <a:pt x="44978" y="90452"/>
                    <a:pt x="45097" y="90454"/>
                  </a:cubicBezTo>
                  <a:cubicBezTo>
                    <a:pt x="46376" y="90500"/>
                    <a:pt x="47659" y="90536"/>
                    <a:pt x="48942" y="90601"/>
                  </a:cubicBezTo>
                  <a:cubicBezTo>
                    <a:pt x="51285" y="90715"/>
                    <a:pt x="53623" y="90853"/>
                    <a:pt x="55964" y="90971"/>
                  </a:cubicBezTo>
                  <a:cubicBezTo>
                    <a:pt x="56026" y="90975"/>
                    <a:pt x="56089" y="90978"/>
                    <a:pt x="56152" y="90978"/>
                  </a:cubicBezTo>
                  <a:cubicBezTo>
                    <a:pt x="56333" y="90978"/>
                    <a:pt x="56514" y="90957"/>
                    <a:pt x="56671" y="90889"/>
                  </a:cubicBezTo>
                  <a:cubicBezTo>
                    <a:pt x="56886" y="90803"/>
                    <a:pt x="57188" y="90615"/>
                    <a:pt x="57207" y="90441"/>
                  </a:cubicBezTo>
                  <a:cubicBezTo>
                    <a:pt x="57234" y="90226"/>
                    <a:pt x="57060" y="89918"/>
                    <a:pt x="56877" y="89772"/>
                  </a:cubicBezTo>
                  <a:cubicBezTo>
                    <a:pt x="56630" y="89570"/>
                    <a:pt x="56286" y="89496"/>
                    <a:pt x="55987" y="89355"/>
                  </a:cubicBezTo>
                  <a:cubicBezTo>
                    <a:pt x="54416" y="88621"/>
                    <a:pt x="52843" y="87878"/>
                    <a:pt x="51303" y="87155"/>
                  </a:cubicBezTo>
                  <a:cubicBezTo>
                    <a:pt x="51816" y="84391"/>
                    <a:pt x="52293" y="81690"/>
                    <a:pt x="52830" y="79000"/>
                  </a:cubicBezTo>
                  <a:cubicBezTo>
                    <a:pt x="53329" y="76470"/>
                    <a:pt x="53930" y="73959"/>
                    <a:pt x="54416" y="71424"/>
                  </a:cubicBezTo>
                  <a:cubicBezTo>
                    <a:pt x="54975" y="68494"/>
                    <a:pt x="55424" y="65543"/>
                    <a:pt x="55978" y="62610"/>
                  </a:cubicBezTo>
                  <a:cubicBezTo>
                    <a:pt x="56313" y="60850"/>
                    <a:pt x="56818" y="59121"/>
                    <a:pt x="57138" y="57362"/>
                  </a:cubicBezTo>
                  <a:cubicBezTo>
                    <a:pt x="57555" y="55097"/>
                    <a:pt x="57857" y="52814"/>
                    <a:pt x="58219" y="50546"/>
                  </a:cubicBezTo>
                  <a:cubicBezTo>
                    <a:pt x="58665" y="47740"/>
                    <a:pt x="59201" y="44949"/>
                    <a:pt x="59027" y="42084"/>
                  </a:cubicBezTo>
                  <a:cubicBezTo>
                    <a:pt x="59022" y="42021"/>
                    <a:pt x="59063" y="41951"/>
                    <a:pt x="59100" y="41832"/>
                  </a:cubicBezTo>
                  <a:cubicBezTo>
                    <a:pt x="60182" y="41832"/>
                    <a:pt x="61264" y="41867"/>
                    <a:pt x="62342" y="41867"/>
                  </a:cubicBezTo>
                  <a:cubicBezTo>
                    <a:pt x="63058" y="41867"/>
                    <a:pt x="63773" y="41851"/>
                    <a:pt x="64485" y="41800"/>
                  </a:cubicBezTo>
                  <a:cubicBezTo>
                    <a:pt x="66158" y="41681"/>
                    <a:pt x="67859" y="41489"/>
                    <a:pt x="69463" y="41026"/>
                  </a:cubicBezTo>
                  <a:cubicBezTo>
                    <a:pt x="71278" y="40504"/>
                    <a:pt x="73066" y="39898"/>
                    <a:pt x="74784" y="39073"/>
                  </a:cubicBezTo>
                  <a:cubicBezTo>
                    <a:pt x="74602" y="38867"/>
                    <a:pt x="74438" y="38647"/>
                    <a:pt x="74294" y="38413"/>
                  </a:cubicBezTo>
                  <a:cubicBezTo>
                    <a:pt x="74187" y="38466"/>
                    <a:pt x="74087" y="38516"/>
                    <a:pt x="73981" y="38571"/>
                  </a:cubicBezTo>
                  <a:cubicBezTo>
                    <a:pt x="73105" y="39011"/>
                    <a:pt x="72129" y="39249"/>
                    <a:pt x="71218" y="39621"/>
                  </a:cubicBezTo>
                  <a:cubicBezTo>
                    <a:pt x="68181" y="40849"/>
                    <a:pt x="65026" y="41127"/>
                    <a:pt x="61838" y="41127"/>
                  </a:cubicBezTo>
                  <a:cubicBezTo>
                    <a:pt x="61017" y="41127"/>
                    <a:pt x="60193" y="41108"/>
                    <a:pt x="59369" y="41083"/>
                  </a:cubicBezTo>
                  <a:cubicBezTo>
                    <a:pt x="59209" y="41078"/>
                    <a:pt x="58993" y="41024"/>
                    <a:pt x="58906" y="40908"/>
                  </a:cubicBezTo>
                  <a:cubicBezTo>
                    <a:pt x="58721" y="40680"/>
                    <a:pt x="58618" y="40558"/>
                    <a:pt x="58530" y="40558"/>
                  </a:cubicBezTo>
                  <a:cubicBezTo>
                    <a:pt x="58431" y="40558"/>
                    <a:pt x="58351" y="40713"/>
                    <a:pt x="58195" y="41045"/>
                  </a:cubicBezTo>
                  <a:cubicBezTo>
                    <a:pt x="57425" y="40972"/>
                    <a:pt x="56691" y="40950"/>
                    <a:pt x="55972" y="40835"/>
                  </a:cubicBezTo>
                  <a:cubicBezTo>
                    <a:pt x="53584" y="40450"/>
                    <a:pt x="51502" y="39446"/>
                    <a:pt x="49909" y="37594"/>
                  </a:cubicBezTo>
                  <a:cubicBezTo>
                    <a:pt x="48804" y="36311"/>
                    <a:pt x="48653" y="34248"/>
                    <a:pt x="49509" y="32795"/>
                  </a:cubicBezTo>
                  <a:cubicBezTo>
                    <a:pt x="49904" y="32136"/>
                    <a:pt x="50532" y="31741"/>
                    <a:pt x="51310" y="31701"/>
                  </a:cubicBezTo>
                  <a:cubicBezTo>
                    <a:pt x="51497" y="31691"/>
                    <a:pt x="51683" y="31687"/>
                    <a:pt x="51868" y="31687"/>
                  </a:cubicBezTo>
                  <a:cubicBezTo>
                    <a:pt x="53556" y="31687"/>
                    <a:pt x="55199" y="32061"/>
                    <a:pt x="56843" y="32429"/>
                  </a:cubicBezTo>
                  <a:cubicBezTo>
                    <a:pt x="58399" y="32774"/>
                    <a:pt x="59962" y="33095"/>
                    <a:pt x="61546" y="33213"/>
                  </a:cubicBezTo>
                  <a:cubicBezTo>
                    <a:pt x="61466" y="32942"/>
                    <a:pt x="61453" y="32657"/>
                    <a:pt x="61517" y="32400"/>
                  </a:cubicBezTo>
                  <a:cubicBezTo>
                    <a:pt x="61399" y="32388"/>
                    <a:pt x="61281" y="32380"/>
                    <a:pt x="61161" y="32364"/>
                  </a:cubicBezTo>
                  <a:lnTo>
                    <a:pt x="61161" y="31489"/>
                  </a:lnTo>
                  <a:cubicBezTo>
                    <a:pt x="61310" y="31447"/>
                    <a:pt x="61459" y="31407"/>
                    <a:pt x="61610" y="31366"/>
                  </a:cubicBezTo>
                  <a:cubicBezTo>
                    <a:pt x="61514" y="31181"/>
                    <a:pt x="61457" y="30978"/>
                    <a:pt x="61443" y="30769"/>
                  </a:cubicBezTo>
                  <a:cubicBezTo>
                    <a:pt x="61401" y="30783"/>
                    <a:pt x="61358" y="30795"/>
                    <a:pt x="61317" y="30807"/>
                  </a:cubicBezTo>
                  <a:lnTo>
                    <a:pt x="61317" y="27581"/>
                  </a:lnTo>
                  <a:cubicBezTo>
                    <a:pt x="62389" y="27306"/>
                    <a:pt x="63366" y="27076"/>
                    <a:pt x="64324" y="26801"/>
                  </a:cubicBezTo>
                  <a:cubicBezTo>
                    <a:pt x="65290" y="26521"/>
                    <a:pt x="66290" y="26288"/>
                    <a:pt x="67198" y="25871"/>
                  </a:cubicBezTo>
                  <a:cubicBezTo>
                    <a:pt x="69613" y="24767"/>
                    <a:pt x="70507" y="23244"/>
                    <a:pt x="70195" y="20848"/>
                  </a:cubicBezTo>
                  <a:cubicBezTo>
                    <a:pt x="70113" y="20196"/>
                    <a:pt x="70048" y="19545"/>
                    <a:pt x="69976" y="18908"/>
                  </a:cubicBezTo>
                  <a:cubicBezTo>
                    <a:pt x="71777" y="17987"/>
                    <a:pt x="72511" y="16896"/>
                    <a:pt x="71997" y="15622"/>
                  </a:cubicBezTo>
                  <a:cubicBezTo>
                    <a:pt x="71464" y="14302"/>
                    <a:pt x="70563" y="13231"/>
                    <a:pt x="69026" y="13231"/>
                  </a:cubicBezTo>
                  <a:cubicBezTo>
                    <a:pt x="68780" y="13231"/>
                    <a:pt x="68518" y="13259"/>
                    <a:pt x="68239" y="13317"/>
                  </a:cubicBezTo>
                  <a:cubicBezTo>
                    <a:pt x="68009" y="12748"/>
                    <a:pt x="67794" y="12166"/>
                    <a:pt x="67538" y="11607"/>
                  </a:cubicBezTo>
                  <a:cubicBezTo>
                    <a:pt x="67460" y="11442"/>
                    <a:pt x="67248" y="11346"/>
                    <a:pt x="67097" y="11218"/>
                  </a:cubicBezTo>
                  <a:cubicBezTo>
                    <a:pt x="67046" y="11409"/>
                    <a:pt x="66924" y="11616"/>
                    <a:pt x="66955" y="11790"/>
                  </a:cubicBezTo>
                  <a:cubicBezTo>
                    <a:pt x="67033" y="12221"/>
                    <a:pt x="67143" y="12652"/>
                    <a:pt x="67303" y="13060"/>
                  </a:cubicBezTo>
                  <a:cubicBezTo>
                    <a:pt x="67482" y="13504"/>
                    <a:pt x="67464" y="13807"/>
                    <a:pt x="67006" y="14096"/>
                  </a:cubicBezTo>
                  <a:cubicBezTo>
                    <a:pt x="66194" y="14609"/>
                    <a:pt x="65713" y="15370"/>
                    <a:pt x="65612" y="16241"/>
                  </a:cubicBezTo>
                  <a:cubicBezTo>
                    <a:pt x="64774" y="16529"/>
                    <a:pt x="63985" y="16800"/>
                    <a:pt x="63178" y="17079"/>
                  </a:cubicBezTo>
                  <a:cubicBezTo>
                    <a:pt x="62990" y="16813"/>
                    <a:pt x="62803" y="16521"/>
                    <a:pt x="62587" y="16250"/>
                  </a:cubicBezTo>
                  <a:cubicBezTo>
                    <a:pt x="62061" y="15590"/>
                    <a:pt x="61007" y="15163"/>
                    <a:pt x="60093" y="15163"/>
                  </a:cubicBezTo>
                  <a:cubicBezTo>
                    <a:pt x="59654" y="15163"/>
                    <a:pt x="59248" y="15261"/>
                    <a:pt x="58948" y="15480"/>
                  </a:cubicBezTo>
                  <a:cubicBezTo>
                    <a:pt x="58293" y="15957"/>
                    <a:pt x="57719" y="16580"/>
                    <a:pt x="57234" y="17230"/>
                  </a:cubicBezTo>
                  <a:cubicBezTo>
                    <a:pt x="56982" y="17560"/>
                    <a:pt x="56904" y="18092"/>
                    <a:pt x="56917" y="18528"/>
                  </a:cubicBezTo>
                  <a:cubicBezTo>
                    <a:pt x="56923" y="18610"/>
                    <a:pt x="56927" y="18692"/>
                    <a:pt x="56936" y="18775"/>
                  </a:cubicBezTo>
                  <a:cubicBezTo>
                    <a:pt x="57101" y="19994"/>
                    <a:pt x="58215" y="20979"/>
                    <a:pt x="59673" y="21223"/>
                  </a:cubicBezTo>
                  <a:cubicBezTo>
                    <a:pt x="59947" y="21269"/>
                    <a:pt x="60212" y="21291"/>
                    <a:pt x="60465" y="21291"/>
                  </a:cubicBezTo>
                  <a:cubicBezTo>
                    <a:pt x="62077" y="21291"/>
                    <a:pt x="63226" y="20378"/>
                    <a:pt x="63495" y="18802"/>
                  </a:cubicBezTo>
                  <a:cubicBezTo>
                    <a:pt x="63550" y="18486"/>
                    <a:pt x="63505" y="18156"/>
                    <a:pt x="63505" y="17803"/>
                  </a:cubicBezTo>
                  <a:cubicBezTo>
                    <a:pt x="64252" y="17560"/>
                    <a:pt x="64971" y="17321"/>
                    <a:pt x="65700" y="17083"/>
                  </a:cubicBezTo>
                  <a:cubicBezTo>
                    <a:pt x="66225" y="18503"/>
                    <a:pt x="67109" y="19288"/>
                    <a:pt x="68514" y="19288"/>
                  </a:cubicBezTo>
                  <a:cubicBezTo>
                    <a:pt x="68728" y="19288"/>
                    <a:pt x="68954" y="19270"/>
                    <a:pt x="69193" y="19233"/>
                  </a:cubicBezTo>
                  <a:cubicBezTo>
                    <a:pt x="69261" y="20077"/>
                    <a:pt x="69326" y="20874"/>
                    <a:pt x="69380" y="21671"/>
                  </a:cubicBezTo>
                  <a:cubicBezTo>
                    <a:pt x="69454" y="22725"/>
                    <a:pt x="69050" y="23596"/>
                    <a:pt x="68203" y="24193"/>
                  </a:cubicBezTo>
                  <a:cubicBezTo>
                    <a:pt x="67584" y="24633"/>
                    <a:pt x="66915" y="25068"/>
                    <a:pt x="66204" y="25288"/>
                  </a:cubicBezTo>
                  <a:cubicBezTo>
                    <a:pt x="64545" y="25806"/>
                    <a:pt x="62849" y="26196"/>
                    <a:pt x="61171" y="26644"/>
                  </a:cubicBezTo>
                  <a:cubicBezTo>
                    <a:pt x="60970" y="26699"/>
                    <a:pt x="60690" y="26778"/>
                    <a:pt x="60621" y="26928"/>
                  </a:cubicBezTo>
                  <a:cubicBezTo>
                    <a:pt x="60463" y="27265"/>
                    <a:pt x="60371" y="27629"/>
                    <a:pt x="60350" y="28001"/>
                  </a:cubicBezTo>
                  <a:cubicBezTo>
                    <a:pt x="60291" y="29115"/>
                    <a:pt x="60278" y="30234"/>
                    <a:pt x="60241" y="31352"/>
                  </a:cubicBezTo>
                  <a:cubicBezTo>
                    <a:pt x="60232" y="31636"/>
                    <a:pt x="60213" y="31920"/>
                    <a:pt x="60191" y="32305"/>
                  </a:cubicBezTo>
                  <a:cubicBezTo>
                    <a:pt x="58633" y="31989"/>
                    <a:pt x="57152" y="31650"/>
                    <a:pt x="55663" y="31393"/>
                  </a:cubicBezTo>
                  <a:cubicBezTo>
                    <a:pt x="54163" y="31132"/>
                    <a:pt x="52651" y="30948"/>
                    <a:pt x="51120" y="30733"/>
                  </a:cubicBezTo>
                  <a:cubicBezTo>
                    <a:pt x="51166" y="30614"/>
                    <a:pt x="51207" y="30477"/>
                    <a:pt x="51267" y="30344"/>
                  </a:cubicBezTo>
                  <a:cubicBezTo>
                    <a:pt x="52009" y="28699"/>
                    <a:pt x="52762" y="27048"/>
                    <a:pt x="53508" y="25398"/>
                  </a:cubicBezTo>
                  <a:cubicBezTo>
                    <a:pt x="53793" y="24765"/>
                    <a:pt x="53774" y="24610"/>
                    <a:pt x="53178" y="24294"/>
                  </a:cubicBezTo>
                  <a:cubicBezTo>
                    <a:pt x="51578" y="23446"/>
                    <a:pt x="51153" y="21947"/>
                    <a:pt x="51024" y="20338"/>
                  </a:cubicBezTo>
                  <a:cubicBezTo>
                    <a:pt x="50964" y="19555"/>
                    <a:pt x="51159" y="19177"/>
                    <a:pt x="51597" y="19177"/>
                  </a:cubicBezTo>
                  <a:cubicBezTo>
                    <a:pt x="51829" y="19177"/>
                    <a:pt x="52129" y="19282"/>
                    <a:pt x="52495" y="19490"/>
                  </a:cubicBezTo>
                  <a:cubicBezTo>
                    <a:pt x="52953" y="19746"/>
                    <a:pt x="53389" y="20049"/>
                    <a:pt x="53847" y="20319"/>
                  </a:cubicBezTo>
                  <a:cubicBezTo>
                    <a:pt x="54173" y="20511"/>
                    <a:pt x="54480" y="20604"/>
                    <a:pt x="54755" y="20604"/>
                  </a:cubicBezTo>
                  <a:cubicBezTo>
                    <a:pt x="55359" y="20604"/>
                    <a:pt x="55802" y="20155"/>
                    <a:pt x="55919" y="19330"/>
                  </a:cubicBezTo>
                  <a:cubicBezTo>
                    <a:pt x="55947" y="19151"/>
                    <a:pt x="55951" y="18969"/>
                    <a:pt x="55932" y="18789"/>
                  </a:cubicBezTo>
                  <a:cubicBezTo>
                    <a:pt x="55924" y="18714"/>
                    <a:pt x="55909" y="18641"/>
                    <a:pt x="55892" y="18570"/>
                  </a:cubicBezTo>
                  <a:cubicBezTo>
                    <a:pt x="55686" y="17753"/>
                    <a:pt x="55470" y="16937"/>
                    <a:pt x="55209" y="16140"/>
                  </a:cubicBezTo>
                  <a:cubicBezTo>
                    <a:pt x="54920" y="15265"/>
                    <a:pt x="55031" y="14847"/>
                    <a:pt x="55787" y="14266"/>
                  </a:cubicBezTo>
                  <a:cubicBezTo>
                    <a:pt x="56488" y="13727"/>
                    <a:pt x="57258" y="13554"/>
                    <a:pt x="58075" y="13554"/>
                  </a:cubicBezTo>
                  <a:cubicBezTo>
                    <a:pt x="58336" y="13554"/>
                    <a:pt x="58601" y="13572"/>
                    <a:pt x="58871" y="13601"/>
                  </a:cubicBezTo>
                  <a:cubicBezTo>
                    <a:pt x="59852" y="13706"/>
                    <a:pt x="60842" y="13775"/>
                    <a:pt x="61828" y="13775"/>
                  </a:cubicBezTo>
                  <a:cubicBezTo>
                    <a:pt x="63299" y="13770"/>
                    <a:pt x="64592" y="13403"/>
                    <a:pt x="65394" y="11966"/>
                  </a:cubicBezTo>
                  <a:cubicBezTo>
                    <a:pt x="65756" y="11323"/>
                    <a:pt x="66334" y="10938"/>
                    <a:pt x="67079" y="10906"/>
                  </a:cubicBezTo>
                  <a:cubicBezTo>
                    <a:pt x="67139" y="10901"/>
                    <a:pt x="67199" y="10898"/>
                    <a:pt x="67259" y="10898"/>
                  </a:cubicBezTo>
                  <a:cubicBezTo>
                    <a:pt x="67332" y="10898"/>
                    <a:pt x="67406" y="10902"/>
                    <a:pt x="67479" y="10910"/>
                  </a:cubicBezTo>
                  <a:cubicBezTo>
                    <a:pt x="67616" y="10926"/>
                    <a:pt x="67756" y="10932"/>
                    <a:pt x="67895" y="10932"/>
                  </a:cubicBezTo>
                  <a:cubicBezTo>
                    <a:pt x="68086" y="10932"/>
                    <a:pt x="68278" y="10921"/>
                    <a:pt x="68469" y="10910"/>
                  </a:cubicBezTo>
                  <a:cubicBezTo>
                    <a:pt x="69867" y="10837"/>
                    <a:pt x="71549" y="9101"/>
                    <a:pt x="71403" y="7717"/>
                  </a:cubicBezTo>
                  <a:cubicBezTo>
                    <a:pt x="71275" y="6469"/>
                    <a:pt x="70682" y="5346"/>
                    <a:pt x="69445" y="4870"/>
                  </a:cubicBezTo>
                  <a:cubicBezTo>
                    <a:pt x="68450" y="4485"/>
                    <a:pt x="67369" y="4311"/>
                    <a:pt x="66310" y="4113"/>
                  </a:cubicBezTo>
                  <a:cubicBezTo>
                    <a:pt x="65187" y="3898"/>
                    <a:pt x="64207" y="3499"/>
                    <a:pt x="63542" y="2510"/>
                  </a:cubicBezTo>
                  <a:cubicBezTo>
                    <a:pt x="63326" y="2193"/>
                    <a:pt x="63046" y="1923"/>
                    <a:pt x="62823" y="1612"/>
                  </a:cubicBezTo>
                  <a:cubicBezTo>
                    <a:pt x="61990" y="460"/>
                    <a:pt x="60493" y="0"/>
                    <a:pt x="59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8"/>
            <p:cNvSpPr/>
            <p:nvPr/>
          </p:nvSpPr>
          <p:spPr>
            <a:xfrm>
              <a:off x="7508650" y="2698450"/>
              <a:ext cx="641050" cy="236025"/>
            </a:xfrm>
            <a:custGeom>
              <a:avLst/>
              <a:gdLst/>
              <a:ahLst/>
              <a:cxnLst/>
              <a:rect l="l" t="t" r="r" b="b"/>
              <a:pathLst>
                <a:path w="25642" h="9441" extrusionOk="0">
                  <a:moveTo>
                    <a:pt x="23500" y="1369"/>
                  </a:moveTo>
                  <a:cubicBezTo>
                    <a:pt x="23579" y="1369"/>
                    <a:pt x="23769" y="1539"/>
                    <a:pt x="23807" y="1655"/>
                  </a:cubicBezTo>
                  <a:cubicBezTo>
                    <a:pt x="23913" y="1981"/>
                    <a:pt x="23959" y="2324"/>
                    <a:pt x="24055" y="2783"/>
                  </a:cubicBezTo>
                  <a:cubicBezTo>
                    <a:pt x="23936" y="2907"/>
                    <a:pt x="23784" y="3076"/>
                    <a:pt x="23628" y="3246"/>
                  </a:cubicBezTo>
                  <a:cubicBezTo>
                    <a:pt x="23468" y="3080"/>
                    <a:pt x="23216" y="2933"/>
                    <a:pt x="23170" y="2741"/>
                  </a:cubicBezTo>
                  <a:cubicBezTo>
                    <a:pt x="23092" y="2417"/>
                    <a:pt x="23111" y="2059"/>
                    <a:pt x="23157" y="1719"/>
                  </a:cubicBezTo>
                  <a:cubicBezTo>
                    <a:pt x="23174" y="1586"/>
                    <a:pt x="23350" y="1426"/>
                    <a:pt x="23487" y="1371"/>
                  </a:cubicBezTo>
                  <a:cubicBezTo>
                    <a:pt x="23491" y="1370"/>
                    <a:pt x="23495" y="1369"/>
                    <a:pt x="23500" y="1369"/>
                  </a:cubicBezTo>
                  <a:close/>
                  <a:moveTo>
                    <a:pt x="8269" y="1952"/>
                  </a:moveTo>
                  <a:cubicBezTo>
                    <a:pt x="8281" y="1952"/>
                    <a:pt x="8289" y="1954"/>
                    <a:pt x="8292" y="1958"/>
                  </a:cubicBezTo>
                  <a:cubicBezTo>
                    <a:pt x="8411" y="2146"/>
                    <a:pt x="8498" y="2357"/>
                    <a:pt x="8603" y="2562"/>
                  </a:cubicBezTo>
                  <a:lnTo>
                    <a:pt x="8604" y="2562"/>
                  </a:lnTo>
                  <a:cubicBezTo>
                    <a:pt x="8494" y="2893"/>
                    <a:pt x="8416" y="3195"/>
                    <a:pt x="8287" y="3471"/>
                  </a:cubicBezTo>
                  <a:cubicBezTo>
                    <a:pt x="8215" y="3626"/>
                    <a:pt x="8130" y="3697"/>
                    <a:pt x="8042" y="3697"/>
                  </a:cubicBezTo>
                  <a:cubicBezTo>
                    <a:pt x="7950" y="3697"/>
                    <a:pt x="7856" y="3620"/>
                    <a:pt x="7770" y="3479"/>
                  </a:cubicBezTo>
                  <a:cubicBezTo>
                    <a:pt x="7582" y="3177"/>
                    <a:pt x="7732" y="2270"/>
                    <a:pt x="8012" y="2040"/>
                  </a:cubicBezTo>
                  <a:cubicBezTo>
                    <a:pt x="8073" y="1992"/>
                    <a:pt x="8213" y="1952"/>
                    <a:pt x="8269" y="1952"/>
                  </a:cubicBezTo>
                  <a:close/>
                  <a:moveTo>
                    <a:pt x="19754" y="2391"/>
                  </a:moveTo>
                  <a:cubicBezTo>
                    <a:pt x="19783" y="2391"/>
                    <a:pt x="19805" y="2396"/>
                    <a:pt x="19815" y="2407"/>
                  </a:cubicBezTo>
                  <a:cubicBezTo>
                    <a:pt x="19971" y="2572"/>
                    <a:pt x="20067" y="2802"/>
                    <a:pt x="20154" y="2952"/>
                  </a:cubicBezTo>
                  <a:cubicBezTo>
                    <a:pt x="20066" y="3337"/>
                    <a:pt x="20025" y="3626"/>
                    <a:pt x="19929" y="3896"/>
                  </a:cubicBezTo>
                  <a:lnTo>
                    <a:pt x="19930" y="3896"/>
                  </a:lnTo>
                  <a:cubicBezTo>
                    <a:pt x="19888" y="4011"/>
                    <a:pt x="19728" y="4140"/>
                    <a:pt x="19619" y="4148"/>
                  </a:cubicBezTo>
                  <a:cubicBezTo>
                    <a:pt x="19617" y="4149"/>
                    <a:pt x="19615" y="4149"/>
                    <a:pt x="19613" y="4149"/>
                  </a:cubicBezTo>
                  <a:cubicBezTo>
                    <a:pt x="19500" y="4149"/>
                    <a:pt x="19297" y="4001"/>
                    <a:pt x="19302" y="3925"/>
                  </a:cubicBezTo>
                  <a:cubicBezTo>
                    <a:pt x="19306" y="3452"/>
                    <a:pt x="19343" y="2980"/>
                    <a:pt x="19411" y="2512"/>
                  </a:cubicBezTo>
                  <a:cubicBezTo>
                    <a:pt x="19419" y="2465"/>
                    <a:pt x="19639" y="2391"/>
                    <a:pt x="19754" y="2391"/>
                  </a:cubicBezTo>
                  <a:close/>
                  <a:moveTo>
                    <a:pt x="16080" y="2329"/>
                  </a:moveTo>
                  <a:cubicBezTo>
                    <a:pt x="16189" y="2329"/>
                    <a:pt x="16305" y="2401"/>
                    <a:pt x="16383" y="2545"/>
                  </a:cubicBezTo>
                  <a:cubicBezTo>
                    <a:pt x="16487" y="2741"/>
                    <a:pt x="16510" y="2989"/>
                    <a:pt x="16575" y="3237"/>
                  </a:cubicBezTo>
                  <a:cubicBezTo>
                    <a:pt x="16483" y="3534"/>
                    <a:pt x="16428" y="3847"/>
                    <a:pt x="16286" y="4112"/>
                  </a:cubicBezTo>
                  <a:cubicBezTo>
                    <a:pt x="16222" y="4241"/>
                    <a:pt x="15992" y="4336"/>
                    <a:pt x="15841" y="4336"/>
                  </a:cubicBezTo>
                  <a:cubicBezTo>
                    <a:pt x="15754" y="4332"/>
                    <a:pt x="15594" y="4094"/>
                    <a:pt x="15603" y="3974"/>
                  </a:cubicBezTo>
                  <a:cubicBezTo>
                    <a:pt x="15640" y="3502"/>
                    <a:pt x="15691" y="3025"/>
                    <a:pt x="15814" y="2572"/>
                  </a:cubicBezTo>
                  <a:cubicBezTo>
                    <a:pt x="15857" y="2411"/>
                    <a:pt x="15964" y="2329"/>
                    <a:pt x="16080" y="2329"/>
                  </a:cubicBezTo>
                  <a:close/>
                  <a:moveTo>
                    <a:pt x="12076" y="2454"/>
                  </a:moveTo>
                  <a:cubicBezTo>
                    <a:pt x="12231" y="2454"/>
                    <a:pt x="12322" y="2605"/>
                    <a:pt x="12366" y="2815"/>
                  </a:cubicBezTo>
                  <a:cubicBezTo>
                    <a:pt x="12458" y="3255"/>
                    <a:pt x="12114" y="4075"/>
                    <a:pt x="11684" y="4437"/>
                  </a:cubicBezTo>
                  <a:cubicBezTo>
                    <a:pt x="11257" y="3974"/>
                    <a:pt x="11350" y="2888"/>
                    <a:pt x="11830" y="2549"/>
                  </a:cubicBezTo>
                  <a:cubicBezTo>
                    <a:pt x="11926" y="2483"/>
                    <a:pt x="12007" y="2454"/>
                    <a:pt x="12076" y="2454"/>
                  </a:cubicBezTo>
                  <a:close/>
                  <a:moveTo>
                    <a:pt x="5202" y="2934"/>
                  </a:moveTo>
                  <a:cubicBezTo>
                    <a:pt x="5358" y="3141"/>
                    <a:pt x="5513" y="3347"/>
                    <a:pt x="5669" y="3549"/>
                  </a:cubicBezTo>
                  <a:lnTo>
                    <a:pt x="5670" y="3549"/>
                  </a:lnTo>
                  <a:cubicBezTo>
                    <a:pt x="5464" y="4258"/>
                    <a:pt x="5308" y="4882"/>
                    <a:pt x="5092" y="5478"/>
                  </a:cubicBezTo>
                  <a:cubicBezTo>
                    <a:pt x="5037" y="5638"/>
                    <a:pt x="4794" y="5730"/>
                    <a:pt x="4634" y="5854"/>
                  </a:cubicBezTo>
                  <a:cubicBezTo>
                    <a:pt x="4505" y="5671"/>
                    <a:pt x="4291" y="5491"/>
                    <a:pt x="4276" y="5299"/>
                  </a:cubicBezTo>
                  <a:cubicBezTo>
                    <a:pt x="4249" y="5024"/>
                    <a:pt x="4359" y="4731"/>
                    <a:pt x="4432" y="4447"/>
                  </a:cubicBezTo>
                  <a:cubicBezTo>
                    <a:pt x="4514" y="4130"/>
                    <a:pt x="4589" y="3801"/>
                    <a:pt x="4726" y="3507"/>
                  </a:cubicBezTo>
                  <a:cubicBezTo>
                    <a:pt x="4831" y="3292"/>
                    <a:pt x="5037" y="3122"/>
                    <a:pt x="5202" y="2934"/>
                  </a:cubicBezTo>
                  <a:close/>
                  <a:moveTo>
                    <a:pt x="21826" y="4719"/>
                  </a:moveTo>
                  <a:cubicBezTo>
                    <a:pt x="21934" y="4719"/>
                    <a:pt x="22065" y="4755"/>
                    <a:pt x="22112" y="4818"/>
                  </a:cubicBezTo>
                  <a:cubicBezTo>
                    <a:pt x="22400" y="5221"/>
                    <a:pt x="22657" y="5652"/>
                    <a:pt x="22927" y="6088"/>
                  </a:cubicBezTo>
                  <a:cubicBezTo>
                    <a:pt x="22785" y="6317"/>
                    <a:pt x="22720" y="6546"/>
                    <a:pt x="22602" y="6582"/>
                  </a:cubicBezTo>
                  <a:cubicBezTo>
                    <a:pt x="22563" y="6594"/>
                    <a:pt x="22515" y="6599"/>
                    <a:pt x="22464" y="6599"/>
                  </a:cubicBezTo>
                  <a:cubicBezTo>
                    <a:pt x="22305" y="6599"/>
                    <a:pt x="22117" y="6548"/>
                    <a:pt x="22074" y="6468"/>
                  </a:cubicBezTo>
                  <a:cubicBezTo>
                    <a:pt x="21845" y="6024"/>
                    <a:pt x="21676" y="5547"/>
                    <a:pt x="21519" y="5070"/>
                  </a:cubicBezTo>
                  <a:cubicBezTo>
                    <a:pt x="21492" y="4982"/>
                    <a:pt x="21616" y="4777"/>
                    <a:pt x="21717" y="4735"/>
                  </a:cubicBezTo>
                  <a:cubicBezTo>
                    <a:pt x="21746" y="4724"/>
                    <a:pt x="21784" y="4719"/>
                    <a:pt x="21826" y="4719"/>
                  </a:cubicBezTo>
                  <a:close/>
                  <a:moveTo>
                    <a:pt x="9270" y="5234"/>
                  </a:moveTo>
                  <a:cubicBezTo>
                    <a:pt x="9298" y="5234"/>
                    <a:pt x="9321" y="5238"/>
                    <a:pt x="9333" y="5249"/>
                  </a:cubicBezTo>
                  <a:cubicBezTo>
                    <a:pt x="9497" y="5400"/>
                    <a:pt x="9585" y="5635"/>
                    <a:pt x="9671" y="5785"/>
                  </a:cubicBezTo>
                  <a:cubicBezTo>
                    <a:pt x="9571" y="6216"/>
                    <a:pt x="9525" y="6542"/>
                    <a:pt x="9406" y="6843"/>
                  </a:cubicBezTo>
                  <a:cubicBezTo>
                    <a:pt x="9354" y="6975"/>
                    <a:pt x="9155" y="7152"/>
                    <a:pt x="9045" y="7152"/>
                  </a:cubicBezTo>
                  <a:cubicBezTo>
                    <a:pt x="9040" y="7152"/>
                    <a:pt x="9035" y="7151"/>
                    <a:pt x="9030" y="7150"/>
                  </a:cubicBezTo>
                  <a:cubicBezTo>
                    <a:pt x="8870" y="7119"/>
                    <a:pt x="8617" y="6917"/>
                    <a:pt x="8622" y="6803"/>
                  </a:cubicBezTo>
                  <a:cubicBezTo>
                    <a:pt x="8660" y="6326"/>
                    <a:pt x="8748" y="5854"/>
                    <a:pt x="8883" y="5396"/>
                  </a:cubicBezTo>
                  <a:cubicBezTo>
                    <a:pt x="8902" y="5321"/>
                    <a:pt x="9145" y="5234"/>
                    <a:pt x="9270" y="5234"/>
                  </a:cubicBezTo>
                  <a:close/>
                  <a:moveTo>
                    <a:pt x="17629" y="5088"/>
                  </a:moveTo>
                  <a:cubicBezTo>
                    <a:pt x="17816" y="5253"/>
                    <a:pt x="18092" y="5387"/>
                    <a:pt x="18174" y="5592"/>
                  </a:cubicBezTo>
                  <a:cubicBezTo>
                    <a:pt x="18311" y="5936"/>
                    <a:pt x="18371" y="6330"/>
                    <a:pt x="18376" y="6706"/>
                  </a:cubicBezTo>
                  <a:cubicBezTo>
                    <a:pt x="18376" y="6898"/>
                    <a:pt x="18178" y="7096"/>
                    <a:pt x="18073" y="7289"/>
                  </a:cubicBezTo>
                  <a:cubicBezTo>
                    <a:pt x="17899" y="7165"/>
                    <a:pt x="17638" y="7077"/>
                    <a:pt x="17569" y="6908"/>
                  </a:cubicBezTo>
                  <a:cubicBezTo>
                    <a:pt x="17417" y="6546"/>
                    <a:pt x="17362" y="6147"/>
                    <a:pt x="17244" y="5648"/>
                  </a:cubicBezTo>
                  <a:cubicBezTo>
                    <a:pt x="17354" y="5482"/>
                    <a:pt x="17492" y="5286"/>
                    <a:pt x="17629" y="5088"/>
                  </a:cubicBezTo>
                  <a:close/>
                  <a:moveTo>
                    <a:pt x="13872" y="5193"/>
                  </a:moveTo>
                  <a:cubicBezTo>
                    <a:pt x="14007" y="5193"/>
                    <a:pt x="14251" y="5352"/>
                    <a:pt x="14264" y="5464"/>
                  </a:cubicBezTo>
                  <a:cubicBezTo>
                    <a:pt x="14341" y="6069"/>
                    <a:pt x="14380" y="6679"/>
                    <a:pt x="14383" y="7289"/>
                  </a:cubicBezTo>
                  <a:cubicBezTo>
                    <a:pt x="14383" y="7403"/>
                    <a:pt x="14159" y="7605"/>
                    <a:pt x="14026" y="7613"/>
                  </a:cubicBezTo>
                  <a:cubicBezTo>
                    <a:pt x="14021" y="7614"/>
                    <a:pt x="14017" y="7614"/>
                    <a:pt x="14012" y="7614"/>
                  </a:cubicBezTo>
                  <a:cubicBezTo>
                    <a:pt x="13872" y="7614"/>
                    <a:pt x="13653" y="7477"/>
                    <a:pt x="13609" y="7357"/>
                  </a:cubicBezTo>
                  <a:cubicBezTo>
                    <a:pt x="13499" y="7018"/>
                    <a:pt x="13462" y="6656"/>
                    <a:pt x="13417" y="6408"/>
                  </a:cubicBezTo>
                  <a:cubicBezTo>
                    <a:pt x="13453" y="6037"/>
                    <a:pt x="13439" y="5776"/>
                    <a:pt x="13513" y="5537"/>
                  </a:cubicBezTo>
                  <a:cubicBezTo>
                    <a:pt x="13559" y="5396"/>
                    <a:pt x="13733" y="5207"/>
                    <a:pt x="13861" y="5194"/>
                  </a:cubicBezTo>
                  <a:cubicBezTo>
                    <a:pt x="13865" y="5194"/>
                    <a:pt x="13868" y="5193"/>
                    <a:pt x="13872" y="5193"/>
                  </a:cubicBezTo>
                  <a:close/>
                  <a:moveTo>
                    <a:pt x="3216" y="1"/>
                  </a:moveTo>
                  <a:cubicBezTo>
                    <a:pt x="3031" y="1"/>
                    <a:pt x="2845" y="5"/>
                    <a:pt x="2658" y="15"/>
                  </a:cubicBezTo>
                  <a:cubicBezTo>
                    <a:pt x="1880" y="55"/>
                    <a:pt x="1252" y="450"/>
                    <a:pt x="857" y="1109"/>
                  </a:cubicBezTo>
                  <a:cubicBezTo>
                    <a:pt x="1" y="2562"/>
                    <a:pt x="152" y="4625"/>
                    <a:pt x="1257" y="5908"/>
                  </a:cubicBezTo>
                  <a:cubicBezTo>
                    <a:pt x="2850" y="7760"/>
                    <a:pt x="4932" y="8764"/>
                    <a:pt x="7320" y="9149"/>
                  </a:cubicBezTo>
                  <a:cubicBezTo>
                    <a:pt x="8041" y="9264"/>
                    <a:pt x="8773" y="9286"/>
                    <a:pt x="9543" y="9359"/>
                  </a:cubicBezTo>
                  <a:cubicBezTo>
                    <a:pt x="9699" y="9027"/>
                    <a:pt x="9779" y="8872"/>
                    <a:pt x="9878" y="8872"/>
                  </a:cubicBezTo>
                  <a:cubicBezTo>
                    <a:pt x="9966" y="8872"/>
                    <a:pt x="10069" y="8994"/>
                    <a:pt x="10254" y="9222"/>
                  </a:cubicBezTo>
                  <a:cubicBezTo>
                    <a:pt x="10341" y="9338"/>
                    <a:pt x="10557" y="9392"/>
                    <a:pt x="10717" y="9397"/>
                  </a:cubicBezTo>
                  <a:cubicBezTo>
                    <a:pt x="11541" y="9422"/>
                    <a:pt x="12365" y="9441"/>
                    <a:pt x="13186" y="9441"/>
                  </a:cubicBezTo>
                  <a:cubicBezTo>
                    <a:pt x="16374" y="9441"/>
                    <a:pt x="19529" y="9163"/>
                    <a:pt x="22566" y="7935"/>
                  </a:cubicBezTo>
                  <a:cubicBezTo>
                    <a:pt x="23477" y="7563"/>
                    <a:pt x="24453" y="7325"/>
                    <a:pt x="25329" y="6885"/>
                  </a:cubicBezTo>
                  <a:cubicBezTo>
                    <a:pt x="25435" y="6830"/>
                    <a:pt x="25535" y="6780"/>
                    <a:pt x="25641" y="6725"/>
                  </a:cubicBezTo>
                  <a:cubicBezTo>
                    <a:pt x="25571" y="6622"/>
                    <a:pt x="25507" y="6517"/>
                    <a:pt x="25448" y="6407"/>
                  </a:cubicBezTo>
                  <a:cubicBezTo>
                    <a:pt x="25017" y="5656"/>
                    <a:pt x="24687" y="4762"/>
                    <a:pt x="24430" y="3790"/>
                  </a:cubicBezTo>
                  <a:cubicBezTo>
                    <a:pt x="24398" y="3671"/>
                    <a:pt x="24367" y="3546"/>
                    <a:pt x="24339" y="3423"/>
                  </a:cubicBezTo>
                  <a:cubicBezTo>
                    <a:pt x="24228" y="2961"/>
                    <a:pt x="24133" y="2479"/>
                    <a:pt x="24051" y="1989"/>
                  </a:cubicBezTo>
                  <a:cubicBezTo>
                    <a:pt x="24009" y="1764"/>
                    <a:pt x="23977" y="1535"/>
                    <a:pt x="23944" y="1306"/>
                  </a:cubicBezTo>
                  <a:cubicBezTo>
                    <a:pt x="23936" y="1255"/>
                    <a:pt x="23927" y="1200"/>
                    <a:pt x="23922" y="1150"/>
                  </a:cubicBezTo>
                  <a:cubicBezTo>
                    <a:pt x="23885" y="889"/>
                    <a:pt x="23853" y="623"/>
                    <a:pt x="23822" y="357"/>
                  </a:cubicBezTo>
                  <a:lnTo>
                    <a:pt x="23822" y="338"/>
                  </a:lnTo>
                  <a:cubicBezTo>
                    <a:pt x="23816" y="302"/>
                    <a:pt x="23812" y="266"/>
                    <a:pt x="23807" y="228"/>
                  </a:cubicBezTo>
                  <a:cubicBezTo>
                    <a:pt x="20961" y="958"/>
                    <a:pt x="18041" y="1334"/>
                    <a:pt x="15099" y="1545"/>
                  </a:cubicBezTo>
                  <a:cubicBezTo>
                    <a:pt x="14767" y="1568"/>
                    <a:pt x="14438" y="1579"/>
                    <a:pt x="14109" y="1579"/>
                  </a:cubicBezTo>
                  <a:cubicBezTo>
                    <a:pt x="12106" y="1579"/>
                    <a:pt x="10144" y="1176"/>
                    <a:pt x="8191" y="743"/>
                  </a:cubicBezTo>
                  <a:cubicBezTo>
                    <a:pt x="6547" y="375"/>
                    <a:pt x="4904" y="1"/>
                    <a:pt x="321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8"/>
            <p:cNvSpPr/>
            <p:nvPr/>
          </p:nvSpPr>
          <p:spPr>
            <a:xfrm>
              <a:off x="8117125" y="2784050"/>
              <a:ext cx="2300" cy="9175"/>
            </a:xfrm>
            <a:custGeom>
              <a:avLst/>
              <a:gdLst/>
              <a:ahLst/>
              <a:cxnLst/>
              <a:rect l="l" t="t" r="r" b="b"/>
              <a:pathLst>
                <a:path w="92" h="367" extrusionOk="0">
                  <a:moveTo>
                    <a:pt x="0" y="1"/>
                  </a:moveTo>
                  <a:lnTo>
                    <a:pt x="0" y="1"/>
                  </a:lnTo>
                  <a:cubicBezTo>
                    <a:pt x="28" y="125"/>
                    <a:pt x="59" y="248"/>
                    <a:pt x="91" y="367"/>
                  </a:cubicBezTo>
                  <a:cubicBezTo>
                    <a:pt x="59" y="248"/>
                    <a:pt x="28" y="123"/>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8"/>
            <p:cNvSpPr/>
            <p:nvPr/>
          </p:nvSpPr>
          <p:spPr>
            <a:xfrm>
              <a:off x="8107250" y="2731125"/>
              <a:ext cx="2675" cy="17075"/>
            </a:xfrm>
            <a:custGeom>
              <a:avLst/>
              <a:gdLst/>
              <a:ahLst/>
              <a:cxnLst/>
              <a:rect l="l" t="t" r="r" b="b"/>
              <a:pathLst>
                <a:path w="107" h="683" extrusionOk="0">
                  <a:moveTo>
                    <a:pt x="0" y="1"/>
                  </a:moveTo>
                  <a:lnTo>
                    <a:pt x="0" y="1"/>
                  </a:lnTo>
                  <a:cubicBezTo>
                    <a:pt x="33" y="229"/>
                    <a:pt x="65" y="458"/>
                    <a:pt x="107" y="683"/>
                  </a:cubicBezTo>
                  <a:cubicBezTo>
                    <a:pt x="69" y="458"/>
                    <a:pt x="33" y="229"/>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8"/>
            <p:cNvSpPr/>
            <p:nvPr/>
          </p:nvSpPr>
          <p:spPr>
            <a:xfrm>
              <a:off x="8104175" y="2707375"/>
              <a:ext cx="2550" cy="19850"/>
            </a:xfrm>
            <a:custGeom>
              <a:avLst/>
              <a:gdLst/>
              <a:ahLst/>
              <a:cxnLst/>
              <a:rect l="l" t="t" r="r" b="b"/>
              <a:pathLst>
                <a:path w="102" h="794" extrusionOk="0">
                  <a:moveTo>
                    <a:pt x="1" y="1"/>
                  </a:moveTo>
                  <a:cubicBezTo>
                    <a:pt x="32" y="267"/>
                    <a:pt x="64" y="533"/>
                    <a:pt x="101" y="794"/>
                  </a:cubicBezTo>
                  <a:cubicBezTo>
                    <a:pt x="64" y="533"/>
                    <a:pt x="32" y="267"/>
                    <a:pt x="1"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8"/>
            <p:cNvSpPr/>
            <p:nvPr/>
          </p:nvSpPr>
          <p:spPr>
            <a:xfrm>
              <a:off x="8085950" y="2732675"/>
              <a:ext cx="24100" cy="46925"/>
            </a:xfrm>
            <a:custGeom>
              <a:avLst/>
              <a:gdLst/>
              <a:ahLst/>
              <a:cxnLst/>
              <a:rect l="l" t="t" r="r" b="b"/>
              <a:pathLst>
                <a:path w="964" h="1877" extrusionOk="0">
                  <a:moveTo>
                    <a:pt x="407" y="0"/>
                  </a:moveTo>
                  <a:cubicBezTo>
                    <a:pt x="402" y="0"/>
                    <a:pt x="398" y="1"/>
                    <a:pt x="394" y="2"/>
                  </a:cubicBezTo>
                  <a:cubicBezTo>
                    <a:pt x="257" y="57"/>
                    <a:pt x="82" y="217"/>
                    <a:pt x="65" y="350"/>
                  </a:cubicBezTo>
                  <a:cubicBezTo>
                    <a:pt x="19" y="690"/>
                    <a:pt x="0" y="1048"/>
                    <a:pt x="78" y="1372"/>
                  </a:cubicBezTo>
                  <a:cubicBezTo>
                    <a:pt x="124" y="1565"/>
                    <a:pt x="376" y="1712"/>
                    <a:pt x="536" y="1877"/>
                  </a:cubicBezTo>
                  <a:cubicBezTo>
                    <a:pt x="692" y="1707"/>
                    <a:pt x="844" y="1537"/>
                    <a:pt x="963" y="1414"/>
                  </a:cubicBezTo>
                  <a:cubicBezTo>
                    <a:pt x="867" y="955"/>
                    <a:pt x="821" y="612"/>
                    <a:pt x="715" y="286"/>
                  </a:cubicBezTo>
                  <a:cubicBezTo>
                    <a:pt x="676" y="170"/>
                    <a:pt x="487" y="0"/>
                    <a:pt x="40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8"/>
            <p:cNvSpPr/>
            <p:nvPr/>
          </p:nvSpPr>
          <p:spPr>
            <a:xfrm>
              <a:off x="8103825" y="2704175"/>
              <a:ext cx="375" cy="2775"/>
            </a:xfrm>
            <a:custGeom>
              <a:avLst/>
              <a:gdLst/>
              <a:ahLst/>
              <a:cxnLst/>
              <a:rect l="l" t="t" r="r" b="b"/>
              <a:pathLst>
                <a:path w="15" h="111" extrusionOk="0">
                  <a:moveTo>
                    <a:pt x="0" y="1"/>
                  </a:moveTo>
                  <a:cubicBezTo>
                    <a:pt x="5" y="37"/>
                    <a:pt x="9" y="74"/>
                    <a:pt x="15" y="110"/>
                  </a:cubicBezTo>
                  <a:cubicBezTo>
                    <a:pt x="9" y="74"/>
                    <a:pt x="6" y="38"/>
                    <a:pt x="5"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8"/>
            <p:cNvSpPr/>
            <p:nvPr/>
          </p:nvSpPr>
          <p:spPr>
            <a:xfrm>
              <a:off x="8098675" y="2644025"/>
              <a:ext cx="3100" cy="38975"/>
            </a:xfrm>
            <a:custGeom>
              <a:avLst/>
              <a:gdLst/>
              <a:ahLst/>
              <a:cxnLst/>
              <a:rect l="l" t="t" r="r" b="b"/>
              <a:pathLst>
                <a:path w="124" h="1559" extrusionOk="0">
                  <a:moveTo>
                    <a:pt x="0" y="0"/>
                  </a:moveTo>
                  <a:lnTo>
                    <a:pt x="0" y="0"/>
                  </a:lnTo>
                  <a:cubicBezTo>
                    <a:pt x="32" y="518"/>
                    <a:pt x="74" y="1037"/>
                    <a:pt x="120" y="1559"/>
                  </a:cubicBezTo>
                  <a:lnTo>
                    <a:pt x="124" y="1559"/>
                  </a:lnTo>
                  <a:cubicBezTo>
                    <a:pt x="74" y="1037"/>
                    <a:pt x="32" y="513"/>
                    <a:pt x="0"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8"/>
            <p:cNvSpPr/>
            <p:nvPr/>
          </p:nvSpPr>
          <p:spPr>
            <a:xfrm>
              <a:off x="8045950" y="2816400"/>
              <a:ext cx="35900" cy="47025"/>
            </a:xfrm>
            <a:custGeom>
              <a:avLst/>
              <a:gdLst/>
              <a:ahLst/>
              <a:cxnLst/>
              <a:rect l="l" t="t" r="r" b="b"/>
              <a:pathLst>
                <a:path w="1436" h="1881" extrusionOk="0">
                  <a:moveTo>
                    <a:pt x="335" y="0"/>
                  </a:moveTo>
                  <a:cubicBezTo>
                    <a:pt x="293" y="0"/>
                    <a:pt x="254" y="6"/>
                    <a:pt x="225" y="17"/>
                  </a:cubicBezTo>
                  <a:cubicBezTo>
                    <a:pt x="124" y="58"/>
                    <a:pt x="1" y="264"/>
                    <a:pt x="28" y="352"/>
                  </a:cubicBezTo>
                  <a:cubicBezTo>
                    <a:pt x="184" y="829"/>
                    <a:pt x="353" y="1305"/>
                    <a:pt x="582" y="1750"/>
                  </a:cubicBezTo>
                  <a:cubicBezTo>
                    <a:pt x="625" y="1830"/>
                    <a:pt x="813" y="1881"/>
                    <a:pt x="972" y="1881"/>
                  </a:cubicBezTo>
                  <a:cubicBezTo>
                    <a:pt x="1023" y="1881"/>
                    <a:pt x="1071" y="1876"/>
                    <a:pt x="1110" y="1864"/>
                  </a:cubicBezTo>
                  <a:cubicBezTo>
                    <a:pt x="1229" y="1828"/>
                    <a:pt x="1293" y="1599"/>
                    <a:pt x="1436" y="1370"/>
                  </a:cubicBezTo>
                  <a:cubicBezTo>
                    <a:pt x="1165" y="934"/>
                    <a:pt x="908" y="503"/>
                    <a:pt x="620" y="100"/>
                  </a:cubicBezTo>
                  <a:cubicBezTo>
                    <a:pt x="573" y="37"/>
                    <a:pt x="443" y="0"/>
                    <a:pt x="335"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8"/>
            <p:cNvSpPr/>
            <p:nvPr/>
          </p:nvSpPr>
          <p:spPr>
            <a:xfrm>
              <a:off x="7411250" y="1926575"/>
              <a:ext cx="644475" cy="638375"/>
            </a:xfrm>
            <a:custGeom>
              <a:avLst/>
              <a:gdLst/>
              <a:ahLst/>
              <a:cxnLst/>
              <a:rect l="l" t="t" r="r" b="b"/>
              <a:pathLst>
                <a:path w="25779" h="25535" extrusionOk="0">
                  <a:moveTo>
                    <a:pt x="14640" y="1"/>
                  </a:moveTo>
                  <a:cubicBezTo>
                    <a:pt x="14397" y="1"/>
                    <a:pt x="14149" y="22"/>
                    <a:pt x="13898" y="61"/>
                  </a:cubicBezTo>
                  <a:cubicBezTo>
                    <a:pt x="12252" y="318"/>
                    <a:pt x="10923" y="1170"/>
                    <a:pt x="10134" y="2706"/>
                  </a:cubicBezTo>
                  <a:cubicBezTo>
                    <a:pt x="9327" y="4273"/>
                    <a:pt x="8113" y="5360"/>
                    <a:pt x="6468" y="6006"/>
                  </a:cubicBezTo>
                  <a:cubicBezTo>
                    <a:pt x="5707" y="6309"/>
                    <a:pt x="4960" y="6666"/>
                    <a:pt x="4230" y="7043"/>
                  </a:cubicBezTo>
                  <a:cubicBezTo>
                    <a:pt x="2297" y="8051"/>
                    <a:pt x="1573" y="10388"/>
                    <a:pt x="2535" y="12208"/>
                  </a:cubicBezTo>
                  <a:cubicBezTo>
                    <a:pt x="2728" y="12561"/>
                    <a:pt x="2888" y="12937"/>
                    <a:pt x="3029" y="13312"/>
                  </a:cubicBezTo>
                  <a:cubicBezTo>
                    <a:pt x="3237" y="13853"/>
                    <a:pt x="3218" y="14385"/>
                    <a:pt x="2865" y="14880"/>
                  </a:cubicBezTo>
                  <a:cubicBezTo>
                    <a:pt x="2393" y="15554"/>
                    <a:pt x="1884" y="16209"/>
                    <a:pt x="1463" y="16915"/>
                  </a:cubicBezTo>
                  <a:cubicBezTo>
                    <a:pt x="1059" y="17603"/>
                    <a:pt x="656" y="18313"/>
                    <a:pt x="413" y="19069"/>
                  </a:cubicBezTo>
                  <a:cubicBezTo>
                    <a:pt x="1" y="20352"/>
                    <a:pt x="725" y="21640"/>
                    <a:pt x="1999" y="22104"/>
                  </a:cubicBezTo>
                  <a:cubicBezTo>
                    <a:pt x="2361" y="22231"/>
                    <a:pt x="2728" y="22342"/>
                    <a:pt x="3099" y="22447"/>
                  </a:cubicBezTo>
                  <a:cubicBezTo>
                    <a:pt x="4562" y="22864"/>
                    <a:pt x="4625" y="22946"/>
                    <a:pt x="4593" y="24450"/>
                  </a:cubicBezTo>
                  <a:cubicBezTo>
                    <a:pt x="4575" y="25147"/>
                    <a:pt x="4872" y="25535"/>
                    <a:pt x="5406" y="25535"/>
                  </a:cubicBezTo>
                  <a:cubicBezTo>
                    <a:pt x="5560" y="25535"/>
                    <a:pt x="5735" y="25502"/>
                    <a:pt x="5927" y="25435"/>
                  </a:cubicBezTo>
                  <a:cubicBezTo>
                    <a:pt x="6446" y="25257"/>
                    <a:pt x="6945" y="25023"/>
                    <a:pt x="7435" y="24785"/>
                  </a:cubicBezTo>
                  <a:cubicBezTo>
                    <a:pt x="7664" y="24675"/>
                    <a:pt x="7862" y="24486"/>
                    <a:pt x="8142" y="24286"/>
                  </a:cubicBezTo>
                  <a:cubicBezTo>
                    <a:pt x="6129" y="23016"/>
                    <a:pt x="5093" y="20788"/>
                    <a:pt x="5474" y="18798"/>
                  </a:cubicBezTo>
                  <a:cubicBezTo>
                    <a:pt x="5504" y="18638"/>
                    <a:pt x="5549" y="18480"/>
                    <a:pt x="5607" y="18327"/>
                  </a:cubicBezTo>
                  <a:cubicBezTo>
                    <a:pt x="5826" y="17816"/>
                    <a:pt x="6218" y="17528"/>
                    <a:pt x="6733" y="17528"/>
                  </a:cubicBezTo>
                  <a:cubicBezTo>
                    <a:pt x="6810" y="17528"/>
                    <a:pt x="6890" y="17535"/>
                    <a:pt x="6972" y="17548"/>
                  </a:cubicBezTo>
                  <a:cubicBezTo>
                    <a:pt x="7788" y="17681"/>
                    <a:pt x="8687" y="17671"/>
                    <a:pt x="9126" y="18592"/>
                  </a:cubicBezTo>
                  <a:cubicBezTo>
                    <a:pt x="9145" y="18625"/>
                    <a:pt x="9173" y="18657"/>
                    <a:pt x="9204" y="18670"/>
                  </a:cubicBezTo>
                  <a:cubicBezTo>
                    <a:pt x="9465" y="18771"/>
                    <a:pt x="9732" y="18872"/>
                    <a:pt x="9993" y="18968"/>
                  </a:cubicBezTo>
                  <a:cubicBezTo>
                    <a:pt x="10098" y="18693"/>
                    <a:pt x="10213" y="18419"/>
                    <a:pt x="10296" y="18139"/>
                  </a:cubicBezTo>
                  <a:cubicBezTo>
                    <a:pt x="10323" y="18043"/>
                    <a:pt x="10277" y="17919"/>
                    <a:pt x="10245" y="17813"/>
                  </a:cubicBezTo>
                  <a:cubicBezTo>
                    <a:pt x="10012" y="17006"/>
                    <a:pt x="9791" y="16196"/>
                    <a:pt x="9530" y="15398"/>
                  </a:cubicBezTo>
                  <a:cubicBezTo>
                    <a:pt x="9347" y="14848"/>
                    <a:pt x="9196" y="14458"/>
                    <a:pt x="9663" y="13835"/>
                  </a:cubicBezTo>
                  <a:cubicBezTo>
                    <a:pt x="10662" y="12494"/>
                    <a:pt x="11882" y="11910"/>
                    <a:pt x="13410" y="11910"/>
                  </a:cubicBezTo>
                  <a:cubicBezTo>
                    <a:pt x="13600" y="11910"/>
                    <a:pt x="13795" y="11919"/>
                    <a:pt x="13994" y="11937"/>
                  </a:cubicBezTo>
                  <a:cubicBezTo>
                    <a:pt x="15085" y="12038"/>
                    <a:pt x="16186" y="12069"/>
                    <a:pt x="17281" y="12088"/>
                  </a:cubicBezTo>
                  <a:cubicBezTo>
                    <a:pt x="17299" y="12088"/>
                    <a:pt x="17317" y="12088"/>
                    <a:pt x="17335" y="12088"/>
                  </a:cubicBezTo>
                  <a:cubicBezTo>
                    <a:pt x="18403" y="12088"/>
                    <a:pt x="19234" y="11695"/>
                    <a:pt x="19834" y="10699"/>
                  </a:cubicBezTo>
                  <a:cubicBezTo>
                    <a:pt x="20389" y="9778"/>
                    <a:pt x="21224" y="9204"/>
                    <a:pt x="22335" y="9204"/>
                  </a:cubicBezTo>
                  <a:cubicBezTo>
                    <a:pt x="22436" y="9204"/>
                    <a:pt x="22539" y="9209"/>
                    <a:pt x="22644" y="9219"/>
                  </a:cubicBezTo>
                  <a:cubicBezTo>
                    <a:pt x="22767" y="9230"/>
                    <a:pt x="22891" y="9234"/>
                    <a:pt x="23016" y="9234"/>
                  </a:cubicBezTo>
                  <a:cubicBezTo>
                    <a:pt x="23203" y="9234"/>
                    <a:pt x="23390" y="9224"/>
                    <a:pt x="23574" y="9213"/>
                  </a:cubicBezTo>
                  <a:cubicBezTo>
                    <a:pt x="24546" y="9150"/>
                    <a:pt x="25673" y="8013"/>
                    <a:pt x="25732" y="7042"/>
                  </a:cubicBezTo>
                  <a:cubicBezTo>
                    <a:pt x="25778" y="6349"/>
                    <a:pt x="25036" y="5075"/>
                    <a:pt x="24334" y="4823"/>
                  </a:cubicBezTo>
                  <a:cubicBezTo>
                    <a:pt x="23564" y="4543"/>
                    <a:pt x="22762" y="4291"/>
                    <a:pt x="21955" y="4183"/>
                  </a:cubicBezTo>
                  <a:cubicBezTo>
                    <a:pt x="20217" y="3948"/>
                    <a:pt x="18747" y="3321"/>
                    <a:pt x="17784" y="1771"/>
                  </a:cubicBezTo>
                  <a:cubicBezTo>
                    <a:pt x="17701" y="1634"/>
                    <a:pt x="17573" y="1520"/>
                    <a:pt x="17472" y="1392"/>
                  </a:cubicBezTo>
                  <a:cubicBezTo>
                    <a:pt x="16722" y="420"/>
                    <a:pt x="15733" y="1"/>
                    <a:pt x="1464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8"/>
            <p:cNvSpPr/>
            <p:nvPr/>
          </p:nvSpPr>
          <p:spPr>
            <a:xfrm>
              <a:off x="8012375" y="2646950"/>
              <a:ext cx="25150" cy="43725"/>
            </a:xfrm>
            <a:custGeom>
              <a:avLst/>
              <a:gdLst/>
              <a:ahLst/>
              <a:cxnLst/>
              <a:rect l="l" t="t" r="r" b="b"/>
              <a:pathLst>
                <a:path w="1006" h="1749" extrusionOk="0">
                  <a:moveTo>
                    <a:pt x="260" y="0"/>
                  </a:moveTo>
                  <a:cubicBezTo>
                    <a:pt x="244" y="0"/>
                    <a:pt x="230" y="1"/>
                    <a:pt x="216" y="3"/>
                  </a:cubicBezTo>
                  <a:cubicBezTo>
                    <a:pt x="124" y="16"/>
                    <a:pt x="0" y="245"/>
                    <a:pt x="0" y="379"/>
                  </a:cubicBezTo>
                  <a:cubicBezTo>
                    <a:pt x="0" y="663"/>
                    <a:pt x="15" y="974"/>
                    <a:pt x="129" y="1227"/>
                  </a:cubicBezTo>
                  <a:cubicBezTo>
                    <a:pt x="225" y="1437"/>
                    <a:pt x="469" y="1574"/>
                    <a:pt x="647" y="1749"/>
                  </a:cubicBezTo>
                  <a:cubicBezTo>
                    <a:pt x="771" y="1551"/>
                    <a:pt x="890" y="1359"/>
                    <a:pt x="1005" y="1185"/>
                  </a:cubicBezTo>
                  <a:cubicBezTo>
                    <a:pt x="876" y="786"/>
                    <a:pt x="813" y="461"/>
                    <a:pt x="665" y="180"/>
                  </a:cubicBezTo>
                  <a:cubicBezTo>
                    <a:pt x="611" y="77"/>
                    <a:pt x="404" y="0"/>
                    <a:pt x="26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8"/>
            <p:cNvSpPr/>
            <p:nvPr/>
          </p:nvSpPr>
          <p:spPr>
            <a:xfrm>
              <a:off x="7991075" y="2758200"/>
              <a:ext cx="21425" cy="43975"/>
            </a:xfrm>
            <a:custGeom>
              <a:avLst/>
              <a:gdLst/>
              <a:ahLst/>
              <a:cxnLst/>
              <a:rect l="l" t="t" r="r" b="b"/>
              <a:pathLst>
                <a:path w="857" h="1759" extrusionOk="0">
                  <a:moveTo>
                    <a:pt x="457" y="1"/>
                  </a:moveTo>
                  <a:cubicBezTo>
                    <a:pt x="342" y="1"/>
                    <a:pt x="121" y="75"/>
                    <a:pt x="114" y="122"/>
                  </a:cubicBezTo>
                  <a:cubicBezTo>
                    <a:pt x="45" y="589"/>
                    <a:pt x="9" y="1061"/>
                    <a:pt x="5" y="1534"/>
                  </a:cubicBezTo>
                  <a:cubicBezTo>
                    <a:pt x="0" y="1610"/>
                    <a:pt x="205" y="1759"/>
                    <a:pt x="316" y="1759"/>
                  </a:cubicBezTo>
                  <a:cubicBezTo>
                    <a:pt x="317" y="1759"/>
                    <a:pt x="319" y="1759"/>
                    <a:pt x="320" y="1758"/>
                  </a:cubicBezTo>
                  <a:cubicBezTo>
                    <a:pt x="431" y="1750"/>
                    <a:pt x="591" y="1621"/>
                    <a:pt x="633" y="1506"/>
                  </a:cubicBezTo>
                  <a:cubicBezTo>
                    <a:pt x="728" y="1236"/>
                    <a:pt x="770" y="947"/>
                    <a:pt x="857" y="562"/>
                  </a:cubicBezTo>
                  <a:cubicBezTo>
                    <a:pt x="770" y="412"/>
                    <a:pt x="674" y="181"/>
                    <a:pt x="518" y="17"/>
                  </a:cubicBezTo>
                  <a:cubicBezTo>
                    <a:pt x="508" y="6"/>
                    <a:pt x="485" y="1"/>
                    <a:pt x="457" y="1"/>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8"/>
            <p:cNvSpPr/>
            <p:nvPr/>
          </p:nvSpPr>
          <p:spPr>
            <a:xfrm>
              <a:off x="7968275" y="2296925"/>
              <a:ext cx="32075" cy="45000"/>
            </a:xfrm>
            <a:custGeom>
              <a:avLst/>
              <a:gdLst/>
              <a:ahLst/>
              <a:cxnLst/>
              <a:rect l="l" t="t" r="r" b="b"/>
              <a:pathLst>
                <a:path w="1283" h="1800" extrusionOk="0">
                  <a:moveTo>
                    <a:pt x="599" y="1"/>
                  </a:moveTo>
                  <a:cubicBezTo>
                    <a:pt x="577" y="1"/>
                    <a:pt x="554" y="2"/>
                    <a:pt x="532" y="5"/>
                  </a:cubicBezTo>
                  <a:cubicBezTo>
                    <a:pt x="147" y="55"/>
                    <a:pt x="1" y="446"/>
                    <a:pt x="110" y="1092"/>
                  </a:cubicBezTo>
                  <a:cubicBezTo>
                    <a:pt x="169" y="1436"/>
                    <a:pt x="233" y="1800"/>
                    <a:pt x="644" y="1800"/>
                  </a:cubicBezTo>
                  <a:cubicBezTo>
                    <a:pt x="676" y="1800"/>
                    <a:pt x="711" y="1798"/>
                    <a:pt x="748" y="1793"/>
                  </a:cubicBezTo>
                  <a:cubicBezTo>
                    <a:pt x="1219" y="1734"/>
                    <a:pt x="1283" y="1367"/>
                    <a:pt x="1265" y="1033"/>
                  </a:cubicBezTo>
                  <a:cubicBezTo>
                    <a:pt x="1244" y="396"/>
                    <a:pt x="969" y="1"/>
                    <a:pt x="5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8"/>
            <p:cNvSpPr/>
            <p:nvPr/>
          </p:nvSpPr>
          <p:spPr>
            <a:xfrm>
              <a:off x="7913250" y="2366225"/>
              <a:ext cx="65575" cy="66925"/>
            </a:xfrm>
            <a:custGeom>
              <a:avLst/>
              <a:gdLst/>
              <a:ahLst/>
              <a:cxnLst/>
              <a:rect l="l" t="t" r="r" b="b"/>
              <a:pathLst>
                <a:path w="2623" h="2677" extrusionOk="0">
                  <a:moveTo>
                    <a:pt x="495" y="0"/>
                  </a:moveTo>
                  <a:cubicBezTo>
                    <a:pt x="344" y="0"/>
                    <a:pt x="160" y="68"/>
                    <a:pt x="0" y="89"/>
                  </a:cubicBezTo>
                  <a:cubicBezTo>
                    <a:pt x="124" y="245"/>
                    <a:pt x="221" y="447"/>
                    <a:pt x="381" y="556"/>
                  </a:cubicBezTo>
                  <a:cubicBezTo>
                    <a:pt x="808" y="850"/>
                    <a:pt x="1262" y="1102"/>
                    <a:pt x="1779" y="1423"/>
                  </a:cubicBezTo>
                  <a:cubicBezTo>
                    <a:pt x="1481" y="1703"/>
                    <a:pt x="1256" y="1881"/>
                    <a:pt x="1073" y="2096"/>
                  </a:cubicBezTo>
                  <a:cubicBezTo>
                    <a:pt x="991" y="2188"/>
                    <a:pt x="936" y="2386"/>
                    <a:pt x="982" y="2481"/>
                  </a:cubicBezTo>
                  <a:cubicBezTo>
                    <a:pt x="1018" y="2570"/>
                    <a:pt x="1207" y="2676"/>
                    <a:pt x="1292" y="2676"/>
                  </a:cubicBezTo>
                  <a:cubicBezTo>
                    <a:pt x="1304" y="2676"/>
                    <a:pt x="1314" y="2674"/>
                    <a:pt x="1321" y="2670"/>
                  </a:cubicBezTo>
                  <a:cubicBezTo>
                    <a:pt x="1687" y="2435"/>
                    <a:pt x="2105" y="2220"/>
                    <a:pt x="2356" y="1886"/>
                  </a:cubicBezTo>
                  <a:cubicBezTo>
                    <a:pt x="2623" y="1533"/>
                    <a:pt x="2485" y="1078"/>
                    <a:pt x="2110" y="827"/>
                  </a:cubicBezTo>
                  <a:cubicBezTo>
                    <a:pt x="1647" y="520"/>
                    <a:pt x="1142" y="254"/>
                    <a:pt x="628" y="24"/>
                  </a:cubicBezTo>
                  <a:cubicBezTo>
                    <a:pt x="588" y="7"/>
                    <a:pt x="543" y="0"/>
                    <a:pt x="4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8"/>
            <p:cNvSpPr/>
            <p:nvPr/>
          </p:nvSpPr>
          <p:spPr>
            <a:xfrm>
              <a:off x="7939725" y="2825650"/>
              <a:ext cx="28325" cy="55025"/>
            </a:xfrm>
            <a:custGeom>
              <a:avLst/>
              <a:gdLst/>
              <a:ahLst/>
              <a:cxnLst/>
              <a:rect l="l" t="t" r="r" b="b"/>
              <a:pathLst>
                <a:path w="1133" h="2201" extrusionOk="0">
                  <a:moveTo>
                    <a:pt x="386" y="0"/>
                  </a:moveTo>
                  <a:cubicBezTo>
                    <a:pt x="248" y="198"/>
                    <a:pt x="111" y="395"/>
                    <a:pt x="1" y="560"/>
                  </a:cubicBezTo>
                  <a:cubicBezTo>
                    <a:pt x="120" y="1059"/>
                    <a:pt x="175" y="1458"/>
                    <a:pt x="327" y="1820"/>
                  </a:cubicBezTo>
                  <a:cubicBezTo>
                    <a:pt x="395" y="1989"/>
                    <a:pt x="656" y="2077"/>
                    <a:pt x="830" y="2201"/>
                  </a:cubicBezTo>
                  <a:cubicBezTo>
                    <a:pt x="935" y="2008"/>
                    <a:pt x="1133" y="1810"/>
                    <a:pt x="1133" y="1618"/>
                  </a:cubicBezTo>
                  <a:cubicBezTo>
                    <a:pt x="1128" y="1242"/>
                    <a:pt x="1068" y="848"/>
                    <a:pt x="931" y="504"/>
                  </a:cubicBezTo>
                  <a:cubicBezTo>
                    <a:pt x="849" y="298"/>
                    <a:pt x="573" y="165"/>
                    <a:pt x="386"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8"/>
            <p:cNvSpPr/>
            <p:nvPr/>
          </p:nvSpPr>
          <p:spPr>
            <a:xfrm>
              <a:off x="7898600" y="2448250"/>
              <a:ext cx="65350" cy="75850"/>
            </a:xfrm>
            <a:custGeom>
              <a:avLst/>
              <a:gdLst/>
              <a:ahLst/>
              <a:cxnLst/>
              <a:rect l="l" t="t" r="r" b="b"/>
              <a:pathLst>
                <a:path w="2614" h="3034" extrusionOk="0">
                  <a:moveTo>
                    <a:pt x="1087" y="723"/>
                  </a:moveTo>
                  <a:cubicBezTo>
                    <a:pt x="1238" y="883"/>
                    <a:pt x="1463" y="1020"/>
                    <a:pt x="1522" y="1209"/>
                  </a:cubicBezTo>
                  <a:cubicBezTo>
                    <a:pt x="1595" y="1461"/>
                    <a:pt x="1558" y="1758"/>
                    <a:pt x="1522" y="2029"/>
                  </a:cubicBezTo>
                  <a:cubicBezTo>
                    <a:pt x="1514" y="2089"/>
                    <a:pt x="1327" y="2189"/>
                    <a:pt x="1248" y="2189"/>
                  </a:cubicBezTo>
                  <a:cubicBezTo>
                    <a:pt x="1238" y="2189"/>
                    <a:pt x="1230" y="2187"/>
                    <a:pt x="1224" y="2184"/>
                  </a:cubicBezTo>
                  <a:cubicBezTo>
                    <a:pt x="1082" y="2093"/>
                    <a:pt x="908" y="1950"/>
                    <a:pt x="885" y="1804"/>
                  </a:cubicBezTo>
                  <a:cubicBezTo>
                    <a:pt x="830" y="1492"/>
                    <a:pt x="866" y="1167"/>
                    <a:pt x="866" y="846"/>
                  </a:cubicBezTo>
                  <a:lnTo>
                    <a:pt x="1087" y="723"/>
                  </a:lnTo>
                  <a:close/>
                  <a:moveTo>
                    <a:pt x="1283" y="0"/>
                  </a:moveTo>
                  <a:cubicBezTo>
                    <a:pt x="1051" y="0"/>
                    <a:pt x="824" y="83"/>
                    <a:pt x="679" y="250"/>
                  </a:cubicBezTo>
                  <a:cubicBezTo>
                    <a:pt x="302" y="672"/>
                    <a:pt x="1" y="1135"/>
                    <a:pt x="64" y="1762"/>
                  </a:cubicBezTo>
                  <a:cubicBezTo>
                    <a:pt x="141" y="2484"/>
                    <a:pt x="643" y="3033"/>
                    <a:pt x="1288" y="3033"/>
                  </a:cubicBezTo>
                  <a:cubicBezTo>
                    <a:pt x="1299" y="3033"/>
                    <a:pt x="1309" y="3033"/>
                    <a:pt x="1320" y="3033"/>
                  </a:cubicBezTo>
                  <a:cubicBezTo>
                    <a:pt x="1972" y="3015"/>
                    <a:pt x="2494" y="2423"/>
                    <a:pt x="2613" y="1644"/>
                  </a:cubicBezTo>
                  <a:cubicBezTo>
                    <a:pt x="2411" y="1203"/>
                    <a:pt x="2260" y="731"/>
                    <a:pt x="1989" y="342"/>
                  </a:cubicBezTo>
                  <a:cubicBezTo>
                    <a:pt x="1831" y="114"/>
                    <a:pt x="1554"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8"/>
            <p:cNvSpPr/>
            <p:nvPr/>
          </p:nvSpPr>
          <p:spPr>
            <a:xfrm>
              <a:off x="7898475" y="2756675"/>
              <a:ext cx="24550" cy="50200"/>
            </a:xfrm>
            <a:custGeom>
              <a:avLst/>
              <a:gdLst/>
              <a:ahLst/>
              <a:cxnLst/>
              <a:rect l="l" t="t" r="r" b="b"/>
              <a:pathLst>
                <a:path w="982" h="2008" extrusionOk="0">
                  <a:moveTo>
                    <a:pt x="487" y="0"/>
                  </a:moveTo>
                  <a:cubicBezTo>
                    <a:pt x="371" y="0"/>
                    <a:pt x="263" y="81"/>
                    <a:pt x="221" y="242"/>
                  </a:cubicBezTo>
                  <a:cubicBezTo>
                    <a:pt x="97" y="696"/>
                    <a:pt x="46" y="1172"/>
                    <a:pt x="10" y="1645"/>
                  </a:cubicBezTo>
                  <a:cubicBezTo>
                    <a:pt x="0" y="1765"/>
                    <a:pt x="161" y="2003"/>
                    <a:pt x="248" y="2007"/>
                  </a:cubicBezTo>
                  <a:cubicBezTo>
                    <a:pt x="399" y="2007"/>
                    <a:pt x="629" y="1911"/>
                    <a:pt x="692" y="1782"/>
                  </a:cubicBezTo>
                  <a:cubicBezTo>
                    <a:pt x="835" y="1517"/>
                    <a:pt x="890" y="1205"/>
                    <a:pt x="982" y="907"/>
                  </a:cubicBezTo>
                  <a:cubicBezTo>
                    <a:pt x="918" y="659"/>
                    <a:pt x="895" y="412"/>
                    <a:pt x="790" y="215"/>
                  </a:cubicBezTo>
                  <a:cubicBezTo>
                    <a:pt x="712" y="71"/>
                    <a:pt x="596" y="0"/>
                    <a:pt x="48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8"/>
            <p:cNvSpPr/>
            <p:nvPr/>
          </p:nvSpPr>
          <p:spPr>
            <a:xfrm>
              <a:off x="7844075" y="2828275"/>
              <a:ext cx="24175" cy="60550"/>
            </a:xfrm>
            <a:custGeom>
              <a:avLst/>
              <a:gdLst/>
              <a:ahLst/>
              <a:cxnLst/>
              <a:rect l="l" t="t" r="r" b="b"/>
              <a:pathLst>
                <a:path w="967" h="2422" extrusionOk="0">
                  <a:moveTo>
                    <a:pt x="455" y="0"/>
                  </a:moveTo>
                  <a:cubicBezTo>
                    <a:pt x="451" y="0"/>
                    <a:pt x="448" y="1"/>
                    <a:pt x="444" y="1"/>
                  </a:cubicBezTo>
                  <a:cubicBezTo>
                    <a:pt x="315" y="15"/>
                    <a:pt x="142" y="203"/>
                    <a:pt x="96" y="344"/>
                  </a:cubicBezTo>
                  <a:cubicBezTo>
                    <a:pt x="23" y="583"/>
                    <a:pt x="36" y="844"/>
                    <a:pt x="0" y="1215"/>
                  </a:cubicBezTo>
                  <a:cubicBezTo>
                    <a:pt x="45" y="1463"/>
                    <a:pt x="82" y="1825"/>
                    <a:pt x="192" y="2165"/>
                  </a:cubicBezTo>
                  <a:cubicBezTo>
                    <a:pt x="237" y="2284"/>
                    <a:pt x="458" y="2422"/>
                    <a:pt x="596" y="2422"/>
                  </a:cubicBezTo>
                  <a:cubicBezTo>
                    <a:pt x="601" y="2422"/>
                    <a:pt x="605" y="2422"/>
                    <a:pt x="609" y="2421"/>
                  </a:cubicBezTo>
                  <a:cubicBezTo>
                    <a:pt x="742" y="2412"/>
                    <a:pt x="966" y="2210"/>
                    <a:pt x="966" y="2096"/>
                  </a:cubicBezTo>
                  <a:cubicBezTo>
                    <a:pt x="963" y="1486"/>
                    <a:pt x="924" y="876"/>
                    <a:pt x="848" y="272"/>
                  </a:cubicBezTo>
                  <a:cubicBezTo>
                    <a:pt x="834" y="159"/>
                    <a:pt x="590" y="0"/>
                    <a:pt x="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8"/>
            <p:cNvSpPr/>
            <p:nvPr/>
          </p:nvSpPr>
          <p:spPr>
            <a:xfrm>
              <a:off x="7790075" y="2759800"/>
              <a:ext cx="30050" cy="49575"/>
            </a:xfrm>
            <a:custGeom>
              <a:avLst/>
              <a:gdLst/>
              <a:ahLst/>
              <a:cxnLst/>
              <a:rect l="l" t="t" r="r" b="b"/>
              <a:pathLst>
                <a:path w="1202" h="1983" extrusionOk="0">
                  <a:moveTo>
                    <a:pt x="819" y="0"/>
                  </a:moveTo>
                  <a:cubicBezTo>
                    <a:pt x="750" y="0"/>
                    <a:pt x="669" y="29"/>
                    <a:pt x="573" y="95"/>
                  </a:cubicBezTo>
                  <a:cubicBezTo>
                    <a:pt x="93" y="434"/>
                    <a:pt x="0" y="1520"/>
                    <a:pt x="427" y="1983"/>
                  </a:cubicBezTo>
                  <a:cubicBezTo>
                    <a:pt x="858" y="1621"/>
                    <a:pt x="1201" y="801"/>
                    <a:pt x="1109" y="361"/>
                  </a:cubicBezTo>
                  <a:cubicBezTo>
                    <a:pt x="1065" y="151"/>
                    <a:pt x="974" y="0"/>
                    <a:pt x="8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8"/>
            <p:cNvSpPr/>
            <p:nvPr/>
          </p:nvSpPr>
          <p:spPr>
            <a:xfrm>
              <a:off x="7773350" y="2343575"/>
              <a:ext cx="40825" cy="44850"/>
            </a:xfrm>
            <a:custGeom>
              <a:avLst/>
              <a:gdLst/>
              <a:ahLst/>
              <a:cxnLst/>
              <a:rect l="l" t="t" r="r" b="b"/>
              <a:pathLst>
                <a:path w="1633" h="1794" extrusionOk="0">
                  <a:moveTo>
                    <a:pt x="623" y="0"/>
                  </a:moveTo>
                  <a:cubicBezTo>
                    <a:pt x="250" y="0"/>
                    <a:pt x="1" y="328"/>
                    <a:pt x="15" y="802"/>
                  </a:cubicBezTo>
                  <a:cubicBezTo>
                    <a:pt x="23" y="1376"/>
                    <a:pt x="348" y="1793"/>
                    <a:pt x="784" y="1793"/>
                  </a:cubicBezTo>
                  <a:cubicBezTo>
                    <a:pt x="793" y="1793"/>
                    <a:pt x="802" y="1793"/>
                    <a:pt x="812" y="1793"/>
                  </a:cubicBezTo>
                  <a:cubicBezTo>
                    <a:pt x="1233" y="1779"/>
                    <a:pt x="1623" y="1357"/>
                    <a:pt x="1628" y="913"/>
                  </a:cubicBezTo>
                  <a:cubicBezTo>
                    <a:pt x="1632" y="445"/>
                    <a:pt x="1160" y="9"/>
                    <a:pt x="638" y="0"/>
                  </a:cubicBezTo>
                  <a:cubicBezTo>
                    <a:pt x="633" y="0"/>
                    <a:pt x="628" y="0"/>
                    <a:pt x="6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8"/>
            <p:cNvSpPr/>
            <p:nvPr/>
          </p:nvSpPr>
          <p:spPr>
            <a:xfrm>
              <a:off x="7704250" y="2462725"/>
              <a:ext cx="77700" cy="71550"/>
            </a:xfrm>
            <a:custGeom>
              <a:avLst/>
              <a:gdLst/>
              <a:ahLst/>
              <a:cxnLst/>
              <a:rect l="l" t="t" r="r" b="b"/>
              <a:pathLst>
                <a:path w="3108" h="2862" extrusionOk="0">
                  <a:moveTo>
                    <a:pt x="1324" y="1"/>
                  </a:moveTo>
                  <a:cubicBezTo>
                    <a:pt x="505" y="1"/>
                    <a:pt x="0" y="531"/>
                    <a:pt x="0" y="1381"/>
                  </a:cubicBezTo>
                  <a:cubicBezTo>
                    <a:pt x="0" y="2340"/>
                    <a:pt x="491" y="2862"/>
                    <a:pt x="1398" y="2862"/>
                  </a:cubicBezTo>
                  <a:cubicBezTo>
                    <a:pt x="1406" y="2862"/>
                    <a:pt x="1413" y="2862"/>
                    <a:pt x="1421" y="2862"/>
                  </a:cubicBezTo>
                  <a:cubicBezTo>
                    <a:pt x="2297" y="2857"/>
                    <a:pt x="3108" y="2138"/>
                    <a:pt x="3090" y="1381"/>
                  </a:cubicBezTo>
                  <a:cubicBezTo>
                    <a:pt x="3072" y="602"/>
                    <a:pt x="2320" y="5"/>
                    <a:pt x="1344" y="1"/>
                  </a:cubicBezTo>
                  <a:cubicBezTo>
                    <a:pt x="1337" y="1"/>
                    <a:pt x="1331" y="1"/>
                    <a:pt x="132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8"/>
            <p:cNvSpPr/>
            <p:nvPr/>
          </p:nvSpPr>
          <p:spPr>
            <a:xfrm>
              <a:off x="7298150" y="2781650"/>
              <a:ext cx="452775" cy="398875"/>
            </a:xfrm>
            <a:custGeom>
              <a:avLst/>
              <a:gdLst/>
              <a:ahLst/>
              <a:cxnLst/>
              <a:rect l="l" t="t" r="r" b="b"/>
              <a:pathLst>
                <a:path w="18111" h="15955" extrusionOk="0">
                  <a:moveTo>
                    <a:pt x="7932" y="4413"/>
                  </a:moveTo>
                  <a:cubicBezTo>
                    <a:pt x="8111" y="4413"/>
                    <a:pt x="8261" y="4615"/>
                    <a:pt x="8237" y="4878"/>
                  </a:cubicBezTo>
                  <a:lnTo>
                    <a:pt x="8238" y="4878"/>
                  </a:lnTo>
                  <a:cubicBezTo>
                    <a:pt x="8200" y="5335"/>
                    <a:pt x="7344" y="6155"/>
                    <a:pt x="6884" y="6175"/>
                  </a:cubicBezTo>
                  <a:cubicBezTo>
                    <a:pt x="6877" y="6175"/>
                    <a:pt x="6869" y="6176"/>
                    <a:pt x="6862" y="6176"/>
                  </a:cubicBezTo>
                  <a:cubicBezTo>
                    <a:pt x="6536" y="6176"/>
                    <a:pt x="6331" y="5898"/>
                    <a:pt x="6537" y="5648"/>
                  </a:cubicBezTo>
                  <a:cubicBezTo>
                    <a:pt x="6902" y="5221"/>
                    <a:pt x="7309" y="4830"/>
                    <a:pt x="7751" y="4484"/>
                  </a:cubicBezTo>
                  <a:cubicBezTo>
                    <a:pt x="7811" y="4435"/>
                    <a:pt x="7873" y="4413"/>
                    <a:pt x="7932" y="4413"/>
                  </a:cubicBezTo>
                  <a:close/>
                  <a:moveTo>
                    <a:pt x="10183" y="5560"/>
                  </a:moveTo>
                  <a:cubicBezTo>
                    <a:pt x="10242" y="5560"/>
                    <a:pt x="10295" y="5570"/>
                    <a:pt x="10323" y="5593"/>
                  </a:cubicBezTo>
                  <a:cubicBezTo>
                    <a:pt x="10423" y="5675"/>
                    <a:pt x="10523" y="5900"/>
                    <a:pt x="10483" y="5996"/>
                  </a:cubicBezTo>
                  <a:lnTo>
                    <a:pt x="10483" y="5995"/>
                  </a:lnTo>
                  <a:cubicBezTo>
                    <a:pt x="10223" y="6579"/>
                    <a:pt x="9932" y="7148"/>
                    <a:pt x="9612" y="7701"/>
                  </a:cubicBezTo>
                  <a:cubicBezTo>
                    <a:pt x="9560" y="7790"/>
                    <a:pt x="9373" y="7855"/>
                    <a:pt x="9233" y="7855"/>
                  </a:cubicBezTo>
                  <a:cubicBezTo>
                    <a:pt x="9200" y="7855"/>
                    <a:pt x="9170" y="7851"/>
                    <a:pt x="9145" y="7843"/>
                  </a:cubicBezTo>
                  <a:cubicBezTo>
                    <a:pt x="9015" y="7806"/>
                    <a:pt x="8943" y="7590"/>
                    <a:pt x="8782" y="7371"/>
                  </a:cubicBezTo>
                  <a:cubicBezTo>
                    <a:pt x="9172" y="6775"/>
                    <a:pt x="9539" y="6193"/>
                    <a:pt x="9938" y="5633"/>
                  </a:cubicBezTo>
                  <a:cubicBezTo>
                    <a:pt x="9972" y="5588"/>
                    <a:pt x="10085" y="5560"/>
                    <a:pt x="10183" y="5560"/>
                  </a:cubicBezTo>
                  <a:close/>
                  <a:moveTo>
                    <a:pt x="13618" y="6775"/>
                  </a:moveTo>
                  <a:cubicBezTo>
                    <a:pt x="13746" y="6949"/>
                    <a:pt x="13880" y="7118"/>
                    <a:pt x="13989" y="7303"/>
                  </a:cubicBezTo>
                  <a:cubicBezTo>
                    <a:pt x="14034" y="7376"/>
                    <a:pt x="14021" y="7481"/>
                    <a:pt x="14044" y="7668"/>
                  </a:cubicBezTo>
                  <a:lnTo>
                    <a:pt x="14044" y="7668"/>
                  </a:lnTo>
                  <a:cubicBezTo>
                    <a:pt x="13989" y="7876"/>
                    <a:pt x="13958" y="8197"/>
                    <a:pt x="13811" y="8458"/>
                  </a:cubicBezTo>
                  <a:cubicBezTo>
                    <a:pt x="13741" y="8583"/>
                    <a:pt x="13502" y="8706"/>
                    <a:pt x="13343" y="8706"/>
                  </a:cubicBezTo>
                  <a:cubicBezTo>
                    <a:pt x="13323" y="8706"/>
                    <a:pt x="13304" y="8704"/>
                    <a:pt x="13287" y="8700"/>
                  </a:cubicBezTo>
                  <a:cubicBezTo>
                    <a:pt x="13150" y="8664"/>
                    <a:pt x="12999" y="8380"/>
                    <a:pt x="13003" y="8210"/>
                  </a:cubicBezTo>
                  <a:cubicBezTo>
                    <a:pt x="13008" y="7888"/>
                    <a:pt x="13086" y="7559"/>
                    <a:pt x="13205" y="7257"/>
                  </a:cubicBezTo>
                  <a:cubicBezTo>
                    <a:pt x="13279" y="7073"/>
                    <a:pt x="13476" y="6935"/>
                    <a:pt x="13618" y="6775"/>
                  </a:cubicBezTo>
                  <a:close/>
                  <a:moveTo>
                    <a:pt x="5558" y="7404"/>
                  </a:moveTo>
                  <a:cubicBezTo>
                    <a:pt x="5608" y="7404"/>
                    <a:pt x="5654" y="7412"/>
                    <a:pt x="5689" y="7427"/>
                  </a:cubicBezTo>
                  <a:cubicBezTo>
                    <a:pt x="5798" y="7473"/>
                    <a:pt x="5853" y="7637"/>
                    <a:pt x="5990" y="7839"/>
                  </a:cubicBezTo>
                  <a:lnTo>
                    <a:pt x="5991" y="7838"/>
                  </a:lnTo>
                  <a:lnTo>
                    <a:pt x="5991" y="7838"/>
                  </a:lnTo>
                  <a:cubicBezTo>
                    <a:pt x="5629" y="8351"/>
                    <a:pt x="5285" y="8860"/>
                    <a:pt x="4904" y="9338"/>
                  </a:cubicBezTo>
                  <a:cubicBezTo>
                    <a:pt x="4871" y="9382"/>
                    <a:pt x="4772" y="9404"/>
                    <a:pt x="4676" y="9404"/>
                  </a:cubicBezTo>
                  <a:cubicBezTo>
                    <a:pt x="4590" y="9404"/>
                    <a:pt x="4506" y="9387"/>
                    <a:pt x="4469" y="9353"/>
                  </a:cubicBezTo>
                  <a:cubicBezTo>
                    <a:pt x="4364" y="9256"/>
                    <a:pt x="4281" y="8990"/>
                    <a:pt x="4341" y="8889"/>
                  </a:cubicBezTo>
                  <a:cubicBezTo>
                    <a:pt x="4629" y="8403"/>
                    <a:pt x="4959" y="7940"/>
                    <a:pt x="5298" y="7490"/>
                  </a:cubicBezTo>
                  <a:cubicBezTo>
                    <a:pt x="5342" y="7435"/>
                    <a:pt x="5456" y="7404"/>
                    <a:pt x="5558" y="7404"/>
                  </a:cubicBezTo>
                  <a:close/>
                  <a:moveTo>
                    <a:pt x="8274" y="8440"/>
                  </a:moveTo>
                  <a:cubicBezTo>
                    <a:pt x="8290" y="8440"/>
                    <a:pt x="8305" y="8441"/>
                    <a:pt x="8319" y="8443"/>
                  </a:cubicBezTo>
                  <a:cubicBezTo>
                    <a:pt x="8434" y="8462"/>
                    <a:pt x="8516" y="8696"/>
                    <a:pt x="8631" y="8856"/>
                  </a:cubicBezTo>
                  <a:cubicBezTo>
                    <a:pt x="8430" y="9424"/>
                    <a:pt x="8274" y="9969"/>
                    <a:pt x="8029" y="10474"/>
                  </a:cubicBezTo>
                  <a:cubicBezTo>
                    <a:pt x="7957" y="10626"/>
                    <a:pt x="7654" y="10671"/>
                    <a:pt x="7457" y="10763"/>
                  </a:cubicBezTo>
                  <a:cubicBezTo>
                    <a:pt x="7370" y="10566"/>
                    <a:pt x="7174" y="10332"/>
                    <a:pt x="7224" y="10172"/>
                  </a:cubicBezTo>
                  <a:cubicBezTo>
                    <a:pt x="7376" y="9649"/>
                    <a:pt x="7595" y="9140"/>
                    <a:pt x="7838" y="8654"/>
                  </a:cubicBezTo>
                  <a:cubicBezTo>
                    <a:pt x="7896" y="8538"/>
                    <a:pt x="8121" y="8440"/>
                    <a:pt x="8274" y="8440"/>
                  </a:cubicBezTo>
                  <a:close/>
                  <a:moveTo>
                    <a:pt x="2631" y="9349"/>
                  </a:moveTo>
                  <a:cubicBezTo>
                    <a:pt x="2656" y="9349"/>
                    <a:pt x="2679" y="9352"/>
                    <a:pt x="2697" y="9359"/>
                  </a:cubicBezTo>
                  <a:cubicBezTo>
                    <a:pt x="2788" y="9401"/>
                    <a:pt x="2825" y="9585"/>
                    <a:pt x="2935" y="9805"/>
                  </a:cubicBezTo>
                  <a:cubicBezTo>
                    <a:pt x="2613" y="10230"/>
                    <a:pt x="2311" y="10666"/>
                    <a:pt x="1967" y="11069"/>
                  </a:cubicBezTo>
                  <a:cubicBezTo>
                    <a:pt x="1923" y="11120"/>
                    <a:pt x="1823" y="11124"/>
                    <a:pt x="1718" y="11124"/>
                  </a:cubicBezTo>
                  <a:cubicBezTo>
                    <a:pt x="1699" y="11124"/>
                    <a:pt x="1678" y="11124"/>
                    <a:pt x="1658" y="11124"/>
                  </a:cubicBezTo>
                  <a:cubicBezTo>
                    <a:pt x="1613" y="11124"/>
                    <a:pt x="1568" y="11124"/>
                    <a:pt x="1527" y="11129"/>
                  </a:cubicBezTo>
                  <a:cubicBezTo>
                    <a:pt x="1519" y="10978"/>
                    <a:pt x="1445" y="10789"/>
                    <a:pt x="1504" y="10684"/>
                  </a:cubicBezTo>
                  <a:cubicBezTo>
                    <a:pt x="1759" y="10266"/>
                    <a:pt x="2036" y="9863"/>
                    <a:pt x="2335" y="9474"/>
                  </a:cubicBezTo>
                  <a:cubicBezTo>
                    <a:pt x="2386" y="9404"/>
                    <a:pt x="2529" y="9349"/>
                    <a:pt x="2631" y="9349"/>
                  </a:cubicBezTo>
                  <a:close/>
                  <a:moveTo>
                    <a:pt x="11556" y="9232"/>
                  </a:moveTo>
                  <a:cubicBezTo>
                    <a:pt x="11665" y="9402"/>
                    <a:pt x="11780" y="9572"/>
                    <a:pt x="11871" y="9746"/>
                  </a:cubicBezTo>
                  <a:cubicBezTo>
                    <a:pt x="11903" y="9805"/>
                    <a:pt x="11876" y="9892"/>
                    <a:pt x="11876" y="9966"/>
                  </a:cubicBezTo>
                  <a:cubicBezTo>
                    <a:pt x="11894" y="9966"/>
                    <a:pt x="11913" y="9969"/>
                    <a:pt x="11931" y="9975"/>
                  </a:cubicBezTo>
                  <a:lnTo>
                    <a:pt x="11932" y="9973"/>
                  </a:lnTo>
                  <a:lnTo>
                    <a:pt x="11932" y="9973"/>
                  </a:lnTo>
                  <a:cubicBezTo>
                    <a:pt x="11821" y="10396"/>
                    <a:pt x="11766" y="10840"/>
                    <a:pt x="11583" y="11226"/>
                  </a:cubicBezTo>
                  <a:cubicBezTo>
                    <a:pt x="11495" y="11419"/>
                    <a:pt x="11188" y="11511"/>
                    <a:pt x="10978" y="11648"/>
                  </a:cubicBezTo>
                  <a:cubicBezTo>
                    <a:pt x="10877" y="11423"/>
                    <a:pt x="10670" y="11180"/>
                    <a:pt x="10703" y="10969"/>
                  </a:cubicBezTo>
                  <a:cubicBezTo>
                    <a:pt x="10771" y="10511"/>
                    <a:pt x="10927" y="10052"/>
                    <a:pt x="11110" y="9617"/>
                  </a:cubicBezTo>
                  <a:cubicBezTo>
                    <a:pt x="11175" y="9457"/>
                    <a:pt x="11404" y="9360"/>
                    <a:pt x="11556" y="9232"/>
                  </a:cubicBezTo>
                  <a:close/>
                  <a:moveTo>
                    <a:pt x="14979" y="9676"/>
                  </a:moveTo>
                  <a:cubicBezTo>
                    <a:pt x="15103" y="9855"/>
                    <a:pt x="15241" y="10034"/>
                    <a:pt x="15351" y="10222"/>
                  </a:cubicBezTo>
                  <a:cubicBezTo>
                    <a:pt x="15391" y="10295"/>
                    <a:pt x="15369" y="10401"/>
                    <a:pt x="15378" y="10556"/>
                  </a:cubicBezTo>
                  <a:lnTo>
                    <a:pt x="15378" y="10556"/>
                  </a:lnTo>
                  <a:cubicBezTo>
                    <a:pt x="15332" y="10817"/>
                    <a:pt x="15332" y="11170"/>
                    <a:pt x="15199" y="11455"/>
                  </a:cubicBezTo>
                  <a:cubicBezTo>
                    <a:pt x="15098" y="11680"/>
                    <a:pt x="14833" y="11964"/>
                    <a:pt x="14631" y="11969"/>
                  </a:cubicBezTo>
                  <a:cubicBezTo>
                    <a:pt x="14625" y="11969"/>
                    <a:pt x="14618" y="11969"/>
                    <a:pt x="14612" y="11969"/>
                  </a:cubicBezTo>
                  <a:cubicBezTo>
                    <a:pt x="14263" y="11969"/>
                    <a:pt x="14215" y="11614"/>
                    <a:pt x="14265" y="11313"/>
                  </a:cubicBezTo>
                  <a:cubicBezTo>
                    <a:pt x="14328" y="10919"/>
                    <a:pt x="14402" y="10515"/>
                    <a:pt x="14539" y="10145"/>
                  </a:cubicBezTo>
                  <a:cubicBezTo>
                    <a:pt x="14604" y="9960"/>
                    <a:pt x="14828" y="9828"/>
                    <a:pt x="14979" y="9676"/>
                  </a:cubicBezTo>
                  <a:close/>
                  <a:moveTo>
                    <a:pt x="4191" y="10944"/>
                  </a:moveTo>
                  <a:cubicBezTo>
                    <a:pt x="4291" y="10944"/>
                    <a:pt x="4590" y="11067"/>
                    <a:pt x="4629" y="11172"/>
                  </a:cubicBezTo>
                  <a:cubicBezTo>
                    <a:pt x="4744" y="11478"/>
                    <a:pt x="3979" y="12355"/>
                    <a:pt x="3506" y="12363"/>
                  </a:cubicBezTo>
                  <a:lnTo>
                    <a:pt x="3507" y="12362"/>
                  </a:lnTo>
                  <a:cubicBezTo>
                    <a:pt x="3465" y="12257"/>
                    <a:pt x="3310" y="12045"/>
                    <a:pt x="3360" y="11964"/>
                  </a:cubicBezTo>
                  <a:cubicBezTo>
                    <a:pt x="3592" y="11600"/>
                    <a:pt x="3860" y="11261"/>
                    <a:pt x="4162" y="10952"/>
                  </a:cubicBezTo>
                  <a:cubicBezTo>
                    <a:pt x="4167" y="10947"/>
                    <a:pt x="4177" y="10944"/>
                    <a:pt x="4191" y="10944"/>
                  </a:cubicBezTo>
                  <a:close/>
                  <a:moveTo>
                    <a:pt x="8673" y="12370"/>
                  </a:moveTo>
                  <a:cubicBezTo>
                    <a:pt x="8691" y="12370"/>
                    <a:pt x="8709" y="12372"/>
                    <a:pt x="8724" y="12377"/>
                  </a:cubicBezTo>
                  <a:cubicBezTo>
                    <a:pt x="8838" y="12404"/>
                    <a:pt x="9011" y="12629"/>
                    <a:pt x="8984" y="12715"/>
                  </a:cubicBezTo>
                  <a:lnTo>
                    <a:pt x="8985" y="12714"/>
                  </a:lnTo>
                  <a:lnTo>
                    <a:pt x="8985" y="12714"/>
                  </a:lnTo>
                  <a:cubicBezTo>
                    <a:pt x="8874" y="13105"/>
                    <a:pt x="8718" y="13480"/>
                    <a:pt x="8535" y="13843"/>
                  </a:cubicBezTo>
                  <a:cubicBezTo>
                    <a:pt x="8504" y="13906"/>
                    <a:pt x="8360" y="13953"/>
                    <a:pt x="8249" y="13953"/>
                  </a:cubicBezTo>
                  <a:cubicBezTo>
                    <a:pt x="8215" y="13953"/>
                    <a:pt x="8184" y="13948"/>
                    <a:pt x="8160" y="13938"/>
                  </a:cubicBezTo>
                  <a:cubicBezTo>
                    <a:pt x="8063" y="13902"/>
                    <a:pt x="8022" y="13719"/>
                    <a:pt x="7944" y="13576"/>
                  </a:cubicBezTo>
                  <a:cubicBezTo>
                    <a:pt x="8072" y="13223"/>
                    <a:pt x="8169" y="12871"/>
                    <a:pt x="8329" y="12554"/>
                  </a:cubicBezTo>
                  <a:cubicBezTo>
                    <a:pt x="8373" y="12459"/>
                    <a:pt x="8551" y="12370"/>
                    <a:pt x="8673" y="12370"/>
                  </a:cubicBezTo>
                  <a:close/>
                  <a:moveTo>
                    <a:pt x="12986" y="12939"/>
                  </a:moveTo>
                  <a:cubicBezTo>
                    <a:pt x="12990" y="12939"/>
                    <a:pt x="12995" y="12940"/>
                    <a:pt x="12999" y="12940"/>
                  </a:cubicBezTo>
                  <a:cubicBezTo>
                    <a:pt x="13119" y="12958"/>
                    <a:pt x="13325" y="13109"/>
                    <a:pt x="13310" y="13174"/>
                  </a:cubicBezTo>
                  <a:lnTo>
                    <a:pt x="13312" y="13173"/>
                  </a:lnTo>
                  <a:lnTo>
                    <a:pt x="13312" y="13173"/>
                  </a:lnTo>
                  <a:cubicBezTo>
                    <a:pt x="13229" y="13696"/>
                    <a:pt x="13117" y="14213"/>
                    <a:pt x="12976" y="14723"/>
                  </a:cubicBezTo>
                  <a:cubicBezTo>
                    <a:pt x="12961" y="14777"/>
                    <a:pt x="12789" y="14839"/>
                    <a:pt x="12675" y="14839"/>
                  </a:cubicBezTo>
                  <a:cubicBezTo>
                    <a:pt x="12644" y="14839"/>
                    <a:pt x="12617" y="14834"/>
                    <a:pt x="12600" y="14824"/>
                  </a:cubicBezTo>
                  <a:cubicBezTo>
                    <a:pt x="12467" y="14746"/>
                    <a:pt x="12389" y="14567"/>
                    <a:pt x="12293" y="14439"/>
                  </a:cubicBezTo>
                  <a:cubicBezTo>
                    <a:pt x="12444" y="13971"/>
                    <a:pt x="12568" y="13550"/>
                    <a:pt x="12724" y="13142"/>
                  </a:cubicBezTo>
                  <a:cubicBezTo>
                    <a:pt x="12759" y="13055"/>
                    <a:pt x="12904" y="12939"/>
                    <a:pt x="12986" y="12939"/>
                  </a:cubicBezTo>
                  <a:close/>
                  <a:moveTo>
                    <a:pt x="16369" y="13187"/>
                  </a:moveTo>
                  <a:cubicBezTo>
                    <a:pt x="16462" y="13187"/>
                    <a:pt x="16562" y="13204"/>
                    <a:pt x="16593" y="13242"/>
                  </a:cubicBezTo>
                  <a:cubicBezTo>
                    <a:pt x="16703" y="13389"/>
                    <a:pt x="16726" y="13604"/>
                    <a:pt x="16804" y="13833"/>
                  </a:cubicBezTo>
                  <a:cubicBezTo>
                    <a:pt x="16675" y="14108"/>
                    <a:pt x="16570" y="14401"/>
                    <a:pt x="16400" y="14649"/>
                  </a:cubicBezTo>
                  <a:cubicBezTo>
                    <a:pt x="16331" y="14749"/>
                    <a:pt x="16140" y="14849"/>
                    <a:pt x="16023" y="14849"/>
                  </a:cubicBezTo>
                  <a:cubicBezTo>
                    <a:pt x="16000" y="14849"/>
                    <a:pt x="15980" y="14845"/>
                    <a:pt x="15965" y="14837"/>
                  </a:cubicBezTo>
                  <a:cubicBezTo>
                    <a:pt x="15841" y="14782"/>
                    <a:pt x="15718" y="14525"/>
                    <a:pt x="15750" y="14397"/>
                  </a:cubicBezTo>
                  <a:cubicBezTo>
                    <a:pt x="15851" y="13993"/>
                    <a:pt x="16011" y="13604"/>
                    <a:pt x="16185" y="13229"/>
                  </a:cubicBezTo>
                  <a:cubicBezTo>
                    <a:pt x="16199" y="13202"/>
                    <a:pt x="16281" y="13187"/>
                    <a:pt x="16369" y="13187"/>
                  </a:cubicBezTo>
                  <a:close/>
                  <a:moveTo>
                    <a:pt x="7944" y="0"/>
                  </a:moveTo>
                  <a:cubicBezTo>
                    <a:pt x="5827" y="3969"/>
                    <a:pt x="3067" y="7435"/>
                    <a:pt x="1" y="10740"/>
                  </a:cubicBezTo>
                  <a:cubicBezTo>
                    <a:pt x="1082" y="11303"/>
                    <a:pt x="2104" y="11936"/>
                    <a:pt x="3196" y="12385"/>
                  </a:cubicBezTo>
                  <a:cubicBezTo>
                    <a:pt x="5015" y="13141"/>
                    <a:pt x="6890" y="13774"/>
                    <a:pt x="8737" y="14475"/>
                  </a:cubicBezTo>
                  <a:cubicBezTo>
                    <a:pt x="11280" y="15451"/>
                    <a:pt x="13948" y="15768"/>
                    <a:pt x="16638" y="15947"/>
                  </a:cubicBezTo>
                  <a:cubicBezTo>
                    <a:pt x="16695" y="15951"/>
                    <a:pt x="16750" y="15955"/>
                    <a:pt x="16801" y="15955"/>
                  </a:cubicBezTo>
                  <a:cubicBezTo>
                    <a:pt x="16973" y="15955"/>
                    <a:pt x="17105" y="15906"/>
                    <a:pt x="17147" y="15634"/>
                  </a:cubicBezTo>
                  <a:cubicBezTo>
                    <a:pt x="17542" y="13013"/>
                    <a:pt x="18074" y="10404"/>
                    <a:pt x="18106" y="7741"/>
                  </a:cubicBezTo>
                  <a:cubicBezTo>
                    <a:pt x="18110" y="7440"/>
                    <a:pt x="18078" y="7137"/>
                    <a:pt x="18060" y="6839"/>
                  </a:cubicBezTo>
                  <a:cubicBezTo>
                    <a:pt x="17203" y="6752"/>
                    <a:pt x="16419" y="6688"/>
                    <a:pt x="15635" y="6596"/>
                  </a:cubicBezTo>
                  <a:cubicBezTo>
                    <a:pt x="13371" y="6340"/>
                    <a:pt x="11469" y="5244"/>
                    <a:pt x="9759" y="3837"/>
                  </a:cubicBezTo>
                  <a:cubicBezTo>
                    <a:pt x="8604" y="2888"/>
                    <a:pt x="8045" y="1550"/>
                    <a:pt x="79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8"/>
            <p:cNvSpPr/>
            <p:nvPr/>
          </p:nvSpPr>
          <p:spPr>
            <a:xfrm>
              <a:off x="7724075" y="2829275"/>
              <a:ext cx="26375" cy="47975"/>
            </a:xfrm>
            <a:custGeom>
              <a:avLst/>
              <a:gdLst/>
              <a:ahLst/>
              <a:cxnLst/>
              <a:rect l="l" t="t" r="r" b="b"/>
              <a:pathLst>
                <a:path w="1055" h="1919" extrusionOk="0">
                  <a:moveTo>
                    <a:pt x="653" y="1"/>
                  </a:moveTo>
                  <a:cubicBezTo>
                    <a:pt x="528" y="1"/>
                    <a:pt x="285" y="88"/>
                    <a:pt x="266" y="163"/>
                  </a:cubicBezTo>
                  <a:cubicBezTo>
                    <a:pt x="131" y="621"/>
                    <a:pt x="43" y="1093"/>
                    <a:pt x="5" y="1570"/>
                  </a:cubicBezTo>
                  <a:cubicBezTo>
                    <a:pt x="0" y="1684"/>
                    <a:pt x="253" y="1886"/>
                    <a:pt x="413" y="1917"/>
                  </a:cubicBezTo>
                  <a:cubicBezTo>
                    <a:pt x="418" y="1918"/>
                    <a:pt x="423" y="1919"/>
                    <a:pt x="428" y="1919"/>
                  </a:cubicBezTo>
                  <a:cubicBezTo>
                    <a:pt x="538" y="1919"/>
                    <a:pt x="737" y="1741"/>
                    <a:pt x="789" y="1610"/>
                  </a:cubicBezTo>
                  <a:cubicBezTo>
                    <a:pt x="908" y="1309"/>
                    <a:pt x="954" y="983"/>
                    <a:pt x="1054" y="552"/>
                  </a:cubicBezTo>
                  <a:cubicBezTo>
                    <a:pt x="968" y="401"/>
                    <a:pt x="880" y="167"/>
                    <a:pt x="716" y="16"/>
                  </a:cubicBezTo>
                  <a:cubicBezTo>
                    <a:pt x="704" y="5"/>
                    <a:pt x="681" y="1"/>
                    <a:pt x="6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8"/>
            <p:cNvSpPr/>
            <p:nvPr/>
          </p:nvSpPr>
          <p:spPr>
            <a:xfrm>
              <a:off x="7698200" y="2747250"/>
              <a:ext cx="25575" cy="43625"/>
            </a:xfrm>
            <a:custGeom>
              <a:avLst/>
              <a:gdLst/>
              <a:ahLst/>
              <a:cxnLst/>
              <a:rect l="l" t="t" r="r" b="b"/>
              <a:pathLst>
                <a:path w="1023" h="1745" extrusionOk="0">
                  <a:moveTo>
                    <a:pt x="687" y="0"/>
                  </a:moveTo>
                  <a:cubicBezTo>
                    <a:pt x="631" y="0"/>
                    <a:pt x="490" y="40"/>
                    <a:pt x="430" y="87"/>
                  </a:cubicBezTo>
                  <a:cubicBezTo>
                    <a:pt x="151" y="318"/>
                    <a:pt x="0" y="1225"/>
                    <a:pt x="188" y="1527"/>
                  </a:cubicBezTo>
                  <a:cubicBezTo>
                    <a:pt x="274" y="1668"/>
                    <a:pt x="369" y="1745"/>
                    <a:pt x="460" y="1745"/>
                  </a:cubicBezTo>
                  <a:cubicBezTo>
                    <a:pt x="548" y="1745"/>
                    <a:pt x="633" y="1674"/>
                    <a:pt x="705" y="1519"/>
                  </a:cubicBezTo>
                  <a:cubicBezTo>
                    <a:pt x="834" y="1243"/>
                    <a:pt x="913" y="941"/>
                    <a:pt x="1022" y="610"/>
                  </a:cubicBezTo>
                  <a:cubicBezTo>
                    <a:pt x="916" y="404"/>
                    <a:pt x="829" y="194"/>
                    <a:pt x="710" y="6"/>
                  </a:cubicBezTo>
                  <a:cubicBezTo>
                    <a:pt x="707" y="2"/>
                    <a:pt x="699" y="0"/>
                    <a:pt x="6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8"/>
            <p:cNvSpPr/>
            <p:nvPr/>
          </p:nvSpPr>
          <p:spPr>
            <a:xfrm>
              <a:off x="7691075" y="3111300"/>
              <a:ext cx="27175" cy="41575"/>
            </a:xfrm>
            <a:custGeom>
              <a:avLst/>
              <a:gdLst/>
              <a:ahLst/>
              <a:cxnLst/>
              <a:rect l="l" t="t" r="r" b="b"/>
              <a:pathLst>
                <a:path w="1087" h="1663" extrusionOk="0">
                  <a:moveTo>
                    <a:pt x="649" y="1"/>
                  </a:moveTo>
                  <a:cubicBezTo>
                    <a:pt x="562" y="1"/>
                    <a:pt x="481" y="15"/>
                    <a:pt x="468" y="42"/>
                  </a:cubicBezTo>
                  <a:cubicBezTo>
                    <a:pt x="293" y="418"/>
                    <a:pt x="134" y="807"/>
                    <a:pt x="33" y="1211"/>
                  </a:cubicBezTo>
                  <a:cubicBezTo>
                    <a:pt x="1" y="1339"/>
                    <a:pt x="125" y="1596"/>
                    <a:pt x="248" y="1651"/>
                  </a:cubicBezTo>
                  <a:cubicBezTo>
                    <a:pt x="263" y="1659"/>
                    <a:pt x="283" y="1663"/>
                    <a:pt x="306" y="1663"/>
                  </a:cubicBezTo>
                  <a:cubicBezTo>
                    <a:pt x="423" y="1663"/>
                    <a:pt x="614" y="1562"/>
                    <a:pt x="683" y="1462"/>
                  </a:cubicBezTo>
                  <a:cubicBezTo>
                    <a:pt x="853" y="1215"/>
                    <a:pt x="958" y="921"/>
                    <a:pt x="1087" y="647"/>
                  </a:cubicBezTo>
                  <a:cubicBezTo>
                    <a:pt x="1009" y="418"/>
                    <a:pt x="986" y="202"/>
                    <a:pt x="876" y="56"/>
                  </a:cubicBezTo>
                  <a:cubicBezTo>
                    <a:pt x="845" y="18"/>
                    <a:pt x="743" y="1"/>
                    <a:pt x="6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8"/>
            <p:cNvSpPr/>
            <p:nvPr/>
          </p:nvSpPr>
          <p:spPr>
            <a:xfrm>
              <a:off x="6475425" y="3062950"/>
              <a:ext cx="1247075" cy="428875"/>
            </a:xfrm>
            <a:custGeom>
              <a:avLst/>
              <a:gdLst/>
              <a:ahLst/>
              <a:cxnLst/>
              <a:rect l="l" t="t" r="r" b="b"/>
              <a:pathLst>
                <a:path w="49883" h="17155" extrusionOk="0">
                  <a:moveTo>
                    <a:pt x="32255" y="0"/>
                  </a:moveTo>
                  <a:cubicBezTo>
                    <a:pt x="32057" y="230"/>
                    <a:pt x="31874" y="486"/>
                    <a:pt x="31655" y="702"/>
                  </a:cubicBezTo>
                  <a:cubicBezTo>
                    <a:pt x="29463" y="2838"/>
                    <a:pt x="27231" y="4924"/>
                    <a:pt x="24555" y="6473"/>
                  </a:cubicBezTo>
                  <a:cubicBezTo>
                    <a:pt x="23065" y="7335"/>
                    <a:pt x="21649" y="8315"/>
                    <a:pt x="19989" y="8865"/>
                  </a:cubicBezTo>
                  <a:cubicBezTo>
                    <a:pt x="18045" y="9509"/>
                    <a:pt x="16066" y="9774"/>
                    <a:pt x="14067" y="9774"/>
                  </a:cubicBezTo>
                  <a:cubicBezTo>
                    <a:pt x="13148" y="9774"/>
                    <a:pt x="12225" y="9718"/>
                    <a:pt x="11299" y="9617"/>
                  </a:cubicBezTo>
                  <a:cubicBezTo>
                    <a:pt x="9369" y="9407"/>
                    <a:pt x="7508" y="8943"/>
                    <a:pt x="5899" y="7783"/>
                  </a:cubicBezTo>
                  <a:cubicBezTo>
                    <a:pt x="5235" y="7307"/>
                    <a:pt x="4612" y="6780"/>
                    <a:pt x="4002" y="6298"/>
                  </a:cubicBezTo>
                  <a:cubicBezTo>
                    <a:pt x="2681" y="7531"/>
                    <a:pt x="1348" y="8774"/>
                    <a:pt x="1" y="10025"/>
                  </a:cubicBezTo>
                  <a:cubicBezTo>
                    <a:pt x="973" y="11176"/>
                    <a:pt x="2058" y="12367"/>
                    <a:pt x="3493" y="13160"/>
                  </a:cubicBezTo>
                  <a:cubicBezTo>
                    <a:pt x="4763" y="13852"/>
                    <a:pt x="6028" y="14558"/>
                    <a:pt x="7338" y="15163"/>
                  </a:cubicBezTo>
                  <a:cubicBezTo>
                    <a:pt x="8365" y="15631"/>
                    <a:pt x="9433" y="16088"/>
                    <a:pt x="10529" y="16300"/>
                  </a:cubicBezTo>
                  <a:cubicBezTo>
                    <a:pt x="12450" y="16675"/>
                    <a:pt x="14398" y="16914"/>
                    <a:pt x="16346" y="17097"/>
                  </a:cubicBezTo>
                  <a:cubicBezTo>
                    <a:pt x="16804" y="17141"/>
                    <a:pt x="17267" y="17155"/>
                    <a:pt x="17727" y="17155"/>
                  </a:cubicBezTo>
                  <a:cubicBezTo>
                    <a:pt x="18462" y="17155"/>
                    <a:pt x="19193" y="17121"/>
                    <a:pt x="19897" y="17121"/>
                  </a:cubicBezTo>
                  <a:cubicBezTo>
                    <a:pt x="19957" y="16759"/>
                    <a:pt x="19957" y="16437"/>
                    <a:pt x="20058" y="16153"/>
                  </a:cubicBezTo>
                  <a:cubicBezTo>
                    <a:pt x="20578" y="14687"/>
                    <a:pt x="22645" y="13408"/>
                    <a:pt x="24270" y="13408"/>
                  </a:cubicBezTo>
                  <a:cubicBezTo>
                    <a:pt x="24393" y="13408"/>
                    <a:pt x="24514" y="13416"/>
                    <a:pt x="24632" y="13431"/>
                  </a:cubicBezTo>
                  <a:cubicBezTo>
                    <a:pt x="26186" y="13633"/>
                    <a:pt x="27309" y="14457"/>
                    <a:pt x="28143" y="15726"/>
                  </a:cubicBezTo>
                  <a:cubicBezTo>
                    <a:pt x="28279" y="15934"/>
                    <a:pt x="28405" y="16035"/>
                    <a:pt x="28574" y="16035"/>
                  </a:cubicBezTo>
                  <a:cubicBezTo>
                    <a:pt x="28655" y="16035"/>
                    <a:pt x="28746" y="16011"/>
                    <a:pt x="28854" y="15966"/>
                  </a:cubicBezTo>
                  <a:cubicBezTo>
                    <a:pt x="30486" y="15264"/>
                    <a:pt x="32154" y="14641"/>
                    <a:pt x="33744" y="13861"/>
                  </a:cubicBezTo>
                  <a:cubicBezTo>
                    <a:pt x="34583" y="13454"/>
                    <a:pt x="35257" y="12716"/>
                    <a:pt x="36073" y="12247"/>
                  </a:cubicBezTo>
                  <a:cubicBezTo>
                    <a:pt x="37287" y="11561"/>
                    <a:pt x="38269" y="10625"/>
                    <a:pt x="39222" y="9635"/>
                  </a:cubicBezTo>
                  <a:cubicBezTo>
                    <a:pt x="39382" y="9466"/>
                    <a:pt x="39625" y="9369"/>
                    <a:pt x="39832" y="9241"/>
                  </a:cubicBezTo>
                  <a:cubicBezTo>
                    <a:pt x="39941" y="9429"/>
                    <a:pt x="40051" y="9617"/>
                    <a:pt x="40194" y="9864"/>
                  </a:cubicBezTo>
                  <a:cubicBezTo>
                    <a:pt x="43095" y="10126"/>
                    <a:pt x="46056" y="10396"/>
                    <a:pt x="49048" y="10671"/>
                  </a:cubicBezTo>
                  <a:cubicBezTo>
                    <a:pt x="49338" y="8928"/>
                    <a:pt x="49608" y="7293"/>
                    <a:pt x="49883" y="5611"/>
                  </a:cubicBezTo>
                  <a:cubicBezTo>
                    <a:pt x="43474" y="5377"/>
                    <a:pt x="37796" y="3159"/>
                    <a:pt x="3225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8"/>
            <p:cNvSpPr/>
            <p:nvPr/>
          </p:nvSpPr>
          <p:spPr>
            <a:xfrm>
              <a:off x="7363475" y="3326650"/>
              <a:ext cx="331650" cy="755125"/>
            </a:xfrm>
            <a:custGeom>
              <a:avLst/>
              <a:gdLst/>
              <a:ahLst/>
              <a:cxnLst/>
              <a:rect l="l" t="t" r="r" b="b"/>
              <a:pathLst>
                <a:path w="13266" h="30205" extrusionOk="0">
                  <a:moveTo>
                    <a:pt x="4198" y="0"/>
                  </a:moveTo>
                  <a:cubicBezTo>
                    <a:pt x="4020" y="0"/>
                    <a:pt x="3817" y="51"/>
                    <a:pt x="3690" y="151"/>
                  </a:cubicBezTo>
                  <a:cubicBezTo>
                    <a:pt x="2939" y="759"/>
                    <a:pt x="2199" y="1383"/>
                    <a:pt x="1485" y="2038"/>
                  </a:cubicBezTo>
                  <a:cubicBezTo>
                    <a:pt x="1242" y="2259"/>
                    <a:pt x="939" y="2570"/>
                    <a:pt x="922" y="2854"/>
                  </a:cubicBezTo>
                  <a:cubicBezTo>
                    <a:pt x="743" y="5994"/>
                    <a:pt x="582" y="9138"/>
                    <a:pt x="472" y="12287"/>
                  </a:cubicBezTo>
                  <a:cubicBezTo>
                    <a:pt x="384" y="14832"/>
                    <a:pt x="384" y="17379"/>
                    <a:pt x="316" y="19924"/>
                  </a:cubicBezTo>
                  <a:cubicBezTo>
                    <a:pt x="234" y="23036"/>
                    <a:pt x="123" y="26148"/>
                    <a:pt x="13" y="29260"/>
                  </a:cubicBezTo>
                  <a:cubicBezTo>
                    <a:pt x="0" y="29646"/>
                    <a:pt x="142" y="29773"/>
                    <a:pt x="508" y="29796"/>
                  </a:cubicBezTo>
                  <a:cubicBezTo>
                    <a:pt x="1164" y="29838"/>
                    <a:pt x="1820" y="29920"/>
                    <a:pt x="2475" y="29980"/>
                  </a:cubicBezTo>
                  <a:cubicBezTo>
                    <a:pt x="3500" y="30066"/>
                    <a:pt x="4524" y="30205"/>
                    <a:pt x="5545" y="30205"/>
                  </a:cubicBezTo>
                  <a:cubicBezTo>
                    <a:pt x="5560" y="30205"/>
                    <a:pt x="5576" y="30205"/>
                    <a:pt x="5592" y="30205"/>
                  </a:cubicBezTo>
                  <a:cubicBezTo>
                    <a:pt x="6270" y="30205"/>
                    <a:pt x="6944" y="29980"/>
                    <a:pt x="7668" y="29847"/>
                  </a:cubicBezTo>
                  <a:cubicBezTo>
                    <a:pt x="8442" y="25954"/>
                    <a:pt x="9227" y="22032"/>
                    <a:pt x="10020" y="18081"/>
                  </a:cubicBezTo>
                  <a:lnTo>
                    <a:pt x="9772" y="18031"/>
                  </a:lnTo>
                  <a:cubicBezTo>
                    <a:pt x="9631" y="18037"/>
                    <a:pt x="9474" y="18077"/>
                    <a:pt x="9337" y="18077"/>
                  </a:cubicBezTo>
                  <a:cubicBezTo>
                    <a:pt x="9273" y="18077"/>
                    <a:pt x="9214" y="18069"/>
                    <a:pt x="9162" y="18044"/>
                  </a:cubicBezTo>
                  <a:cubicBezTo>
                    <a:pt x="8943" y="17943"/>
                    <a:pt x="8740" y="17741"/>
                    <a:pt x="8603" y="17535"/>
                  </a:cubicBezTo>
                  <a:cubicBezTo>
                    <a:pt x="7403" y="15679"/>
                    <a:pt x="7131" y="13910"/>
                    <a:pt x="8434" y="12017"/>
                  </a:cubicBezTo>
                  <a:cubicBezTo>
                    <a:pt x="9104" y="11050"/>
                    <a:pt x="9856" y="10372"/>
                    <a:pt x="10981" y="10372"/>
                  </a:cubicBezTo>
                  <a:cubicBezTo>
                    <a:pt x="11109" y="10372"/>
                    <a:pt x="11242" y="10381"/>
                    <a:pt x="11381" y="10399"/>
                  </a:cubicBezTo>
                  <a:cubicBezTo>
                    <a:pt x="12009" y="7255"/>
                    <a:pt x="12632" y="4143"/>
                    <a:pt x="13265" y="985"/>
                  </a:cubicBezTo>
                  <a:cubicBezTo>
                    <a:pt x="12962" y="948"/>
                    <a:pt x="12655" y="902"/>
                    <a:pt x="12348" y="870"/>
                  </a:cubicBezTo>
                  <a:cubicBezTo>
                    <a:pt x="9658" y="572"/>
                    <a:pt x="6967" y="283"/>
                    <a:pt x="4277" y="4"/>
                  </a:cubicBezTo>
                  <a:cubicBezTo>
                    <a:pt x="4251" y="1"/>
                    <a:pt x="4225" y="0"/>
                    <a:pt x="419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8"/>
            <p:cNvSpPr/>
            <p:nvPr/>
          </p:nvSpPr>
          <p:spPr>
            <a:xfrm>
              <a:off x="7653525" y="3023550"/>
              <a:ext cx="29450" cy="57300"/>
            </a:xfrm>
            <a:custGeom>
              <a:avLst/>
              <a:gdLst/>
              <a:ahLst/>
              <a:cxnLst/>
              <a:rect l="l" t="t" r="r" b="b"/>
              <a:pathLst>
                <a:path w="1178" h="2292" extrusionOk="0">
                  <a:moveTo>
                    <a:pt x="765" y="0"/>
                  </a:moveTo>
                  <a:cubicBezTo>
                    <a:pt x="613" y="152"/>
                    <a:pt x="389" y="284"/>
                    <a:pt x="325" y="467"/>
                  </a:cubicBezTo>
                  <a:cubicBezTo>
                    <a:pt x="187" y="839"/>
                    <a:pt x="114" y="1242"/>
                    <a:pt x="50" y="1637"/>
                  </a:cubicBezTo>
                  <a:cubicBezTo>
                    <a:pt x="0" y="1938"/>
                    <a:pt x="48" y="2292"/>
                    <a:pt x="395" y="2292"/>
                  </a:cubicBezTo>
                  <a:cubicBezTo>
                    <a:pt x="402" y="2292"/>
                    <a:pt x="409" y="2292"/>
                    <a:pt x="416" y="2291"/>
                  </a:cubicBezTo>
                  <a:cubicBezTo>
                    <a:pt x="618" y="2287"/>
                    <a:pt x="884" y="2003"/>
                    <a:pt x="985" y="1778"/>
                  </a:cubicBezTo>
                  <a:cubicBezTo>
                    <a:pt x="1117" y="1494"/>
                    <a:pt x="1117" y="1141"/>
                    <a:pt x="1163" y="880"/>
                  </a:cubicBezTo>
                  <a:cubicBezTo>
                    <a:pt x="1154" y="724"/>
                    <a:pt x="1177" y="619"/>
                    <a:pt x="1136" y="545"/>
                  </a:cubicBezTo>
                  <a:cubicBezTo>
                    <a:pt x="1026" y="358"/>
                    <a:pt x="889" y="179"/>
                    <a:pt x="7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8"/>
            <p:cNvSpPr/>
            <p:nvPr/>
          </p:nvSpPr>
          <p:spPr>
            <a:xfrm>
              <a:off x="7614875" y="2771800"/>
              <a:ext cx="35550" cy="73025"/>
            </a:xfrm>
            <a:custGeom>
              <a:avLst/>
              <a:gdLst/>
              <a:ahLst/>
              <a:cxnLst/>
              <a:rect l="l" t="t" r="r" b="b"/>
              <a:pathLst>
                <a:path w="1422" h="2921" extrusionOk="0">
                  <a:moveTo>
                    <a:pt x="954" y="0"/>
                  </a:moveTo>
                  <a:cubicBezTo>
                    <a:pt x="788" y="188"/>
                    <a:pt x="582" y="358"/>
                    <a:pt x="477" y="573"/>
                  </a:cubicBezTo>
                  <a:cubicBezTo>
                    <a:pt x="340" y="867"/>
                    <a:pt x="266" y="1196"/>
                    <a:pt x="184" y="1513"/>
                  </a:cubicBezTo>
                  <a:cubicBezTo>
                    <a:pt x="111" y="1797"/>
                    <a:pt x="1" y="2090"/>
                    <a:pt x="28" y="2365"/>
                  </a:cubicBezTo>
                  <a:cubicBezTo>
                    <a:pt x="42" y="2558"/>
                    <a:pt x="256" y="2737"/>
                    <a:pt x="386" y="2920"/>
                  </a:cubicBezTo>
                  <a:cubicBezTo>
                    <a:pt x="546" y="2796"/>
                    <a:pt x="788" y="2704"/>
                    <a:pt x="843" y="2544"/>
                  </a:cubicBezTo>
                  <a:cubicBezTo>
                    <a:pt x="1059" y="1948"/>
                    <a:pt x="1215" y="1324"/>
                    <a:pt x="1421" y="615"/>
                  </a:cubicBezTo>
                  <a:cubicBezTo>
                    <a:pt x="1266" y="413"/>
                    <a:pt x="1110" y="205"/>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8"/>
            <p:cNvSpPr/>
            <p:nvPr/>
          </p:nvSpPr>
          <p:spPr>
            <a:xfrm>
              <a:off x="7623150" y="2951000"/>
              <a:ext cx="26125" cy="48300"/>
            </a:xfrm>
            <a:custGeom>
              <a:avLst/>
              <a:gdLst/>
              <a:ahLst/>
              <a:cxnLst/>
              <a:rect l="l" t="t" r="r" b="b"/>
              <a:pathLst>
                <a:path w="1045" h="1932" extrusionOk="0">
                  <a:moveTo>
                    <a:pt x="619" y="0"/>
                  </a:moveTo>
                  <a:cubicBezTo>
                    <a:pt x="476" y="161"/>
                    <a:pt x="280" y="298"/>
                    <a:pt x="206" y="482"/>
                  </a:cubicBezTo>
                  <a:cubicBezTo>
                    <a:pt x="87" y="784"/>
                    <a:pt x="9" y="1114"/>
                    <a:pt x="4" y="1436"/>
                  </a:cubicBezTo>
                  <a:cubicBezTo>
                    <a:pt x="0" y="1605"/>
                    <a:pt x="151" y="1889"/>
                    <a:pt x="289" y="1926"/>
                  </a:cubicBezTo>
                  <a:cubicBezTo>
                    <a:pt x="305" y="1930"/>
                    <a:pt x="324" y="1932"/>
                    <a:pt x="343" y="1932"/>
                  </a:cubicBezTo>
                  <a:cubicBezTo>
                    <a:pt x="502" y="1932"/>
                    <a:pt x="742" y="1809"/>
                    <a:pt x="812" y="1683"/>
                  </a:cubicBezTo>
                  <a:cubicBezTo>
                    <a:pt x="958" y="1421"/>
                    <a:pt x="989" y="1100"/>
                    <a:pt x="1044" y="894"/>
                  </a:cubicBezTo>
                  <a:cubicBezTo>
                    <a:pt x="1021" y="706"/>
                    <a:pt x="1035" y="601"/>
                    <a:pt x="989" y="528"/>
                  </a:cubicBezTo>
                  <a:cubicBezTo>
                    <a:pt x="880" y="344"/>
                    <a:pt x="747" y="174"/>
                    <a:pt x="6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8"/>
            <p:cNvSpPr/>
            <p:nvPr/>
          </p:nvSpPr>
          <p:spPr>
            <a:xfrm>
              <a:off x="7605475" y="3105125"/>
              <a:ext cx="25800" cy="47525"/>
            </a:xfrm>
            <a:custGeom>
              <a:avLst/>
              <a:gdLst/>
              <a:ahLst/>
              <a:cxnLst/>
              <a:rect l="l" t="t" r="r" b="b"/>
              <a:pathLst>
                <a:path w="1032" h="1901" extrusionOk="0">
                  <a:moveTo>
                    <a:pt x="693" y="0"/>
                  </a:moveTo>
                  <a:cubicBezTo>
                    <a:pt x="611" y="0"/>
                    <a:pt x="466" y="116"/>
                    <a:pt x="432" y="202"/>
                  </a:cubicBezTo>
                  <a:cubicBezTo>
                    <a:pt x="276" y="610"/>
                    <a:pt x="151" y="1032"/>
                    <a:pt x="1" y="1500"/>
                  </a:cubicBezTo>
                  <a:cubicBezTo>
                    <a:pt x="97" y="1628"/>
                    <a:pt x="175" y="1807"/>
                    <a:pt x="308" y="1885"/>
                  </a:cubicBezTo>
                  <a:cubicBezTo>
                    <a:pt x="326" y="1895"/>
                    <a:pt x="352" y="1900"/>
                    <a:pt x="383" y="1900"/>
                  </a:cubicBezTo>
                  <a:cubicBezTo>
                    <a:pt x="497" y="1900"/>
                    <a:pt x="669" y="1838"/>
                    <a:pt x="684" y="1784"/>
                  </a:cubicBezTo>
                  <a:cubicBezTo>
                    <a:pt x="824" y="1275"/>
                    <a:pt x="936" y="757"/>
                    <a:pt x="1019" y="235"/>
                  </a:cubicBezTo>
                  <a:cubicBezTo>
                    <a:pt x="1032" y="170"/>
                    <a:pt x="826" y="19"/>
                    <a:pt x="706" y="1"/>
                  </a:cubicBezTo>
                  <a:cubicBezTo>
                    <a:pt x="702" y="1"/>
                    <a:pt x="697" y="0"/>
                    <a:pt x="6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8"/>
            <p:cNvSpPr/>
            <p:nvPr/>
          </p:nvSpPr>
          <p:spPr>
            <a:xfrm>
              <a:off x="7564900" y="3012400"/>
              <a:ext cx="31550" cy="60450"/>
            </a:xfrm>
            <a:custGeom>
              <a:avLst/>
              <a:gdLst/>
              <a:ahLst/>
              <a:cxnLst/>
              <a:rect l="l" t="t" r="r" b="b"/>
              <a:pathLst>
                <a:path w="1262" h="2418" extrusionOk="0">
                  <a:moveTo>
                    <a:pt x="886" y="1"/>
                  </a:moveTo>
                  <a:cubicBezTo>
                    <a:pt x="734" y="129"/>
                    <a:pt x="505" y="226"/>
                    <a:pt x="441" y="387"/>
                  </a:cubicBezTo>
                  <a:cubicBezTo>
                    <a:pt x="257" y="822"/>
                    <a:pt x="101" y="1280"/>
                    <a:pt x="33" y="1738"/>
                  </a:cubicBezTo>
                  <a:cubicBezTo>
                    <a:pt x="0" y="1950"/>
                    <a:pt x="207" y="2192"/>
                    <a:pt x="308" y="2417"/>
                  </a:cubicBezTo>
                  <a:cubicBezTo>
                    <a:pt x="519" y="2279"/>
                    <a:pt x="826" y="2187"/>
                    <a:pt x="913" y="1995"/>
                  </a:cubicBezTo>
                  <a:cubicBezTo>
                    <a:pt x="1097" y="1610"/>
                    <a:pt x="1152" y="1166"/>
                    <a:pt x="1262" y="743"/>
                  </a:cubicBezTo>
                  <a:cubicBezTo>
                    <a:pt x="1243" y="739"/>
                    <a:pt x="1224" y="736"/>
                    <a:pt x="1207" y="735"/>
                  </a:cubicBezTo>
                  <a:cubicBezTo>
                    <a:pt x="1207" y="661"/>
                    <a:pt x="1234" y="575"/>
                    <a:pt x="1201" y="515"/>
                  </a:cubicBezTo>
                  <a:cubicBezTo>
                    <a:pt x="1110" y="341"/>
                    <a:pt x="995" y="171"/>
                    <a:pt x="8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8"/>
            <p:cNvSpPr/>
            <p:nvPr/>
          </p:nvSpPr>
          <p:spPr>
            <a:xfrm>
              <a:off x="7517700" y="2920625"/>
              <a:ext cx="43575" cy="57400"/>
            </a:xfrm>
            <a:custGeom>
              <a:avLst/>
              <a:gdLst/>
              <a:ahLst/>
              <a:cxnLst/>
              <a:rect l="l" t="t" r="r" b="b"/>
              <a:pathLst>
                <a:path w="1743" h="2296" extrusionOk="0">
                  <a:moveTo>
                    <a:pt x="1401" y="0"/>
                  </a:moveTo>
                  <a:cubicBezTo>
                    <a:pt x="1303" y="0"/>
                    <a:pt x="1190" y="28"/>
                    <a:pt x="1156" y="74"/>
                  </a:cubicBezTo>
                  <a:cubicBezTo>
                    <a:pt x="757" y="634"/>
                    <a:pt x="390" y="1216"/>
                    <a:pt x="1" y="1812"/>
                  </a:cubicBezTo>
                  <a:cubicBezTo>
                    <a:pt x="161" y="2031"/>
                    <a:pt x="234" y="2247"/>
                    <a:pt x="363" y="2283"/>
                  </a:cubicBezTo>
                  <a:cubicBezTo>
                    <a:pt x="388" y="2291"/>
                    <a:pt x="419" y="2295"/>
                    <a:pt x="453" y="2295"/>
                  </a:cubicBezTo>
                  <a:cubicBezTo>
                    <a:pt x="593" y="2295"/>
                    <a:pt x="779" y="2230"/>
                    <a:pt x="830" y="2142"/>
                  </a:cubicBezTo>
                  <a:cubicBezTo>
                    <a:pt x="1150" y="1589"/>
                    <a:pt x="1441" y="1020"/>
                    <a:pt x="1701" y="436"/>
                  </a:cubicBezTo>
                  <a:cubicBezTo>
                    <a:pt x="1743" y="340"/>
                    <a:pt x="1642" y="115"/>
                    <a:pt x="1541" y="33"/>
                  </a:cubicBezTo>
                  <a:cubicBezTo>
                    <a:pt x="1513" y="10"/>
                    <a:pt x="1460" y="0"/>
                    <a:pt x="14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8"/>
            <p:cNvSpPr/>
            <p:nvPr/>
          </p:nvSpPr>
          <p:spPr>
            <a:xfrm>
              <a:off x="7496700" y="3090875"/>
              <a:ext cx="26775" cy="39600"/>
            </a:xfrm>
            <a:custGeom>
              <a:avLst/>
              <a:gdLst/>
              <a:ahLst/>
              <a:cxnLst/>
              <a:rect l="l" t="t" r="r" b="b"/>
              <a:pathLst>
                <a:path w="1071" h="1584" extrusionOk="0">
                  <a:moveTo>
                    <a:pt x="733" y="0"/>
                  </a:moveTo>
                  <a:cubicBezTo>
                    <a:pt x="611" y="0"/>
                    <a:pt x="431" y="90"/>
                    <a:pt x="386" y="185"/>
                  </a:cubicBezTo>
                  <a:cubicBezTo>
                    <a:pt x="225" y="501"/>
                    <a:pt x="129" y="854"/>
                    <a:pt x="1" y="1207"/>
                  </a:cubicBezTo>
                  <a:cubicBezTo>
                    <a:pt x="80" y="1350"/>
                    <a:pt x="120" y="1533"/>
                    <a:pt x="217" y="1569"/>
                  </a:cubicBezTo>
                  <a:cubicBezTo>
                    <a:pt x="240" y="1579"/>
                    <a:pt x="271" y="1583"/>
                    <a:pt x="304" y="1583"/>
                  </a:cubicBezTo>
                  <a:cubicBezTo>
                    <a:pt x="416" y="1583"/>
                    <a:pt x="561" y="1536"/>
                    <a:pt x="593" y="1473"/>
                  </a:cubicBezTo>
                  <a:cubicBezTo>
                    <a:pt x="776" y="1111"/>
                    <a:pt x="932" y="736"/>
                    <a:pt x="1042" y="345"/>
                  </a:cubicBezTo>
                  <a:cubicBezTo>
                    <a:pt x="1070" y="259"/>
                    <a:pt x="896" y="34"/>
                    <a:pt x="782" y="6"/>
                  </a:cubicBezTo>
                  <a:cubicBezTo>
                    <a:pt x="767" y="2"/>
                    <a:pt x="750" y="0"/>
                    <a:pt x="7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8"/>
            <p:cNvSpPr/>
            <p:nvPr/>
          </p:nvSpPr>
          <p:spPr>
            <a:xfrm>
              <a:off x="7477475" y="2992650"/>
              <a:ext cx="36475" cy="58075"/>
            </a:xfrm>
            <a:custGeom>
              <a:avLst/>
              <a:gdLst/>
              <a:ahLst/>
              <a:cxnLst/>
              <a:rect l="l" t="t" r="r" b="b"/>
              <a:pathLst>
                <a:path w="1459" h="2323" extrusionOk="0">
                  <a:moveTo>
                    <a:pt x="1102" y="0"/>
                  </a:moveTo>
                  <a:cubicBezTo>
                    <a:pt x="948" y="0"/>
                    <a:pt x="723" y="98"/>
                    <a:pt x="667" y="214"/>
                  </a:cubicBezTo>
                  <a:cubicBezTo>
                    <a:pt x="423" y="700"/>
                    <a:pt x="203" y="1208"/>
                    <a:pt x="52" y="1731"/>
                  </a:cubicBezTo>
                  <a:cubicBezTo>
                    <a:pt x="1" y="1891"/>
                    <a:pt x="198" y="2125"/>
                    <a:pt x="285" y="2322"/>
                  </a:cubicBezTo>
                  <a:cubicBezTo>
                    <a:pt x="482" y="2230"/>
                    <a:pt x="785" y="2184"/>
                    <a:pt x="857" y="2034"/>
                  </a:cubicBezTo>
                  <a:cubicBezTo>
                    <a:pt x="1101" y="1529"/>
                    <a:pt x="1257" y="984"/>
                    <a:pt x="1458" y="416"/>
                  </a:cubicBezTo>
                  <a:cubicBezTo>
                    <a:pt x="1343" y="255"/>
                    <a:pt x="1261" y="21"/>
                    <a:pt x="1147" y="3"/>
                  </a:cubicBezTo>
                  <a:cubicBezTo>
                    <a:pt x="1133" y="1"/>
                    <a:pt x="1118" y="0"/>
                    <a:pt x="11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8"/>
            <p:cNvSpPr/>
            <p:nvPr/>
          </p:nvSpPr>
          <p:spPr>
            <a:xfrm>
              <a:off x="7456425" y="2891950"/>
              <a:ext cx="48275" cy="44075"/>
            </a:xfrm>
            <a:custGeom>
              <a:avLst/>
              <a:gdLst/>
              <a:ahLst/>
              <a:cxnLst/>
              <a:rect l="l" t="t" r="r" b="b"/>
              <a:pathLst>
                <a:path w="1931" h="1763" extrusionOk="0">
                  <a:moveTo>
                    <a:pt x="1601" y="0"/>
                  </a:moveTo>
                  <a:cubicBezTo>
                    <a:pt x="1543" y="0"/>
                    <a:pt x="1481" y="22"/>
                    <a:pt x="1421" y="71"/>
                  </a:cubicBezTo>
                  <a:cubicBezTo>
                    <a:pt x="979" y="418"/>
                    <a:pt x="572" y="808"/>
                    <a:pt x="206" y="1236"/>
                  </a:cubicBezTo>
                  <a:cubicBezTo>
                    <a:pt x="0" y="1486"/>
                    <a:pt x="204" y="1763"/>
                    <a:pt x="530" y="1763"/>
                  </a:cubicBezTo>
                  <a:cubicBezTo>
                    <a:pt x="538" y="1763"/>
                    <a:pt x="546" y="1762"/>
                    <a:pt x="554" y="1762"/>
                  </a:cubicBezTo>
                  <a:cubicBezTo>
                    <a:pt x="1013" y="1743"/>
                    <a:pt x="1869" y="923"/>
                    <a:pt x="1907" y="466"/>
                  </a:cubicBezTo>
                  <a:cubicBezTo>
                    <a:pt x="1931" y="203"/>
                    <a:pt x="1781" y="0"/>
                    <a:pt x="1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8"/>
            <p:cNvSpPr/>
            <p:nvPr/>
          </p:nvSpPr>
          <p:spPr>
            <a:xfrm>
              <a:off x="7405175" y="2966725"/>
              <a:ext cx="42775" cy="50000"/>
            </a:xfrm>
            <a:custGeom>
              <a:avLst/>
              <a:gdLst/>
              <a:ahLst/>
              <a:cxnLst/>
              <a:rect l="l" t="t" r="r" b="b"/>
              <a:pathLst>
                <a:path w="1711" h="2000" extrusionOk="0">
                  <a:moveTo>
                    <a:pt x="1277" y="0"/>
                  </a:moveTo>
                  <a:cubicBezTo>
                    <a:pt x="1175" y="0"/>
                    <a:pt x="1061" y="31"/>
                    <a:pt x="1018" y="86"/>
                  </a:cubicBezTo>
                  <a:cubicBezTo>
                    <a:pt x="678" y="536"/>
                    <a:pt x="349" y="999"/>
                    <a:pt x="60" y="1485"/>
                  </a:cubicBezTo>
                  <a:cubicBezTo>
                    <a:pt x="0" y="1585"/>
                    <a:pt x="83" y="1852"/>
                    <a:pt x="188" y="1947"/>
                  </a:cubicBezTo>
                  <a:cubicBezTo>
                    <a:pt x="225" y="1982"/>
                    <a:pt x="310" y="1999"/>
                    <a:pt x="396" y="1999"/>
                  </a:cubicBezTo>
                  <a:cubicBezTo>
                    <a:pt x="492" y="1999"/>
                    <a:pt x="590" y="1978"/>
                    <a:pt x="623" y="1934"/>
                  </a:cubicBezTo>
                  <a:cubicBezTo>
                    <a:pt x="1004" y="1457"/>
                    <a:pt x="1348" y="948"/>
                    <a:pt x="1710" y="435"/>
                  </a:cubicBezTo>
                  <a:cubicBezTo>
                    <a:pt x="1572" y="233"/>
                    <a:pt x="1517" y="69"/>
                    <a:pt x="1408" y="23"/>
                  </a:cubicBezTo>
                  <a:cubicBezTo>
                    <a:pt x="1373" y="7"/>
                    <a:pt x="1327" y="0"/>
                    <a:pt x="12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a:off x="7380875" y="3055225"/>
              <a:ext cx="35900" cy="35500"/>
            </a:xfrm>
            <a:custGeom>
              <a:avLst/>
              <a:gdLst/>
              <a:ahLst/>
              <a:cxnLst/>
              <a:rect l="l" t="t" r="r" b="b"/>
              <a:pathLst>
                <a:path w="1436" h="1420" extrusionOk="0">
                  <a:moveTo>
                    <a:pt x="882" y="0"/>
                  </a:moveTo>
                  <a:cubicBezTo>
                    <a:pt x="868" y="0"/>
                    <a:pt x="858" y="3"/>
                    <a:pt x="853" y="8"/>
                  </a:cubicBezTo>
                  <a:cubicBezTo>
                    <a:pt x="552" y="317"/>
                    <a:pt x="284" y="656"/>
                    <a:pt x="51" y="1020"/>
                  </a:cubicBezTo>
                  <a:cubicBezTo>
                    <a:pt x="1" y="1102"/>
                    <a:pt x="156" y="1314"/>
                    <a:pt x="198" y="1419"/>
                  </a:cubicBezTo>
                  <a:cubicBezTo>
                    <a:pt x="670" y="1409"/>
                    <a:pt x="1435" y="534"/>
                    <a:pt x="1321" y="227"/>
                  </a:cubicBezTo>
                  <a:cubicBezTo>
                    <a:pt x="1281" y="122"/>
                    <a:pt x="983" y="0"/>
                    <a:pt x="8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8"/>
            <p:cNvSpPr/>
            <p:nvPr/>
          </p:nvSpPr>
          <p:spPr>
            <a:xfrm>
              <a:off x="7334250" y="3015350"/>
              <a:ext cx="37250" cy="44550"/>
            </a:xfrm>
            <a:custGeom>
              <a:avLst/>
              <a:gdLst/>
              <a:ahLst/>
              <a:cxnLst/>
              <a:rect l="l" t="t" r="r" b="b"/>
              <a:pathLst>
                <a:path w="1490" h="1782" extrusionOk="0">
                  <a:moveTo>
                    <a:pt x="1187" y="1"/>
                  </a:moveTo>
                  <a:cubicBezTo>
                    <a:pt x="1085" y="1"/>
                    <a:pt x="942" y="57"/>
                    <a:pt x="890" y="126"/>
                  </a:cubicBezTo>
                  <a:cubicBezTo>
                    <a:pt x="591" y="515"/>
                    <a:pt x="315" y="918"/>
                    <a:pt x="60" y="1336"/>
                  </a:cubicBezTo>
                  <a:cubicBezTo>
                    <a:pt x="0" y="1441"/>
                    <a:pt x="74" y="1630"/>
                    <a:pt x="82" y="1781"/>
                  </a:cubicBezTo>
                  <a:cubicBezTo>
                    <a:pt x="123" y="1776"/>
                    <a:pt x="168" y="1776"/>
                    <a:pt x="213" y="1776"/>
                  </a:cubicBezTo>
                  <a:cubicBezTo>
                    <a:pt x="233" y="1776"/>
                    <a:pt x="253" y="1776"/>
                    <a:pt x="273" y="1776"/>
                  </a:cubicBezTo>
                  <a:cubicBezTo>
                    <a:pt x="378" y="1776"/>
                    <a:pt x="478" y="1772"/>
                    <a:pt x="523" y="1721"/>
                  </a:cubicBezTo>
                  <a:cubicBezTo>
                    <a:pt x="867" y="1318"/>
                    <a:pt x="1169" y="882"/>
                    <a:pt x="1489" y="457"/>
                  </a:cubicBezTo>
                  <a:cubicBezTo>
                    <a:pt x="1380" y="236"/>
                    <a:pt x="1344" y="53"/>
                    <a:pt x="1251" y="11"/>
                  </a:cubicBezTo>
                  <a:cubicBezTo>
                    <a:pt x="1234" y="4"/>
                    <a:pt x="1211" y="1"/>
                    <a:pt x="11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8"/>
            <p:cNvSpPr/>
            <p:nvPr/>
          </p:nvSpPr>
          <p:spPr>
            <a:xfrm>
              <a:off x="7860725" y="2673975"/>
              <a:ext cx="489125" cy="257650"/>
            </a:xfrm>
            <a:custGeom>
              <a:avLst/>
              <a:gdLst/>
              <a:ahLst/>
              <a:cxnLst/>
              <a:rect l="l" t="t" r="r" b="b"/>
              <a:pathLst>
                <a:path w="19565" h="10306" extrusionOk="0">
                  <a:moveTo>
                    <a:pt x="12815" y="2689"/>
                  </a:moveTo>
                  <a:cubicBezTo>
                    <a:pt x="12932" y="2906"/>
                    <a:pt x="13030" y="3023"/>
                    <a:pt x="13063" y="3153"/>
                  </a:cubicBezTo>
                  <a:cubicBezTo>
                    <a:pt x="13202" y="3684"/>
                    <a:pt x="13351" y="4214"/>
                    <a:pt x="13445" y="4750"/>
                  </a:cubicBezTo>
                  <a:cubicBezTo>
                    <a:pt x="13469" y="4927"/>
                    <a:pt x="13322" y="5130"/>
                    <a:pt x="13258" y="5322"/>
                  </a:cubicBezTo>
                  <a:cubicBezTo>
                    <a:pt x="13078" y="5228"/>
                    <a:pt x="12826" y="5180"/>
                    <a:pt x="12736" y="5032"/>
                  </a:cubicBezTo>
                  <a:cubicBezTo>
                    <a:pt x="12362" y="4410"/>
                    <a:pt x="12318" y="3721"/>
                    <a:pt x="12481" y="3022"/>
                  </a:cubicBezTo>
                  <a:cubicBezTo>
                    <a:pt x="12504" y="2913"/>
                    <a:pt x="12666" y="2833"/>
                    <a:pt x="12815" y="2689"/>
                  </a:cubicBezTo>
                  <a:close/>
                  <a:moveTo>
                    <a:pt x="2922" y="4311"/>
                  </a:moveTo>
                  <a:cubicBezTo>
                    <a:pt x="2929" y="4311"/>
                    <a:pt x="2935" y="4312"/>
                    <a:pt x="2942" y="4314"/>
                  </a:cubicBezTo>
                  <a:cubicBezTo>
                    <a:pt x="3103" y="4352"/>
                    <a:pt x="3328" y="4547"/>
                    <a:pt x="3355" y="4705"/>
                  </a:cubicBezTo>
                  <a:cubicBezTo>
                    <a:pt x="3409" y="5035"/>
                    <a:pt x="3350" y="5381"/>
                    <a:pt x="3335" y="5774"/>
                  </a:cubicBezTo>
                  <a:cubicBezTo>
                    <a:pt x="3177" y="5890"/>
                    <a:pt x="3033" y="6074"/>
                    <a:pt x="2877" y="6083"/>
                  </a:cubicBezTo>
                  <a:lnTo>
                    <a:pt x="2876" y="6083"/>
                  </a:lnTo>
                  <a:cubicBezTo>
                    <a:pt x="2875" y="6083"/>
                    <a:pt x="2874" y="6083"/>
                    <a:pt x="2873" y="6083"/>
                  </a:cubicBezTo>
                  <a:cubicBezTo>
                    <a:pt x="2768" y="6083"/>
                    <a:pt x="2574" y="5861"/>
                    <a:pt x="2554" y="5722"/>
                  </a:cubicBezTo>
                  <a:cubicBezTo>
                    <a:pt x="2504" y="5369"/>
                    <a:pt x="2494" y="5001"/>
                    <a:pt x="2551" y="4649"/>
                  </a:cubicBezTo>
                  <a:cubicBezTo>
                    <a:pt x="2574" y="4519"/>
                    <a:pt x="2805" y="4311"/>
                    <a:pt x="2922" y="4311"/>
                  </a:cubicBezTo>
                  <a:close/>
                  <a:moveTo>
                    <a:pt x="15077" y="4038"/>
                  </a:moveTo>
                  <a:cubicBezTo>
                    <a:pt x="15158" y="4038"/>
                    <a:pt x="15235" y="4083"/>
                    <a:pt x="15288" y="4185"/>
                  </a:cubicBezTo>
                  <a:cubicBezTo>
                    <a:pt x="15581" y="4726"/>
                    <a:pt x="15768" y="5324"/>
                    <a:pt x="15987" y="5900"/>
                  </a:cubicBezTo>
                  <a:cubicBezTo>
                    <a:pt x="16006" y="5941"/>
                    <a:pt x="15975" y="6008"/>
                    <a:pt x="15943" y="6192"/>
                  </a:cubicBezTo>
                  <a:cubicBezTo>
                    <a:pt x="15919" y="6191"/>
                    <a:pt x="15893" y="6190"/>
                    <a:pt x="15868" y="6190"/>
                  </a:cubicBezTo>
                  <a:cubicBezTo>
                    <a:pt x="15801" y="6190"/>
                    <a:pt x="15731" y="6194"/>
                    <a:pt x="15662" y="6194"/>
                  </a:cubicBezTo>
                  <a:cubicBezTo>
                    <a:pt x="15571" y="6194"/>
                    <a:pt x="15482" y="6186"/>
                    <a:pt x="15409" y="6149"/>
                  </a:cubicBezTo>
                  <a:cubicBezTo>
                    <a:pt x="14991" y="5933"/>
                    <a:pt x="14582" y="4752"/>
                    <a:pt x="14750" y="4321"/>
                  </a:cubicBezTo>
                  <a:cubicBezTo>
                    <a:pt x="14820" y="4146"/>
                    <a:pt x="14953" y="4038"/>
                    <a:pt x="15077" y="4038"/>
                  </a:cubicBezTo>
                  <a:close/>
                  <a:moveTo>
                    <a:pt x="8599" y="4367"/>
                  </a:moveTo>
                  <a:cubicBezTo>
                    <a:pt x="8679" y="4605"/>
                    <a:pt x="8819" y="4841"/>
                    <a:pt x="8825" y="5079"/>
                  </a:cubicBezTo>
                  <a:cubicBezTo>
                    <a:pt x="8838" y="5463"/>
                    <a:pt x="8796" y="5848"/>
                    <a:pt x="8703" y="6221"/>
                  </a:cubicBezTo>
                  <a:cubicBezTo>
                    <a:pt x="8654" y="6413"/>
                    <a:pt x="8451" y="6571"/>
                    <a:pt x="8315" y="6744"/>
                  </a:cubicBezTo>
                  <a:lnTo>
                    <a:pt x="8316" y="6745"/>
                  </a:lnTo>
                  <a:cubicBezTo>
                    <a:pt x="8146" y="6585"/>
                    <a:pt x="7846" y="6445"/>
                    <a:pt x="7822" y="6264"/>
                  </a:cubicBezTo>
                  <a:cubicBezTo>
                    <a:pt x="7760" y="5802"/>
                    <a:pt x="7820" y="5329"/>
                    <a:pt x="7834" y="4746"/>
                  </a:cubicBezTo>
                  <a:cubicBezTo>
                    <a:pt x="8101" y="4613"/>
                    <a:pt x="8351" y="4488"/>
                    <a:pt x="8599" y="4367"/>
                  </a:cubicBezTo>
                  <a:close/>
                  <a:moveTo>
                    <a:pt x="10499" y="5750"/>
                  </a:moveTo>
                  <a:cubicBezTo>
                    <a:pt x="10950" y="5953"/>
                    <a:pt x="11303" y="7165"/>
                    <a:pt x="11084" y="7451"/>
                  </a:cubicBezTo>
                  <a:cubicBezTo>
                    <a:pt x="10985" y="7576"/>
                    <a:pt x="10861" y="7635"/>
                    <a:pt x="10748" y="7635"/>
                  </a:cubicBezTo>
                  <a:cubicBezTo>
                    <a:pt x="10621" y="7635"/>
                    <a:pt x="10507" y="7561"/>
                    <a:pt x="10456" y="7424"/>
                  </a:cubicBezTo>
                  <a:cubicBezTo>
                    <a:pt x="10281" y="6983"/>
                    <a:pt x="10221" y="6493"/>
                    <a:pt x="10170" y="6016"/>
                  </a:cubicBezTo>
                  <a:cubicBezTo>
                    <a:pt x="10163" y="5930"/>
                    <a:pt x="10416" y="5812"/>
                    <a:pt x="10499" y="5750"/>
                  </a:cubicBezTo>
                  <a:close/>
                  <a:moveTo>
                    <a:pt x="5820" y="6172"/>
                  </a:moveTo>
                  <a:cubicBezTo>
                    <a:pt x="5847" y="6172"/>
                    <a:pt x="5871" y="6176"/>
                    <a:pt x="5889" y="6185"/>
                  </a:cubicBezTo>
                  <a:cubicBezTo>
                    <a:pt x="6233" y="6362"/>
                    <a:pt x="6575" y="7625"/>
                    <a:pt x="6432" y="8011"/>
                  </a:cubicBezTo>
                  <a:cubicBezTo>
                    <a:pt x="6357" y="8202"/>
                    <a:pt x="6222" y="8284"/>
                    <a:pt x="6099" y="8284"/>
                  </a:cubicBezTo>
                  <a:cubicBezTo>
                    <a:pt x="5991" y="8284"/>
                    <a:pt x="5892" y="8222"/>
                    <a:pt x="5850" y="8116"/>
                  </a:cubicBezTo>
                  <a:cubicBezTo>
                    <a:pt x="5624" y="7543"/>
                    <a:pt x="5521" y="6917"/>
                    <a:pt x="5395" y="6304"/>
                  </a:cubicBezTo>
                  <a:cubicBezTo>
                    <a:pt x="5395" y="6295"/>
                    <a:pt x="5666" y="6172"/>
                    <a:pt x="5820" y="6172"/>
                  </a:cubicBezTo>
                  <a:close/>
                  <a:moveTo>
                    <a:pt x="1807" y="7003"/>
                  </a:moveTo>
                  <a:cubicBezTo>
                    <a:pt x="1809" y="7003"/>
                    <a:pt x="1811" y="7003"/>
                    <a:pt x="1813" y="7003"/>
                  </a:cubicBezTo>
                  <a:cubicBezTo>
                    <a:pt x="1950" y="7017"/>
                    <a:pt x="2167" y="7130"/>
                    <a:pt x="2197" y="7245"/>
                  </a:cubicBezTo>
                  <a:cubicBezTo>
                    <a:pt x="2331" y="7739"/>
                    <a:pt x="2411" y="8257"/>
                    <a:pt x="2509" y="8751"/>
                  </a:cubicBezTo>
                  <a:cubicBezTo>
                    <a:pt x="2306" y="8923"/>
                    <a:pt x="2188" y="9102"/>
                    <a:pt x="2071" y="9102"/>
                  </a:cubicBezTo>
                  <a:cubicBezTo>
                    <a:pt x="2070" y="9102"/>
                    <a:pt x="2070" y="9102"/>
                    <a:pt x="2070" y="9102"/>
                  </a:cubicBezTo>
                  <a:lnTo>
                    <a:pt x="2068" y="9102"/>
                  </a:lnTo>
                  <a:cubicBezTo>
                    <a:pt x="1918" y="9098"/>
                    <a:pt x="1654" y="8966"/>
                    <a:pt x="1641" y="8863"/>
                  </a:cubicBezTo>
                  <a:cubicBezTo>
                    <a:pt x="1561" y="8331"/>
                    <a:pt x="1528" y="7793"/>
                    <a:pt x="1520" y="7254"/>
                  </a:cubicBezTo>
                  <a:cubicBezTo>
                    <a:pt x="1516" y="7166"/>
                    <a:pt x="1710" y="7003"/>
                    <a:pt x="1807" y="7003"/>
                  </a:cubicBezTo>
                  <a:close/>
                  <a:moveTo>
                    <a:pt x="17051" y="1"/>
                  </a:moveTo>
                  <a:cubicBezTo>
                    <a:pt x="16635" y="328"/>
                    <a:pt x="16260" y="625"/>
                    <a:pt x="15884" y="911"/>
                  </a:cubicBezTo>
                  <a:cubicBezTo>
                    <a:pt x="15800" y="977"/>
                    <a:pt x="15694" y="1020"/>
                    <a:pt x="15597" y="1046"/>
                  </a:cubicBezTo>
                  <a:cubicBezTo>
                    <a:pt x="15266" y="1135"/>
                    <a:pt x="14901" y="1142"/>
                    <a:pt x="14615" y="1296"/>
                  </a:cubicBezTo>
                  <a:cubicBezTo>
                    <a:pt x="11432" y="2417"/>
                    <a:pt x="8871" y="2740"/>
                    <a:pt x="5942" y="2740"/>
                  </a:cubicBezTo>
                  <a:cubicBezTo>
                    <a:pt x="5230" y="2740"/>
                    <a:pt x="4496" y="2721"/>
                    <a:pt x="3726" y="2689"/>
                  </a:cubicBezTo>
                  <a:cubicBezTo>
                    <a:pt x="2875" y="2655"/>
                    <a:pt x="1860" y="2625"/>
                    <a:pt x="1014" y="2525"/>
                  </a:cubicBezTo>
                  <a:cubicBezTo>
                    <a:pt x="1001" y="2559"/>
                    <a:pt x="809" y="3659"/>
                    <a:pt x="801" y="3694"/>
                  </a:cubicBezTo>
                  <a:lnTo>
                    <a:pt x="794" y="3711"/>
                  </a:lnTo>
                  <a:cubicBezTo>
                    <a:pt x="728" y="3970"/>
                    <a:pt x="662" y="4230"/>
                    <a:pt x="602" y="4487"/>
                  </a:cubicBezTo>
                  <a:cubicBezTo>
                    <a:pt x="588" y="4536"/>
                    <a:pt x="577" y="4591"/>
                    <a:pt x="567" y="4640"/>
                  </a:cubicBezTo>
                  <a:cubicBezTo>
                    <a:pt x="514" y="4866"/>
                    <a:pt x="466" y="5093"/>
                    <a:pt x="420" y="5316"/>
                  </a:cubicBezTo>
                  <a:cubicBezTo>
                    <a:pt x="320" y="5803"/>
                    <a:pt x="237" y="6287"/>
                    <a:pt x="173" y="6758"/>
                  </a:cubicBezTo>
                  <a:cubicBezTo>
                    <a:pt x="153" y="6883"/>
                    <a:pt x="139" y="7010"/>
                    <a:pt x="126" y="7134"/>
                  </a:cubicBezTo>
                  <a:cubicBezTo>
                    <a:pt x="15" y="8132"/>
                    <a:pt x="1" y="9085"/>
                    <a:pt x="133" y="9941"/>
                  </a:cubicBezTo>
                  <a:cubicBezTo>
                    <a:pt x="152" y="10068"/>
                    <a:pt x="174" y="10188"/>
                    <a:pt x="197" y="10306"/>
                  </a:cubicBezTo>
                  <a:cubicBezTo>
                    <a:pt x="2650" y="10064"/>
                    <a:pt x="5099" y="9777"/>
                    <a:pt x="7485" y="9097"/>
                  </a:cubicBezTo>
                  <a:cubicBezTo>
                    <a:pt x="9948" y="8393"/>
                    <a:pt x="12433" y="7760"/>
                    <a:pt x="14886" y="7007"/>
                  </a:cubicBezTo>
                  <a:cubicBezTo>
                    <a:pt x="15838" y="6717"/>
                    <a:pt x="16726" y="6200"/>
                    <a:pt x="17639" y="5771"/>
                  </a:cubicBezTo>
                  <a:cubicBezTo>
                    <a:pt x="17801" y="5696"/>
                    <a:pt x="18052" y="5591"/>
                    <a:pt x="18078" y="5464"/>
                  </a:cubicBezTo>
                  <a:cubicBezTo>
                    <a:pt x="18172" y="4940"/>
                    <a:pt x="18658" y="4877"/>
                    <a:pt x="18971" y="4611"/>
                  </a:cubicBezTo>
                  <a:cubicBezTo>
                    <a:pt x="19138" y="4474"/>
                    <a:pt x="19324" y="4363"/>
                    <a:pt x="19565" y="4196"/>
                  </a:cubicBezTo>
                  <a:cubicBezTo>
                    <a:pt x="19185" y="3484"/>
                    <a:pt x="18839" y="2780"/>
                    <a:pt x="18436" y="2113"/>
                  </a:cubicBezTo>
                  <a:cubicBezTo>
                    <a:pt x="18025" y="1425"/>
                    <a:pt x="17557" y="767"/>
                    <a:pt x="17051"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8"/>
            <p:cNvSpPr/>
            <p:nvPr/>
          </p:nvSpPr>
          <p:spPr>
            <a:xfrm>
              <a:off x="8225300" y="2774900"/>
              <a:ext cx="35575" cy="53950"/>
            </a:xfrm>
            <a:custGeom>
              <a:avLst/>
              <a:gdLst/>
              <a:ahLst/>
              <a:cxnLst/>
              <a:rect l="l" t="t" r="r" b="b"/>
              <a:pathLst>
                <a:path w="1423" h="2158" extrusionOk="0">
                  <a:moveTo>
                    <a:pt x="495" y="1"/>
                  </a:moveTo>
                  <a:cubicBezTo>
                    <a:pt x="371" y="1"/>
                    <a:pt x="237" y="109"/>
                    <a:pt x="167" y="284"/>
                  </a:cubicBezTo>
                  <a:cubicBezTo>
                    <a:pt x="0" y="715"/>
                    <a:pt x="409" y="1896"/>
                    <a:pt x="827" y="2112"/>
                  </a:cubicBezTo>
                  <a:cubicBezTo>
                    <a:pt x="899" y="2149"/>
                    <a:pt x="988" y="2157"/>
                    <a:pt x="1079" y="2157"/>
                  </a:cubicBezTo>
                  <a:cubicBezTo>
                    <a:pt x="1148" y="2157"/>
                    <a:pt x="1218" y="2153"/>
                    <a:pt x="1285" y="2153"/>
                  </a:cubicBezTo>
                  <a:cubicBezTo>
                    <a:pt x="1310" y="2153"/>
                    <a:pt x="1336" y="2154"/>
                    <a:pt x="1360" y="2155"/>
                  </a:cubicBezTo>
                  <a:cubicBezTo>
                    <a:pt x="1392" y="1971"/>
                    <a:pt x="1423" y="1904"/>
                    <a:pt x="1404" y="1863"/>
                  </a:cubicBezTo>
                  <a:cubicBezTo>
                    <a:pt x="1185" y="1287"/>
                    <a:pt x="998" y="689"/>
                    <a:pt x="705" y="148"/>
                  </a:cubicBezTo>
                  <a:cubicBezTo>
                    <a:pt x="652" y="46"/>
                    <a:pt x="576" y="1"/>
                    <a:pt x="4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8"/>
            <p:cNvSpPr/>
            <p:nvPr/>
          </p:nvSpPr>
          <p:spPr>
            <a:xfrm>
              <a:off x="8168675" y="2741200"/>
              <a:ext cx="28775" cy="65825"/>
            </a:xfrm>
            <a:custGeom>
              <a:avLst/>
              <a:gdLst/>
              <a:ahLst/>
              <a:cxnLst/>
              <a:rect l="l" t="t" r="r" b="b"/>
              <a:pathLst>
                <a:path w="1151" h="2633" extrusionOk="0">
                  <a:moveTo>
                    <a:pt x="497" y="0"/>
                  </a:moveTo>
                  <a:cubicBezTo>
                    <a:pt x="348" y="144"/>
                    <a:pt x="186" y="223"/>
                    <a:pt x="163" y="333"/>
                  </a:cubicBezTo>
                  <a:cubicBezTo>
                    <a:pt x="0" y="1032"/>
                    <a:pt x="44" y="1722"/>
                    <a:pt x="418" y="2343"/>
                  </a:cubicBezTo>
                  <a:cubicBezTo>
                    <a:pt x="508" y="2491"/>
                    <a:pt x="759" y="2539"/>
                    <a:pt x="940" y="2633"/>
                  </a:cubicBezTo>
                  <a:cubicBezTo>
                    <a:pt x="1004" y="2442"/>
                    <a:pt x="1151" y="2238"/>
                    <a:pt x="1127" y="2061"/>
                  </a:cubicBezTo>
                  <a:cubicBezTo>
                    <a:pt x="1033" y="1525"/>
                    <a:pt x="884" y="995"/>
                    <a:pt x="745" y="464"/>
                  </a:cubicBezTo>
                  <a:cubicBezTo>
                    <a:pt x="712" y="334"/>
                    <a:pt x="614" y="217"/>
                    <a:pt x="4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8"/>
            <p:cNvSpPr/>
            <p:nvPr/>
          </p:nvSpPr>
          <p:spPr>
            <a:xfrm>
              <a:off x="8114775" y="2817700"/>
              <a:ext cx="28525" cy="47150"/>
            </a:xfrm>
            <a:custGeom>
              <a:avLst/>
              <a:gdLst/>
              <a:ahLst/>
              <a:cxnLst/>
              <a:rect l="l" t="t" r="r" b="b"/>
              <a:pathLst>
                <a:path w="1141" h="1886" extrusionOk="0">
                  <a:moveTo>
                    <a:pt x="337" y="0"/>
                  </a:moveTo>
                  <a:cubicBezTo>
                    <a:pt x="254" y="62"/>
                    <a:pt x="1" y="181"/>
                    <a:pt x="8" y="266"/>
                  </a:cubicBezTo>
                  <a:cubicBezTo>
                    <a:pt x="59" y="743"/>
                    <a:pt x="121" y="1233"/>
                    <a:pt x="294" y="1674"/>
                  </a:cubicBezTo>
                  <a:cubicBezTo>
                    <a:pt x="345" y="1811"/>
                    <a:pt x="459" y="1885"/>
                    <a:pt x="586" y="1885"/>
                  </a:cubicBezTo>
                  <a:cubicBezTo>
                    <a:pt x="699" y="1885"/>
                    <a:pt x="823" y="1826"/>
                    <a:pt x="922" y="1700"/>
                  </a:cubicBezTo>
                  <a:cubicBezTo>
                    <a:pt x="1141" y="1416"/>
                    <a:pt x="788" y="204"/>
                    <a:pt x="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7806750" y="2605675"/>
              <a:ext cx="429375" cy="142900"/>
            </a:xfrm>
            <a:custGeom>
              <a:avLst/>
              <a:gdLst/>
              <a:ahLst/>
              <a:cxnLst/>
              <a:rect l="l" t="t" r="r" b="b"/>
              <a:pathLst>
                <a:path w="17175" h="5716" extrusionOk="0">
                  <a:moveTo>
                    <a:pt x="14133" y="1370"/>
                  </a:moveTo>
                  <a:cubicBezTo>
                    <a:pt x="14228" y="1370"/>
                    <a:pt x="14338" y="1403"/>
                    <a:pt x="14437" y="1460"/>
                  </a:cubicBezTo>
                  <a:cubicBezTo>
                    <a:pt x="14811" y="1673"/>
                    <a:pt x="15185" y="2893"/>
                    <a:pt x="14975" y="3382"/>
                  </a:cubicBezTo>
                  <a:cubicBezTo>
                    <a:pt x="14916" y="3511"/>
                    <a:pt x="14817" y="3580"/>
                    <a:pt x="14715" y="3580"/>
                  </a:cubicBezTo>
                  <a:cubicBezTo>
                    <a:pt x="14616" y="3580"/>
                    <a:pt x="14515" y="3514"/>
                    <a:pt x="14449" y="3371"/>
                  </a:cubicBezTo>
                  <a:cubicBezTo>
                    <a:pt x="14206" y="2829"/>
                    <a:pt x="14000" y="2259"/>
                    <a:pt x="13900" y="1676"/>
                  </a:cubicBezTo>
                  <a:cubicBezTo>
                    <a:pt x="13862" y="1459"/>
                    <a:pt x="13977" y="1370"/>
                    <a:pt x="14133" y="1370"/>
                  </a:cubicBezTo>
                  <a:close/>
                  <a:moveTo>
                    <a:pt x="9331" y="2710"/>
                  </a:moveTo>
                  <a:cubicBezTo>
                    <a:pt x="9439" y="2710"/>
                    <a:pt x="9625" y="2898"/>
                    <a:pt x="9642" y="3018"/>
                  </a:cubicBezTo>
                  <a:cubicBezTo>
                    <a:pt x="9690" y="3411"/>
                    <a:pt x="9697" y="3807"/>
                    <a:pt x="9667" y="4202"/>
                  </a:cubicBezTo>
                  <a:cubicBezTo>
                    <a:pt x="9657" y="4314"/>
                    <a:pt x="9453" y="4498"/>
                    <a:pt x="9346" y="4498"/>
                  </a:cubicBezTo>
                  <a:cubicBezTo>
                    <a:pt x="9344" y="4498"/>
                    <a:pt x="9343" y="4498"/>
                    <a:pt x="9341" y="4498"/>
                  </a:cubicBezTo>
                  <a:cubicBezTo>
                    <a:pt x="9199" y="4482"/>
                    <a:pt x="8967" y="4334"/>
                    <a:pt x="8949" y="4214"/>
                  </a:cubicBezTo>
                  <a:cubicBezTo>
                    <a:pt x="8888" y="3826"/>
                    <a:pt x="8903" y="3429"/>
                    <a:pt x="8893" y="2998"/>
                  </a:cubicBezTo>
                  <a:cubicBezTo>
                    <a:pt x="9063" y="2878"/>
                    <a:pt x="9195" y="2712"/>
                    <a:pt x="9329" y="2710"/>
                  </a:cubicBezTo>
                  <a:cubicBezTo>
                    <a:pt x="9329" y="2710"/>
                    <a:pt x="9330" y="2710"/>
                    <a:pt x="9331" y="2710"/>
                  </a:cubicBezTo>
                  <a:close/>
                  <a:moveTo>
                    <a:pt x="5205" y="3578"/>
                  </a:moveTo>
                  <a:cubicBezTo>
                    <a:pt x="5224" y="3578"/>
                    <a:pt x="5242" y="3580"/>
                    <a:pt x="5257" y="3584"/>
                  </a:cubicBezTo>
                  <a:cubicBezTo>
                    <a:pt x="5595" y="3675"/>
                    <a:pt x="5810" y="4491"/>
                    <a:pt x="5591" y="5035"/>
                  </a:cubicBezTo>
                  <a:cubicBezTo>
                    <a:pt x="5506" y="5052"/>
                    <a:pt x="5353" y="5131"/>
                    <a:pt x="5212" y="5131"/>
                  </a:cubicBezTo>
                  <a:cubicBezTo>
                    <a:pt x="5184" y="5131"/>
                    <a:pt x="5156" y="5128"/>
                    <a:pt x="5130" y="5121"/>
                  </a:cubicBezTo>
                  <a:cubicBezTo>
                    <a:pt x="4843" y="5049"/>
                    <a:pt x="4612" y="4145"/>
                    <a:pt x="4799" y="3789"/>
                  </a:cubicBezTo>
                  <a:cubicBezTo>
                    <a:pt x="4858" y="3683"/>
                    <a:pt x="5068" y="3578"/>
                    <a:pt x="5205" y="3578"/>
                  </a:cubicBezTo>
                  <a:close/>
                  <a:moveTo>
                    <a:pt x="16499" y="1"/>
                  </a:moveTo>
                  <a:cubicBezTo>
                    <a:pt x="12599" y="1306"/>
                    <a:pt x="8694" y="2194"/>
                    <a:pt x="4645" y="2473"/>
                  </a:cubicBezTo>
                  <a:cubicBezTo>
                    <a:pt x="4473" y="2485"/>
                    <a:pt x="755" y="3506"/>
                    <a:pt x="585" y="3515"/>
                  </a:cubicBezTo>
                  <a:cubicBezTo>
                    <a:pt x="426" y="4003"/>
                    <a:pt x="312" y="3989"/>
                    <a:pt x="155" y="4499"/>
                  </a:cubicBezTo>
                  <a:cubicBezTo>
                    <a:pt x="0" y="4989"/>
                    <a:pt x="3357" y="4992"/>
                    <a:pt x="3216" y="5498"/>
                  </a:cubicBezTo>
                  <a:cubicBezTo>
                    <a:pt x="4327" y="5635"/>
                    <a:pt x="5445" y="5715"/>
                    <a:pt x="6574" y="5715"/>
                  </a:cubicBezTo>
                  <a:cubicBezTo>
                    <a:pt x="7399" y="5715"/>
                    <a:pt x="8230" y="5672"/>
                    <a:pt x="9068" y="5577"/>
                  </a:cubicBezTo>
                  <a:cubicBezTo>
                    <a:pt x="11972" y="5245"/>
                    <a:pt x="14581" y="4198"/>
                    <a:pt x="17174" y="2919"/>
                  </a:cubicBezTo>
                  <a:cubicBezTo>
                    <a:pt x="16953" y="1965"/>
                    <a:pt x="16736" y="1026"/>
                    <a:pt x="16499"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a:off x="8153300" y="2639900"/>
              <a:ext cx="33075" cy="55275"/>
            </a:xfrm>
            <a:custGeom>
              <a:avLst/>
              <a:gdLst/>
              <a:ahLst/>
              <a:cxnLst/>
              <a:rect l="l" t="t" r="r" b="b"/>
              <a:pathLst>
                <a:path w="1323" h="2211" extrusionOk="0">
                  <a:moveTo>
                    <a:pt x="271" y="1"/>
                  </a:moveTo>
                  <a:cubicBezTo>
                    <a:pt x="116" y="1"/>
                    <a:pt x="1" y="90"/>
                    <a:pt x="39" y="307"/>
                  </a:cubicBezTo>
                  <a:cubicBezTo>
                    <a:pt x="138" y="890"/>
                    <a:pt x="344" y="1460"/>
                    <a:pt x="588" y="2002"/>
                  </a:cubicBezTo>
                  <a:cubicBezTo>
                    <a:pt x="654" y="2145"/>
                    <a:pt x="755" y="2211"/>
                    <a:pt x="854" y="2211"/>
                  </a:cubicBezTo>
                  <a:cubicBezTo>
                    <a:pt x="955" y="2211"/>
                    <a:pt x="1054" y="2142"/>
                    <a:pt x="1113" y="2013"/>
                  </a:cubicBezTo>
                  <a:cubicBezTo>
                    <a:pt x="1323" y="1524"/>
                    <a:pt x="949" y="304"/>
                    <a:pt x="575" y="91"/>
                  </a:cubicBezTo>
                  <a:cubicBezTo>
                    <a:pt x="476" y="34"/>
                    <a:pt x="366"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8"/>
            <p:cNvSpPr/>
            <p:nvPr/>
          </p:nvSpPr>
          <p:spPr>
            <a:xfrm>
              <a:off x="8054725" y="2783175"/>
              <a:ext cx="26975" cy="59425"/>
            </a:xfrm>
            <a:custGeom>
              <a:avLst/>
              <a:gdLst/>
              <a:ahLst/>
              <a:cxnLst/>
              <a:rect l="l" t="t" r="r" b="b"/>
              <a:pathLst>
                <a:path w="1079" h="2377" extrusionOk="0">
                  <a:moveTo>
                    <a:pt x="840" y="0"/>
                  </a:moveTo>
                  <a:cubicBezTo>
                    <a:pt x="592" y="120"/>
                    <a:pt x="342" y="245"/>
                    <a:pt x="74" y="378"/>
                  </a:cubicBezTo>
                  <a:cubicBezTo>
                    <a:pt x="60" y="962"/>
                    <a:pt x="1" y="1435"/>
                    <a:pt x="63" y="1897"/>
                  </a:cubicBezTo>
                  <a:cubicBezTo>
                    <a:pt x="86" y="2077"/>
                    <a:pt x="386" y="2217"/>
                    <a:pt x="556" y="2376"/>
                  </a:cubicBezTo>
                  <a:cubicBezTo>
                    <a:pt x="691" y="2203"/>
                    <a:pt x="895" y="2045"/>
                    <a:pt x="944" y="1853"/>
                  </a:cubicBezTo>
                  <a:cubicBezTo>
                    <a:pt x="1037" y="1480"/>
                    <a:pt x="1078" y="1096"/>
                    <a:pt x="1066" y="711"/>
                  </a:cubicBezTo>
                  <a:cubicBezTo>
                    <a:pt x="1059" y="473"/>
                    <a:pt x="920" y="237"/>
                    <a:pt x="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8"/>
            <p:cNvSpPr/>
            <p:nvPr/>
          </p:nvSpPr>
          <p:spPr>
            <a:xfrm>
              <a:off x="7995575" y="2828250"/>
              <a:ext cx="29550" cy="52825"/>
            </a:xfrm>
            <a:custGeom>
              <a:avLst/>
              <a:gdLst/>
              <a:ahLst/>
              <a:cxnLst/>
              <a:rect l="l" t="t" r="r" b="b"/>
              <a:pathLst>
                <a:path w="1182" h="2113" extrusionOk="0">
                  <a:moveTo>
                    <a:pt x="425" y="1"/>
                  </a:moveTo>
                  <a:cubicBezTo>
                    <a:pt x="271" y="1"/>
                    <a:pt x="0" y="124"/>
                    <a:pt x="1" y="133"/>
                  </a:cubicBezTo>
                  <a:cubicBezTo>
                    <a:pt x="127" y="746"/>
                    <a:pt x="230" y="1372"/>
                    <a:pt x="455" y="1945"/>
                  </a:cubicBezTo>
                  <a:cubicBezTo>
                    <a:pt x="497" y="2051"/>
                    <a:pt x="596" y="2113"/>
                    <a:pt x="704" y="2113"/>
                  </a:cubicBezTo>
                  <a:cubicBezTo>
                    <a:pt x="828" y="2113"/>
                    <a:pt x="963" y="2031"/>
                    <a:pt x="1037" y="1840"/>
                  </a:cubicBezTo>
                  <a:cubicBezTo>
                    <a:pt x="1181" y="1454"/>
                    <a:pt x="838" y="191"/>
                    <a:pt x="495" y="14"/>
                  </a:cubicBezTo>
                  <a:cubicBezTo>
                    <a:pt x="477" y="5"/>
                    <a:pt x="453" y="1"/>
                    <a:pt x="4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8"/>
            <p:cNvSpPr/>
            <p:nvPr/>
          </p:nvSpPr>
          <p:spPr>
            <a:xfrm>
              <a:off x="8028925" y="2673450"/>
              <a:ext cx="20300" cy="44675"/>
            </a:xfrm>
            <a:custGeom>
              <a:avLst/>
              <a:gdLst/>
              <a:ahLst/>
              <a:cxnLst/>
              <a:rect l="l" t="t" r="r" b="b"/>
              <a:pathLst>
                <a:path w="812" h="1787" extrusionOk="0">
                  <a:moveTo>
                    <a:pt x="445" y="0"/>
                  </a:moveTo>
                  <a:cubicBezTo>
                    <a:pt x="444" y="0"/>
                    <a:pt x="443" y="0"/>
                    <a:pt x="443" y="0"/>
                  </a:cubicBezTo>
                  <a:cubicBezTo>
                    <a:pt x="309" y="1"/>
                    <a:pt x="176" y="167"/>
                    <a:pt x="6" y="287"/>
                  </a:cubicBezTo>
                  <a:cubicBezTo>
                    <a:pt x="17" y="720"/>
                    <a:pt x="1" y="1115"/>
                    <a:pt x="62" y="1504"/>
                  </a:cubicBezTo>
                  <a:cubicBezTo>
                    <a:pt x="80" y="1622"/>
                    <a:pt x="312" y="1771"/>
                    <a:pt x="454" y="1787"/>
                  </a:cubicBezTo>
                  <a:cubicBezTo>
                    <a:pt x="456" y="1787"/>
                    <a:pt x="457" y="1787"/>
                    <a:pt x="459" y="1787"/>
                  </a:cubicBezTo>
                  <a:cubicBezTo>
                    <a:pt x="567" y="1787"/>
                    <a:pt x="771" y="1603"/>
                    <a:pt x="781" y="1491"/>
                  </a:cubicBezTo>
                  <a:cubicBezTo>
                    <a:pt x="811" y="1096"/>
                    <a:pt x="803" y="700"/>
                    <a:pt x="755" y="307"/>
                  </a:cubicBezTo>
                  <a:cubicBezTo>
                    <a:pt x="738" y="188"/>
                    <a:pt x="554" y="0"/>
                    <a:pt x="4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8"/>
            <p:cNvSpPr/>
            <p:nvPr/>
          </p:nvSpPr>
          <p:spPr>
            <a:xfrm>
              <a:off x="7898600" y="2849025"/>
              <a:ext cx="24850" cy="52525"/>
            </a:xfrm>
            <a:custGeom>
              <a:avLst/>
              <a:gdLst/>
              <a:ahLst/>
              <a:cxnLst/>
              <a:rect l="l" t="t" r="r" b="b"/>
              <a:pathLst>
                <a:path w="994" h="2101" extrusionOk="0">
                  <a:moveTo>
                    <a:pt x="292" y="1"/>
                  </a:moveTo>
                  <a:cubicBezTo>
                    <a:pt x="195" y="1"/>
                    <a:pt x="1" y="164"/>
                    <a:pt x="5" y="252"/>
                  </a:cubicBezTo>
                  <a:cubicBezTo>
                    <a:pt x="13" y="791"/>
                    <a:pt x="46" y="1329"/>
                    <a:pt x="125" y="1861"/>
                  </a:cubicBezTo>
                  <a:cubicBezTo>
                    <a:pt x="139" y="1964"/>
                    <a:pt x="403" y="2096"/>
                    <a:pt x="553" y="2100"/>
                  </a:cubicBezTo>
                  <a:cubicBezTo>
                    <a:pt x="554" y="2100"/>
                    <a:pt x="554" y="2100"/>
                    <a:pt x="555" y="2100"/>
                  </a:cubicBezTo>
                  <a:cubicBezTo>
                    <a:pt x="672" y="2100"/>
                    <a:pt x="790" y="1921"/>
                    <a:pt x="993" y="1749"/>
                  </a:cubicBezTo>
                  <a:cubicBezTo>
                    <a:pt x="895" y="1255"/>
                    <a:pt x="815" y="737"/>
                    <a:pt x="682" y="243"/>
                  </a:cubicBezTo>
                  <a:cubicBezTo>
                    <a:pt x="652" y="128"/>
                    <a:pt x="435" y="15"/>
                    <a:pt x="298" y="1"/>
                  </a:cubicBezTo>
                  <a:cubicBezTo>
                    <a:pt x="296" y="1"/>
                    <a:pt x="294" y="1"/>
                    <a:pt x="2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8"/>
            <p:cNvSpPr/>
            <p:nvPr/>
          </p:nvSpPr>
          <p:spPr>
            <a:xfrm>
              <a:off x="7923025" y="2781750"/>
              <a:ext cx="22925" cy="44300"/>
            </a:xfrm>
            <a:custGeom>
              <a:avLst/>
              <a:gdLst/>
              <a:ahLst/>
              <a:cxnLst/>
              <a:rect l="l" t="t" r="r" b="b"/>
              <a:pathLst>
                <a:path w="917" h="1772" extrusionOk="0">
                  <a:moveTo>
                    <a:pt x="430" y="1"/>
                  </a:moveTo>
                  <a:cubicBezTo>
                    <a:pt x="313" y="1"/>
                    <a:pt x="81" y="208"/>
                    <a:pt x="58" y="338"/>
                  </a:cubicBezTo>
                  <a:cubicBezTo>
                    <a:pt x="1" y="690"/>
                    <a:pt x="12" y="1058"/>
                    <a:pt x="61" y="1411"/>
                  </a:cubicBezTo>
                  <a:cubicBezTo>
                    <a:pt x="81" y="1550"/>
                    <a:pt x="277" y="1772"/>
                    <a:pt x="381" y="1772"/>
                  </a:cubicBezTo>
                  <a:cubicBezTo>
                    <a:pt x="382" y="1772"/>
                    <a:pt x="383" y="1772"/>
                    <a:pt x="384" y="1772"/>
                  </a:cubicBezTo>
                  <a:cubicBezTo>
                    <a:pt x="539" y="1763"/>
                    <a:pt x="685" y="1579"/>
                    <a:pt x="842" y="1463"/>
                  </a:cubicBezTo>
                  <a:cubicBezTo>
                    <a:pt x="856" y="1070"/>
                    <a:pt x="917" y="724"/>
                    <a:pt x="862" y="394"/>
                  </a:cubicBezTo>
                  <a:cubicBezTo>
                    <a:pt x="835" y="236"/>
                    <a:pt x="611" y="41"/>
                    <a:pt x="448" y="3"/>
                  </a:cubicBezTo>
                  <a:cubicBezTo>
                    <a:pt x="443" y="1"/>
                    <a:pt x="436" y="1"/>
                    <a:pt x="4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8"/>
            <p:cNvSpPr/>
            <p:nvPr/>
          </p:nvSpPr>
          <p:spPr>
            <a:xfrm>
              <a:off x="7922050" y="2695100"/>
              <a:ext cx="30000" cy="38875"/>
            </a:xfrm>
            <a:custGeom>
              <a:avLst/>
              <a:gdLst/>
              <a:ahLst/>
              <a:cxnLst/>
              <a:rect l="l" t="t" r="r" b="b"/>
              <a:pathLst>
                <a:path w="1200" h="1555" extrusionOk="0">
                  <a:moveTo>
                    <a:pt x="593" y="1"/>
                  </a:moveTo>
                  <a:cubicBezTo>
                    <a:pt x="456" y="1"/>
                    <a:pt x="246" y="106"/>
                    <a:pt x="187" y="213"/>
                  </a:cubicBezTo>
                  <a:cubicBezTo>
                    <a:pt x="0" y="569"/>
                    <a:pt x="231" y="1474"/>
                    <a:pt x="518" y="1545"/>
                  </a:cubicBezTo>
                  <a:cubicBezTo>
                    <a:pt x="544" y="1552"/>
                    <a:pt x="571" y="1555"/>
                    <a:pt x="598" y="1555"/>
                  </a:cubicBezTo>
                  <a:cubicBezTo>
                    <a:pt x="740" y="1555"/>
                    <a:pt x="894" y="1475"/>
                    <a:pt x="979" y="1458"/>
                  </a:cubicBezTo>
                  <a:cubicBezTo>
                    <a:pt x="1199" y="914"/>
                    <a:pt x="983" y="98"/>
                    <a:pt x="645" y="7"/>
                  </a:cubicBezTo>
                  <a:cubicBezTo>
                    <a:pt x="630" y="3"/>
                    <a:pt x="612" y="1"/>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a:off x="7864050" y="2922500"/>
              <a:ext cx="1650" cy="9125"/>
            </a:xfrm>
            <a:custGeom>
              <a:avLst/>
              <a:gdLst/>
              <a:ahLst/>
              <a:cxnLst/>
              <a:rect l="l" t="t" r="r" b="b"/>
              <a:pathLst>
                <a:path w="66" h="365" extrusionOk="0">
                  <a:moveTo>
                    <a:pt x="1" y="0"/>
                  </a:moveTo>
                  <a:cubicBezTo>
                    <a:pt x="16" y="123"/>
                    <a:pt x="38" y="245"/>
                    <a:pt x="65" y="365"/>
                  </a:cubicBezTo>
                  <a:cubicBezTo>
                    <a:pt x="42" y="247"/>
                    <a:pt x="20" y="127"/>
                    <a:pt x="1"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a:off x="7801375" y="2530575"/>
              <a:ext cx="756100" cy="420875"/>
            </a:xfrm>
            <a:custGeom>
              <a:avLst/>
              <a:gdLst/>
              <a:ahLst/>
              <a:cxnLst/>
              <a:rect l="l" t="t" r="r" b="b"/>
              <a:pathLst>
                <a:path w="30244" h="16835" extrusionOk="0">
                  <a:moveTo>
                    <a:pt x="25185" y="926"/>
                  </a:moveTo>
                  <a:cubicBezTo>
                    <a:pt x="25577" y="926"/>
                    <a:pt x="25633" y="1147"/>
                    <a:pt x="25378" y="1600"/>
                  </a:cubicBezTo>
                  <a:cubicBezTo>
                    <a:pt x="24962" y="2334"/>
                    <a:pt x="24504" y="3037"/>
                    <a:pt x="24065" y="3756"/>
                  </a:cubicBezTo>
                  <a:cubicBezTo>
                    <a:pt x="23959" y="3926"/>
                    <a:pt x="23847" y="4090"/>
                    <a:pt x="23738" y="4258"/>
                  </a:cubicBezTo>
                  <a:cubicBezTo>
                    <a:pt x="23709" y="4243"/>
                    <a:pt x="23652" y="4226"/>
                    <a:pt x="23650" y="4205"/>
                  </a:cubicBezTo>
                  <a:cubicBezTo>
                    <a:pt x="23572" y="3587"/>
                    <a:pt x="23318" y="3292"/>
                    <a:pt x="22983" y="3292"/>
                  </a:cubicBezTo>
                  <a:cubicBezTo>
                    <a:pt x="22740" y="3292"/>
                    <a:pt x="22455" y="3446"/>
                    <a:pt x="22163" y="3744"/>
                  </a:cubicBezTo>
                  <a:cubicBezTo>
                    <a:pt x="21548" y="4366"/>
                    <a:pt x="20966" y="5011"/>
                    <a:pt x="20283" y="5735"/>
                  </a:cubicBezTo>
                  <a:cubicBezTo>
                    <a:pt x="20246" y="5524"/>
                    <a:pt x="20212" y="5343"/>
                    <a:pt x="20184" y="5166"/>
                  </a:cubicBezTo>
                  <a:cubicBezTo>
                    <a:pt x="20165" y="5036"/>
                    <a:pt x="20193" y="4811"/>
                    <a:pt x="20130" y="4782"/>
                  </a:cubicBezTo>
                  <a:cubicBezTo>
                    <a:pt x="20069" y="4755"/>
                    <a:pt x="19990" y="4741"/>
                    <a:pt x="19911" y="4741"/>
                  </a:cubicBezTo>
                  <a:cubicBezTo>
                    <a:pt x="19829" y="4741"/>
                    <a:pt x="19746" y="4757"/>
                    <a:pt x="19681" y="4789"/>
                  </a:cubicBezTo>
                  <a:cubicBezTo>
                    <a:pt x="19192" y="5023"/>
                    <a:pt x="18718" y="5297"/>
                    <a:pt x="18166" y="5594"/>
                  </a:cubicBezTo>
                  <a:cubicBezTo>
                    <a:pt x="17980" y="4816"/>
                    <a:pt x="17799" y="4111"/>
                    <a:pt x="17651" y="3401"/>
                  </a:cubicBezTo>
                  <a:cubicBezTo>
                    <a:pt x="17621" y="3266"/>
                    <a:pt x="17699" y="3090"/>
                    <a:pt x="17767" y="2950"/>
                  </a:cubicBezTo>
                  <a:cubicBezTo>
                    <a:pt x="18228" y="2047"/>
                    <a:pt x="19067" y="1555"/>
                    <a:pt x="19954" y="1067"/>
                  </a:cubicBezTo>
                  <a:lnTo>
                    <a:pt x="19954" y="1067"/>
                  </a:lnTo>
                  <a:cubicBezTo>
                    <a:pt x="19754" y="1584"/>
                    <a:pt x="19518" y="2093"/>
                    <a:pt x="19367" y="2624"/>
                  </a:cubicBezTo>
                  <a:cubicBezTo>
                    <a:pt x="19298" y="2868"/>
                    <a:pt x="19384" y="3152"/>
                    <a:pt x="19404" y="3419"/>
                  </a:cubicBezTo>
                  <a:cubicBezTo>
                    <a:pt x="19650" y="3367"/>
                    <a:pt x="19933" y="3373"/>
                    <a:pt x="20141" y="3253"/>
                  </a:cubicBezTo>
                  <a:cubicBezTo>
                    <a:pt x="21203" y="2641"/>
                    <a:pt x="22221" y="1953"/>
                    <a:pt x="23301" y="1383"/>
                  </a:cubicBezTo>
                  <a:cubicBezTo>
                    <a:pt x="23800" y="1118"/>
                    <a:pt x="24407" y="1024"/>
                    <a:pt x="24974" y="943"/>
                  </a:cubicBezTo>
                  <a:cubicBezTo>
                    <a:pt x="25053" y="932"/>
                    <a:pt x="25123" y="926"/>
                    <a:pt x="25185" y="926"/>
                  </a:cubicBezTo>
                  <a:close/>
                  <a:moveTo>
                    <a:pt x="22742" y="4085"/>
                  </a:moveTo>
                  <a:cubicBezTo>
                    <a:pt x="22829" y="4114"/>
                    <a:pt x="22915" y="4148"/>
                    <a:pt x="23001" y="4181"/>
                  </a:cubicBezTo>
                  <a:cubicBezTo>
                    <a:pt x="22911" y="4744"/>
                    <a:pt x="22805" y="5309"/>
                    <a:pt x="22740" y="5873"/>
                  </a:cubicBezTo>
                  <a:cubicBezTo>
                    <a:pt x="22717" y="6086"/>
                    <a:pt x="22719" y="6410"/>
                    <a:pt x="22840" y="6501"/>
                  </a:cubicBezTo>
                  <a:cubicBezTo>
                    <a:pt x="22893" y="6539"/>
                    <a:pt x="22970" y="6554"/>
                    <a:pt x="23057" y="6554"/>
                  </a:cubicBezTo>
                  <a:cubicBezTo>
                    <a:pt x="23199" y="6554"/>
                    <a:pt x="23366" y="6513"/>
                    <a:pt x="23490" y="6463"/>
                  </a:cubicBezTo>
                  <a:cubicBezTo>
                    <a:pt x="24534" y="6025"/>
                    <a:pt x="25539" y="5470"/>
                    <a:pt x="26618" y="5130"/>
                  </a:cubicBezTo>
                  <a:cubicBezTo>
                    <a:pt x="27322" y="4911"/>
                    <a:pt x="28121" y="4969"/>
                    <a:pt x="28880" y="4937"/>
                  </a:cubicBezTo>
                  <a:cubicBezTo>
                    <a:pt x="28892" y="4937"/>
                    <a:pt x="28904" y="4937"/>
                    <a:pt x="28915" y="4937"/>
                  </a:cubicBezTo>
                  <a:cubicBezTo>
                    <a:pt x="29262" y="4937"/>
                    <a:pt x="29368" y="5169"/>
                    <a:pt x="29192" y="5477"/>
                  </a:cubicBezTo>
                  <a:cubicBezTo>
                    <a:pt x="29019" y="5773"/>
                    <a:pt x="28848" y="6114"/>
                    <a:pt x="28581" y="6307"/>
                  </a:cubicBezTo>
                  <a:cubicBezTo>
                    <a:pt x="27533" y="7076"/>
                    <a:pt x="26460" y="7817"/>
                    <a:pt x="25185" y="8178"/>
                  </a:cubicBezTo>
                  <a:cubicBezTo>
                    <a:pt x="24411" y="8401"/>
                    <a:pt x="23649" y="8671"/>
                    <a:pt x="22884" y="8932"/>
                  </a:cubicBezTo>
                  <a:cubicBezTo>
                    <a:pt x="22794" y="8964"/>
                    <a:pt x="22714" y="8981"/>
                    <a:pt x="22644" y="8981"/>
                  </a:cubicBezTo>
                  <a:cubicBezTo>
                    <a:pt x="22476" y="8981"/>
                    <a:pt x="22354" y="8886"/>
                    <a:pt x="22234" y="8670"/>
                  </a:cubicBezTo>
                  <a:cubicBezTo>
                    <a:pt x="21866" y="7993"/>
                    <a:pt x="21428" y="7361"/>
                    <a:pt x="21058" y="6688"/>
                  </a:cubicBezTo>
                  <a:cubicBezTo>
                    <a:pt x="20969" y="6526"/>
                    <a:pt x="20956" y="6216"/>
                    <a:pt x="21055" y="6087"/>
                  </a:cubicBezTo>
                  <a:cubicBezTo>
                    <a:pt x="21590" y="5400"/>
                    <a:pt x="22172" y="4745"/>
                    <a:pt x="22742" y="4085"/>
                  </a:cubicBezTo>
                  <a:close/>
                  <a:moveTo>
                    <a:pt x="20311" y="0"/>
                  </a:moveTo>
                  <a:cubicBezTo>
                    <a:pt x="20142" y="0"/>
                    <a:pt x="19948" y="50"/>
                    <a:pt x="19834" y="131"/>
                  </a:cubicBezTo>
                  <a:cubicBezTo>
                    <a:pt x="18949" y="768"/>
                    <a:pt x="18099" y="1456"/>
                    <a:pt x="17191" y="2167"/>
                  </a:cubicBezTo>
                  <a:cubicBezTo>
                    <a:pt x="17180" y="2167"/>
                    <a:pt x="17169" y="2167"/>
                    <a:pt x="17157" y="2167"/>
                  </a:cubicBezTo>
                  <a:cubicBezTo>
                    <a:pt x="17102" y="2167"/>
                    <a:pt x="17028" y="2164"/>
                    <a:pt x="16945" y="2164"/>
                  </a:cubicBezTo>
                  <a:cubicBezTo>
                    <a:pt x="16823" y="2164"/>
                    <a:pt x="16680" y="2172"/>
                    <a:pt x="16548" y="2213"/>
                  </a:cubicBezTo>
                  <a:cubicBezTo>
                    <a:pt x="14271" y="2906"/>
                    <a:pt x="12012" y="3654"/>
                    <a:pt x="9650" y="4045"/>
                  </a:cubicBezTo>
                  <a:cubicBezTo>
                    <a:pt x="7975" y="4321"/>
                    <a:pt x="2490" y="5726"/>
                    <a:pt x="807" y="5862"/>
                  </a:cubicBezTo>
                  <a:cubicBezTo>
                    <a:pt x="722" y="6120"/>
                    <a:pt x="634" y="6385"/>
                    <a:pt x="549" y="6657"/>
                  </a:cubicBezTo>
                  <a:cubicBezTo>
                    <a:pt x="719" y="6650"/>
                    <a:pt x="881" y="6647"/>
                    <a:pt x="1053" y="6635"/>
                  </a:cubicBezTo>
                  <a:cubicBezTo>
                    <a:pt x="5102" y="6357"/>
                    <a:pt x="12816" y="4309"/>
                    <a:pt x="16715" y="3005"/>
                  </a:cubicBezTo>
                  <a:cubicBezTo>
                    <a:pt x="16952" y="4030"/>
                    <a:pt x="17169" y="4969"/>
                    <a:pt x="17390" y="5925"/>
                  </a:cubicBezTo>
                  <a:cubicBezTo>
                    <a:pt x="14798" y="7203"/>
                    <a:pt x="13035" y="7470"/>
                    <a:pt x="9445" y="7656"/>
                  </a:cubicBezTo>
                  <a:cubicBezTo>
                    <a:pt x="8712" y="7694"/>
                    <a:pt x="7551" y="7716"/>
                    <a:pt x="6280" y="7716"/>
                  </a:cubicBezTo>
                  <a:cubicBezTo>
                    <a:pt x="4096" y="7716"/>
                    <a:pt x="1587" y="7653"/>
                    <a:pt x="371" y="7503"/>
                  </a:cubicBezTo>
                  <a:cubicBezTo>
                    <a:pt x="291" y="7776"/>
                    <a:pt x="73" y="7808"/>
                    <a:pt x="0" y="8084"/>
                  </a:cubicBezTo>
                  <a:lnTo>
                    <a:pt x="2926" y="8364"/>
                  </a:lnTo>
                  <a:cubicBezTo>
                    <a:pt x="4254" y="8478"/>
                    <a:pt x="5957" y="8593"/>
                    <a:pt x="6809" y="8593"/>
                  </a:cubicBezTo>
                  <a:cubicBezTo>
                    <a:pt x="11058" y="8593"/>
                    <a:pt x="12723" y="8418"/>
                    <a:pt x="16992" y="7033"/>
                  </a:cubicBezTo>
                  <a:cubicBezTo>
                    <a:pt x="17277" y="6878"/>
                    <a:pt x="17644" y="6872"/>
                    <a:pt x="17973" y="6783"/>
                  </a:cubicBezTo>
                  <a:cubicBezTo>
                    <a:pt x="18072" y="6757"/>
                    <a:pt x="18176" y="6714"/>
                    <a:pt x="18260" y="6648"/>
                  </a:cubicBezTo>
                  <a:cubicBezTo>
                    <a:pt x="18636" y="6361"/>
                    <a:pt x="19011" y="6064"/>
                    <a:pt x="19428" y="5738"/>
                  </a:cubicBezTo>
                  <a:cubicBezTo>
                    <a:pt x="19933" y="6504"/>
                    <a:pt x="20401" y="7161"/>
                    <a:pt x="20812" y="7851"/>
                  </a:cubicBezTo>
                  <a:cubicBezTo>
                    <a:pt x="21213" y="8516"/>
                    <a:pt x="21560" y="9220"/>
                    <a:pt x="21940" y="9932"/>
                  </a:cubicBezTo>
                  <a:cubicBezTo>
                    <a:pt x="21699" y="10099"/>
                    <a:pt x="21513" y="10210"/>
                    <a:pt x="21347" y="10347"/>
                  </a:cubicBezTo>
                  <a:cubicBezTo>
                    <a:pt x="21033" y="10613"/>
                    <a:pt x="20547" y="10677"/>
                    <a:pt x="20453" y="11200"/>
                  </a:cubicBezTo>
                  <a:cubicBezTo>
                    <a:pt x="20426" y="11329"/>
                    <a:pt x="20175" y="11433"/>
                    <a:pt x="20014" y="11507"/>
                  </a:cubicBezTo>
                  <a:cubicBezTo>
                    <a:pt x="19101" y="11936"/>
                    <a:pt x="18213" y="12454"/>
                    <a:pt x="17261" y="12743"/>
                  </a:cubicBezTo>
                  <a:cubicBezTo>
                    <a:pt x="14808" y="13497"/>
                    <a:pt x="12323" y="14129"/>
                    <a:pt x="9860" y="14833"/>
                  </a:cubicBezTo>
                  <a:cubicBezTo>
                    <a:pt x="7474" y="15513"/>
                    <a:pt x="5025" y="15800"/>
                    <a:pt x="2572" y="16043"/>
                  </a:cubicBezTo>
                  <a:cubicBezTo>
                    <a:pt x="2623" y="16312"/>
                    <a:pt x="2696" y="16577"/>
                    <a:pt x="2792" y="16835"/>
                  </a:cubicBezTo>
                  <a:cubicBezTo>
                    <a:pt x="3182" y="16804"/>
                    <a:pt x="3575" y="16769"/>
                    <a:pt x="3968" y="16718"/>
                  </a:cubicBezTo>
                  <a:cubicBezTo>
                    <a:pt x="6741" y="16355"/>
                    <a:pt x="9457" y="15797"/>
                    <a:pt x="12154" y="15115"/>
                  </a:cubicBezTo>
                  <a:cubicBezTo>
                    <a:pt x="13859" y="14683"/>
                    <a:pt x="15539" y="14147"/>
                    <a:pt x="17214" y="13614"/>
                  </a:cubicBezTo>
                  <a:cubicBezTo>
                    <a:pt x="19260" y="12961"/>
                    <a:pt x="21111" y="11960"/>
                    <a:pt x="22561" y="10319"/>
                  </a:cubicBezTo>
                  <a:cubicBezTo>
                    <a:pt x="22720" y="10135"/>
                    <a:pt x="22868" y="9893"/>
                    <a:pt x="23076" y="9811"/>
                  </a:cubicBezTo>
                  <a:cubicBezTo>
                    <a:pt x="23879" y="9502"/>
                    <a:pt x="24697" y="9228"/>
                    <a:pt x="25519" y="8970"/>
                  </a:cubicBezTo>
                  <a:cubicBezTo>
                    <a:pt x="26877" y="8547"/>
                    <a:pt x="28029" y="7764"/>
                    <a:pt x="29103" y="6877"/>
                  </a:cubicBezTo>
                  <a:cubicBezTo>
                    <a:pt x="29464" y="6579"/>
                    <a:pt x="29713" y="6100"/>
                    <a:pt x="29909" y="5656"/>
                  </a:cubicBezTo>
                  <a:cubicBezTo>
                    <a:pt x="30244" y="4904"/>
                    <a:pt x="29936" y="4378"/>
                    <a:pt x="29129" y="4179"/>
                  </a:cubicBezTo>
                  <a:cubicBezTo>
                    <a:pt x="28741" y="4086"/>
                    <a:pt x="28355" y="4038"/>
                    <a:pt x="27972" y="4038"/>
                  </a:cubicBezTo>
                  <a:cubicBezTo>
                    <a:pt x="27413" y="4038"/>
                    <a:pt x="26861" y="4139"/>
                    <a:pt x="26318" y="4346"/>
                  </a:cubicBezTo>
                  <a:cubicBezTo>
                    <a:pt x="25462" y="4669"/>
                    <a:pt x="24618" y="5032"/>
                    <a:pt x="23768" y="5376"/>
                  </a:cubicBezTo>
                  <a:cubicBezTo>
                    <a:pt x="23755" y="5380"/>
                    <a:pt x="23741" y="5382"/>
                    <a:pt x="23725" y="5382"/>
                  </a:cubicBezTo>
                  <a:cubicBezTo>
                    <a:pt x="23694" y="5382"/>
                    <a:pt x="23658" y="5376"/>
                    <a:pt x="23616" y="5376"/>
                  </a:cubicBezTo>
                  <a:cubicBezTo>
                    <a:pt x="23630" y="5214"/>
                    <a:pt x="23644" y="5072"/>
                    <a:pt x="23643" y="5062"/>
                  </a:cubicBezTo>
                  <a:cubicBezTo>
                    <a:pt x="23993" y="4853"/>
                    <a:pt x="24360" y="4759"/>
                    <a:pt x="24514" y="4524"/>
                  </a:cubicBezTo>
                  <a:cubicBezTo>
                    <a:pt x="25089" y="3660"/>
                    <a:pt x="25672" y="2785"/>
                    <a:pt x="26113" y="1850"/>
                  </a:cubicBezTo>
                  <a:cubicBezTo>
                    <a:pt x="26291" y="1476"/>
                    <a:pt x="26344" y="1162"/>
                    <a:pt x="26301" y="904"/>
                  </a:cubicBezTo>
                  <a:cubicBezTo>
                    <a:pt x="26195" y="754"/>
                    <a:pt x="26102" y="593"/>
                    <a:pt x="26025" y="425"/>
                  </a:cubicBezTo>
                  <a:cubicBezTo>
                    <a:pt x="25792" y="235"/>
                    <a:pt x="25427" y="128"/>
                    <a:pt x="24931" y="128"/>
                  </a:cubicBezTo>
                  <a:cubicBezTo>
                    <a:pt x="24917" y="128"/>
                    <a:pt x="24902" y="128"/>
                    <a:pt x="24887" y="128"/>
                  </a:cubicBezTo>
                  <a:cubicBezTo>
                    <a:pt x="23734" y="134"/>
                    <a:pt x="22772" y="652"/>
                    <a:pt x="21829" y="1237"/>
                  </a:cubicBezTo>
                  <a:cubicBezTo>
                    <a:pt x="21409" y="1497"/>
                    <a:pt x="20971" y="1726"/>
                    <a:pt x="20468" y="2013"/>
                  </a:cubicBezTo>
                  <a:cubicBezTo>
                    <a:pt x="20606" y="1515"/>
                    <a:pt x="20752" y="1150"/>
                    <a:pt x="20784" y="774"/>
                  </a:cubicBezTo>
                  <a:cubicBezTo>
                    <a:pt x="20807" y="537"/>
                    <a:pt x="20731" y="173"/>
                    <a:pt x="20568" y="61"/>
                  </a:cubicBezTo>
                  <a:cubicBezTo>
                    <a:pt x="20508" y="19"/>
                    <a:pt x="20414" y="0"/>
                    <a:pt x="203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0" y="1173361"/>
            <a:ext cx="9144000" cy="2769989"/>
          </a:xfrm>
          <a:prstGeom prst="rect">
            <a:avLst/>
          </a:prstGeom>
          <a:noFill/>
        </p:spPr>
        <p:txBody>
          <a:bodyPr wrap="square" rtlCol="0">
            <a:spAutoFit/>
          </a:bodyPr>
          <a:lstStyle/>
          <a:p>
            <a:pPr algn="ctr"/>
            <a:r>
              <a:rPr lang="en-US" sz="3200" b="1" dirty="0" err="1" smtClean="0">
                <a:latin typeface="HP001 4 hàng" pitchFamily="34" charset="0"/>
              </a:rPr>
              <a:t>Chủ</a:t>
            </a:r>
            <a:r>
              <a:rPr lang="en-US" sz="3200" b="1" dirty="0" smtClean="0">
                <a:latin typeface="HP001 4 hàng" pitchFamily="34" charset="0"/>
              </a:rPr>
              <a:t> </a:t>
            </a:r>
            <a:r>
              <a:rPr lang="en-US" sz="3200" b="1" dirty="0" err="1" smtClean="0">
                <a:latin typeface="HP001 4 hàng" pitchFamily="34" charset="0"/>
              </a:rPr>
              <a:t>nhật</a:t>
            </a:r>
            <a:r>
              <a:rPr lang="en-US" sz="3200" b="1" dirty="0" smtClean="0">
                <a:latin typeface="HP001 4 hàng" pitchFamily="34" charset="0"/>
              </a:rPr>
              <a:t> </a:t>
            </a:r>
            <a:r>
              <a:rPr lang="en-US" sz="3200" b="1" dirty="0" err="1" smtClean="0">
                <a:latin typeface="HP001 4 hàng" pitchFamily="34" charset="0"/>
              </a:rPr>
              <a:t>ngày</a:t>
            </a:r>
            <a:r>
              <a:rPr lang="en-US" sz="3200" b="1" dirty="0" smtClean="0">
                <a:latin typeface="HP001 4 hàng" pitchFamily="34" charset="0"/>
              </a:rPr>
              <a:t> 31 </a:t>
            </a:r>
            <a:r>
              <a:rPr lang="en-US" sz="3200" b="1" dirty="0" err="1" smtClean="0">
                <a:latin typeface="HP001 4 hàng" pitchFamily="34" charset="0"/>
              </a:rPr>
              <a:t>tháng</a:t>
            </a:r>
            <a:r>
              <a:rPr lang="en-US" sz="3200" b="1" dirty="0" smtClean="0">
                <a:latin typeface="HP001 4 hàng" pitchFamily="34" charset="0"/>
              </a:rPr>
              <a:t> 10 </a:t>
            </a:r>
            <a:r>
              <a:rPr lang="en-US" sz="3200" b="1" dirty="0" err="1" smtClean="0">
                <a:latin typeface="HP001 4 hàng" pitchFamily="34" charset="0"/>
              </a:rPr>
              <a:t>năm</a:t>
            </a:r>
            <a:r>
              <a:rPr lang="en-US" sz="3200" b="1" dirty="0" smtClean="0">
                <a:latin typeface="HP001 4 hàng" pitchFamily="34" charset="0"/>
              </a:rPr>
              <a:t> 2021</a:t>
            </a:r>
          </a:p>
          <a:p>
            <a:pPr algn="ctr"/>
            <a:endParaRPr lang="en-US" dirty="0"/>
          </a:p>
          <a:p>
            <a:pPr algn="ctr"/>
            <a:r>
              <a:rPr lang="en-US" sz="3200" b="1" dirty="0" err="1" smtClean="0">
                <a:latin typeface="HP001 4 hàng" pitchFamily="34" charset="0"/>
              </a:rPr>
              <a:t>Tập</a:t>
            </a:r>
            <a:r>
              <a:rPr lang="en-US" sz="3200" b="1" dirty="0" smtClean="0">
                <a:latin typeface="HP001 4 hàng" pitchFamily="34" charset="0"/>
              </a:rPr>
              <a:t> </a:t>
            </a:r>
            <a:r>
              <a:rPr lang="en-US" sz="3200" b="1" dirty="0" err="1" smtClean="0">
                <a:latin typeface="HP001 4 hàng" pitchFamily="34" charset="0"/>
              </a:rPr>
              <a:t>làm</a:t>
            </a:r>
            <a:r>
              <a:rPr lang="en-US" sz="3200" b="1" dirty="0" smtClean="0">
                <a:latin typeface="HP001 4 hàng" pitchFamily="34" charset="0"/>
              </a:rPr>
              <a:t> </a:t>
            </a:r>
            <a:r>
              <a:rPr lang="en-US" sz="3200" b="1" dirty="0" err="1" smtClean="0">
                <a:latin typeface="HP001 4 hàng" pitchFamily="34" charset="0"/>
              </a:rPr>
              <a:t>văn</a:t>
            </a:r>
            <a:endParaRPr lang="en-US" sz="3200" b="1" dirty="0" smtClean="0">
              <a:latin typeface="HP001 4 hàng" pitchFamily="34" charset="0"/>
            </a:endParaRPr>
          </a:p>
          <a:p>
            <a:pPr algn="ctr"/>
            <a:endParaRPr lang="en-US" dirty="0"/>
          </a:p>
          <a:p>
            <a:pPr algn="ctr"/>
            <a:r>
              <a:rPr lang="en-US" sz="3600" b="1" dirty="0" err="1" smtClean="0">
                <a:solidFill>
                  <a:schemeClr val="accent4">
                    <a:lumMod val="75000"/>
                  </a:schemeClr>
                </a:solidFill>
                <a:latin typeface="HP001 4 hàng" pitchFamily="34" charset="0"/>
              </a:rPr>
              <a:t>Luyện</a:t>
            </a:r>
            <a:r>
              <a:rPr lang="en-US" sz="3600" b="1" dirty="0" smtClean="0">
                <a:solidFill>
                  <a:schemeClr val="accent4">
                    <a:lumMod val="75000"/>
                  </a:schemeClr>
                </a:solidFill>
                <a:latin typeface="HP001 4 hàng" pitchFamily="34" charset="0"/>
              </a:rPr>
              <a:t> </a:t>
            </a:r>
            <a:r>
              <a:rPr lang="en-US" sz="3600" b="1" dirty="0" err="1" smtClean="0">
                <a:solidFill>
                  <a:schemeClr val="accent4">
                    <a:lumMod val="75000"/>
                  </a:schemeClr>
                </a:solidFill>
                <a:latin typeface="HP001 4 hàng" pitchFamily="34" charset="0"/>
              </a:rPr>
              <a:t>tập</a:t>
            </a:r>
            <a:r>
              <a:rPr lang="en-US" sz="3600" b="1" dirty="0" smtClean="0">
                <a:solidFill>
                  <a:schemeClr val="accent4">
                    <a:lumMod val="75000"/>
                  </a:schemeClr>
                </a:solidFill>
                <a:latin typeface="HP001 4 hàng" pitchFamily="34" charset="0"/>
              </a:rPr>
              <a:t> </a:t>
            </a:r>
            <a:r>
              <a:rPr lang="en-US" sz="3600" b="1" dirty="0" err="1" smtClean="0">
                <a:solidFill>
                  <a:schemeClr val="accent4">
                    <a:lumMod val="75000"/>
                  </a:schemeClr>
                </a:solidFill>
                <a:latin typeface="HP001 4 hàng" pitchFamily="34" charset="0"/>
              </a:rPr>
              <a:t>phát</a:t>
            </a:r>
            <a:r>
              <a:rPr lang="en-US" sz="3600" b="1" dirty="0" smtClean="0">
                <a:solidFill>
                  <a:schemeClr val="accent4">
                    <a:lumMod val="75000"/>
                  </a:schemeClr>
                </a:solidFill>
                <a:latin typeface="HP001 4 hàng" pitchFamily="34" charset="0"/>
              </a:rPr>
              <a:t> </a:t>
            </a:r>
            <a:r>
              <a:rPr lang="en-US" sz="3600" b="1" dirty="0" err="1" smtClean="0">
                <a:solidFill>
                  <a:schemeClr val="accent4">
                    <a:lumMod val="75000"/>
                  </a:schemeClr>
                </a:solidFill>
                <a:latin typeface="HP001 4 hàng" pitchFamily="34" charset="0"/>
              </a:rPr>
              <a:t>triển</a:t>
            </a:r>
            <a:r>
              <a:rPr lang="en-US" sz="3600" b="1" dirty="0" smtClean="0">
                <a:solidFill>
                  <a:schemeClr val="accent4">
                    <a:lumMod val="75000"/>
                  </a:schemeClr>
                </a:solidFill>
                <a:latin typeface="HP001 4 hàng" pitchFamily="34" charset="0"/>
              </a:rPr>
              <a:t> </a:t>
            </a:r>
            <a:r>
              <a:rPr lang="en-US" sz="3600" b="1" dirty="0" err="1" smtClean="0">
                <a:solidFill>
                  <a:schemeClr val="accent4">
                    <a:lumMod val="75000"/>
                  </a:schemeClr>
                </a:solidFill>
                <a:latin typeface="HP001 4 hàng" pitchFamily="34" charset="0"/>
              </a:rPr>
              <a:t>câu</a:t>
            </a:r>
            <a:r>
              <a:rPr lang="en-US" sz="3600" b="1" dirty="0" smtClean="0">
                <a:solidFill>
                  <a:schemeClr val="accent4">
                    <a:lumMod val="75000"/>
                  </a:schemeClr>
                </a:solidFill>
                <a:latin typeface="HP001 4 hàng" pitchFamily="34" charset="0"/>
              </a:rPr>
              <a:t> </a:t>
            </a:r>
            <a:r>
              <a:rPr lang="en-US" sz="3600" b="1" dirty="0" err="1" smtClean="0">
                <a:solidFill>
                  <a:schemeClr val="accent4">
                    <a:lumMod val="75000"/>
                  </a:schemeClr>
                </a:solidFill>
                <a:latin typeface="HP001 4 hàng" pitchFamily="34" charset="0"/>
              </a:rPr>
              <a:t>chuyện</a:t>
            </a:r>
            <a:r>
              <a:rPr lang="en-US" sz="3600" b="1" dirty="0" smtClean="0">
                <a:solidFill>
                  <a:schemeClr val="accent4">
                    <a:lumMod val="75000"/>
                  </a:schemeClr>
                </a:solidFill>
                <a:latin typeface="HP001 4 hàng" pitchFamily="34" charset="0"/>
              </a:rPr>
              <a:t> (tr.84)</a:t>
            </a:r>
          </a:p>
          <a:p>
            <a:pPr algn="ctr"/>
            <a:endParaRPr lang="en-US" dirty="0"/>
          </a:p>
          <a:p>
            <a:pPr algn="ctr"/>
            <a:r>
              <a:rPr lang="en-US" sz="2800" b="1" dirty="0" smtClean="0"/>
              <a:t>                                        </a:t>
            </a:r>
            <a:endParaRPr lang="en-US" b="1" dirty="0">
              <a:latin typeface="HP001 4 hàng" pitchFamily="34" charset="0"/>
            </a:endParaRPr>
          </a:p>
        </p:txBody>
      </p:sp>
    </p:spTree>
    <p:extLst>
      <p:ext uri="{BB962C8B-B14F-4D97-AF65-F5344CB8AC3E}">
        <p14:creationId xmlns:p14="http://schemas.microsoft.com/office/powerpoint/2010/main" val="4277887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50" name="Google Shape;1050;p35"/>
          <p:cNvSpPr txBox="1">
            <a:spLocks noGrp="1"/>
          </p:cNvSpPr>
          <p:nvPr>
            <p:ph type="subTitle" idx="4294967295"/>
          </p:nvPr>
        </p:nvSpPr>
        <p:spPr>
          <a:xfrm>
            <a:off x="3186418" y="243368"/>
            <a:ext cx="2468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4800" dirty="0" smtClean="0">
                <a:solidFill>
                  <a:schemeClr val="tx1"/>
                </a:solidFill>
              </a:rPr>
              <a:t>Bài 1:</a:t>
            </a:r>
            <a:endParaRPr sz="4800" dirty="0">
              <a:solidFill>
                <a:schemeClr val="tx1"/>
              </a:solidFill>
            </a:endParaRPr>
          </a:p>
        </p:txBody>
      </p:sp>
      <p:sp>
        <p:nvSpPr>
          <p:cNvPr id="1051" name="Google Shape;1051;p35"/>
          <p:cNvSpPr/>
          <p:nvPr/>
        </p:nvSpPr>
        <p:spPr>
          <a:xfrm>
            <a:off x="3303368" y="1123950"/>
            <a:ext cx="2234199" cy="43000"/>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2" name="Google Shape;1052;p35"/>
          <p:cNvSpPr/>
          <p:nvPr/>
        </p:nvSpPr>
        <p:spPr>
          <a:xfrm>
            <a:off x="3303368" y="242750"/>
            <a:ext cx="2234199" cy="43000"/>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3" name="Group 2"/>
          <p:cNvGrpSpPr/>
          <p:nvPr/>
        </p:nvGrpSpPr>
        <p:grpSpPr>
          <a:xfrm>
            <a:off x="1676400" y="1352550"/>
            <a:ext cx="5943600" cy="3565901"/>
            <a:chOff x="1676400" y="1352550"/>
            <a:chExt cx="5943600" cy="3565901"/>
          </a:xfrm>
        </p:grpSpPr>
        <p:grpSp>
          <p:nvGrpSpPr>
            <p:cNvPr id="1030" name="Google Shape;1030;p35"/>
            <p:cNvGrpSpPr/>
            <p:nvPr/>
          </p:nvGrpSpPr>
          <p:grpSpPr>
            <a:xfrm>
              <a:off x="1676400" y="1352550"/>
              <a:ext cx="5943600" cy="3565901"/>
              <a:chOff x="238100" y="603575"/>
              <a:chExt cx="7144650" cy="4507825"/>
            </a:xfrm>
          </p:grpSpPr>
          <p:sp>
            <p:nvSpPr>
              <p:cNvPr id="1032" name="Google Shape;1032;p35"/>
              <p:cNvSpPr/>
              <p:nvPr/>
            </p:nvSpPr>
            <p:spPr>
              <a:xfrm>
                <a:off x="238100" y="603575"/>
                <a:ext cx="7144650" cy="4507825"/>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5"/>
              <p:cNvSpPr/>
              <p:nvPr/>
            </p:nvSpPr>
            <p:spPr>
              <a:xfrm>
                <a:off x="283750" y="4284400"/>
                <a:ext cx="7068150" cy="214175"/>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5"/>
              <p:cNvSpPr/>
              <p:nvPr/>
            </p:nvSpPr>
            <p:spPr>
              <a:xfrm>
                <a:off x="1030425" y="4338525"/>
                <a:ext cx="124700" cy="632250"/>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5"/>
              <p:cNvSpPr/>
              <p:nvPr/>
            </p:nvSpPr>
            <p:spPr>
              <a:xfrm>
                <a:off x="567000" y="4480475"/>
                <a:ext cx="314075" cy="294800"/>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5"/>
              <p:cNvSpPr/>
              <p:nvPr/>
            </p:nvSpPr>
            <p:spPr>
              <a:xfrm>
                <a:off x="1781050" y="4375575"/>
                <a:ext cx="117100" cy="637100"/>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5"/>
              <p:cNvSpPr/>
              <p:nvPr/>
            </p:nvSpPr>
            <p:spPr>
              <a:xfrm>
                <a:off x="1252775" y="4493275"/>
                <a:ext cx="184450" cy="339175"/>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5"/>
              <p:cNvSpPr/>
              <p:nvPr/>
            </p:nvSpPr>
            <p:spPr>
              <a:xfrm>
                <a:off x="1451225" y="4505075"/>
                <a:ext cx="184375" cy="337375"/>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5"/>
              <p:cNvSpPr/>
              <p:nvPr/>
            </p:nvSpPr>
            <p:spPr>
              <a:xfrm>
                <a:off x="6438550" y="4374275"/>
                <a:ext cx="117850" cy="656450"/>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5"/>
              <p:cNvSpPr/>
              <p:nvPr/>
            </p:nvSpPr>
            <p:spPr>
              <a:xfrm>
                <a:off x="5508325" y="4425050"/>
                <a:ext cx="150225" cy="667725"/>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5"/>
              <p:cNvSpPr/>
              <p:nvPr/>
            </p:nvSpPr>
            <p:spPr>
              <a:xfrm>
                <a:off x="6991600" y="4424000"/>
                <a:ext cx="188650" cy="149975"/>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5"/>
              <p:cNvSpPr/>
              <p:nvPr/>
            </p:nvSpPr>
            <p:spPr>
              <a:xfrm>
                <a:off x="6597875" y="4463975"/>
                <a:ext cx="209750" cy="182225"/>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5"/>
              <p:cNvSpPr/>
              <p:nvPr/>
            </p:nvSpPr>
            <p:spPr>
              <a:xfrm>
                <a:off x="6978525" y="4696425"/>
                <a:ext cx="195475" cy="174150"/>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5"/>
              <p:cNvSpPr/>
              <p:nvPr/>
            </p:nvSpPr>
            <p:spPr>
              <a:xfrm>
                <a:off x="6595625" y="4774175"/>
                <a:ext cx="229675" cy="151875"/>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5"/>
              <p:cNvSpPr/>
              <p:nvPr/>
            </p:nvSpPr>
            <p:spPr>
              <a:xfrm>
                <a:off x="5761950" y="4564800"/>
                <a:ext cx="353400" cy="375925"/>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5"/>
              <p:cNvSpPr/>
              <p:nvPr/>
            </p:nvSpPr>
            <p:spPr>
              <a:xfrm>
                <a:off x="6058275" y="4538425"/>
                <a:ext cx="206450" cy="144950"/>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5"/>
              <p:cNvSpPr/>
              <p:nvPr/>
            </p:nvSpPr>
            <p:spPr>
              <a:xfrm>
                <a:off x="6060775" y="4706700"/>
                <a:ext cx="241350" cy="47200"/>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5"/>
              <p:cNvSpPr/>
              <p:nvPr/>
            </p:nvSpPr>
            <p:spPr>
              <a:xfrm>
                <a:off x="6079250" y="4805450"/>
                <a:ext cx="247650" cy="151375"/>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778073" y="1696880"/>
              <a:ext cx="5740255" cy="2554545"/>
            </a:xfrm>
            <a:prstGeom prst="rect">
              <a:avLst/>
            </a:prstGeom>
          </p:spPr>
          <p:txBody>
            <a:bodyPr wrap="square">
              <a:spAutoFit/>
            </a:bodyPr>
            <a:lstStyle/>
            <a:p>
              <a:r>
                <a:rPr lang="en-US" sz="3200" dirty="0" err="1">
                  <a:solidFill>
                    <a:schemeClr val="accent2">
                      <a:lumMod val="50000"/>
                    </a:schemeClr>
                  </a:solidFill>
                </a:rPr>
                <a:t>Dựa</a:t>
              </a:r>
              <a:r>
                <a:rPr lang="en-US" sz="3200" dirty="0">
                  <a:solidFill>
                    <a:schemeClr val="accent2">
                      <a:lumMod val="50000"/>
                    </a:schemeClr>
                  </a:solidFill>
                </a:rPr>
                <a:t> </a:t>
              </a:r>
              <a:r>
                <a:rPr lang="en-US" sz="3200" dirty="0" err="1">
                  <a:solidFill>
                    <a:schemeClr val="accent2">
                      <a:lumMod val="50000"/>
                    </a:schemeClr>
                  </a:solidFill>
                </a:rPr>
                <a:t>theo</a:t>
              </a:r>
              <a:r>
                <a:rPr lang="en-US" sz="3200" dirty="0">
                  <a:solidFill>
                    <a:schemeClr val="accent2">
                      <a:lumMod val="50000"/>
                    </a:schemeClr>
                  </a:solidFill>
                </a:rPr>
                <a:t> </a:t>
              </a:r>
              <a:r>
                <a:rPr lang="en-US" sz="3200" dirty="0" err="1">
                  <a:solidFill>
                    <a:schemeClr val="accent2">
                      <a:lumMod val="50000"/>
                    </a:schemeClr>
                  </a:solidFill>
                </a:rPr>
                <a:t>nội</a:t>
              </a:r>
              <a:r>
                <a:rPr lang="en-US" sz="3200" dirty="0">
                  <a:solidFill>
                    <a:schemeClr val="accent2">
                      <a:lumMod val="50000"/>
                    </a:schemeClr>
                  </a:solidFill>
                </a:rPr>
                <a:t> dung </a:t>
              </a:r>
              <a:r>
                <a:rPr lang="en-US" sz="3200" dirty="0" err="1">
                  <a:solidFill>
                    <a:schemeClr val="accent2">
                      <a:lumMod val="50000"/>
                    </a:schemeClr>
                  </a:solidFill>
                </a:rPr>
                <a:t>trích</a:t>
              </a:r>
              <a:r>
                <a:rPr lang="en-US" sz="3200" dirty="0">
                  <a:solidFill>
                    <a:schemeClr val="accent2">
                      <a:lumMod val="50000"/>
                    </a:schemeClr>
                  </a:solidFill>
                </a:rPr>
                <a:t> </a:t>
              </a:r>
              <a:r>
                <a:rPr lang="en-US" sz="3200" dirty="0" err="1">
                  <a:solidFill>
                    <a:schemeClr val="accent2">
                      <a:lumMod val="50000"/>
                    </a:schemeClr>
                  </a:solidFill>
                </a:rPr>
                <a:t>đoạn</a:t>
              </a:r>
              <a:r>
                <a:rPr lang="en-US" sz="3200" dirty="0">
                  <a:solidFill>
                    <a:schemeClr val="accent2">
                      <a:lumMod val="50000"/>
                    </a:schemeClr>
                  </a:solidFill>
                </a:rPr>
                <a:t> </a:t>
              </a:r>
              <a:r>
                <a:rPr lang="en-US" sz="3200" dirty="0" err="1">
                  <a:solidFill>
                    <a:schemeClr val="accent2">
                      <a:lumMod val="50000"/>
                    </a:schemeClr>
                  </a:solidFill>
                </a:rPr>
                <a:t>kịch</a:t>
              </a:r>
              <a:r>
                <a:rPr lang="en-US" sz="3200" dirty="0">
                  <a:solidFill>
                    <a:schemeClr val="accent2">
                      <a:lumMod val="50000"/>
                    </a:schemeClr>
                  </a:solidFill>
                </a:rPr>
                <a:t> </a:t>
              </a:r>
              <a:r>
                <a:rPr lang="en-US" sz="3200" i="1" dirty="0">
                  <a:solidFill>
                    <a:schemeClr val="accent6">
                      <a:lumMod val="75000"/>
                    </a:schemeClr>
                  </a:solidFill>
                </a:rPr>
                <a:t>Ở </a:t>
              </a:r>
              <a:r>
                <a:rPr lang="en-US" sz="3200" i="1" dirty="0" err="1">
                  <a:solidFill>
                    <a:schemeClr val="accent6">
                      <a:lumMod val="75000"/>
                    </a:schemeClr>
                  </a:solidFill>
                </a:rPr>
                <a:t>Vương</a:t>
              </a:r>
              <a:r>
                <a:rPr lang="en-US" sz="3200" i="1" dirty="0">
                  <a:solidFill>
                    <a:schemeClr val="accent6">
                      <a:lumMod val="75000"/>
                    </a:schemeClr>
                  </a:solidFill>
                </a:rPr>
                <a:t> </a:t>
              </a:r>
              <a:r>
                <a:rPr lang="en-US" sz="3200" i="1" dirty="0" err="1" smtClean="0">
                  <a:solidFill>
                    <a:schemeClr val="accent6">
                      <a:lumMod val="75000"/>
                    </a:schemeClr>
                  </a:solidFill>
                </a:rPr>
                <a:t>quốc</a:t>
              </a:r>
              <a:r>
                <a:rPr lang="en-US" sz="3200" i="1" dirty="0" smtClean="0">
                  <a:solidFill>
                    <a:schemeClr val="accent6">
                      <a:lumMod val="75000"/>
                    </a:schemeClr>
                  </a:solidFill>
                </a:rPr>
                <a:t> </a:t>
              </a:r>
              <a:r>
                <a:rPr lang="en-US" sz="3200" i="1" dirty="0" err="1" smtClean="0">
                  <a:solidFill>
                    <a:schemeClr val="accent6">
                      <a:lumMod val="75000"/>
                    </a:schemeClr>
                  </a:solidFill>
                </a:rPr>
                <a:t>Tương</a:t>
              </a:r>
              <a:r>
                <a:rPr lang="en-US" sz="3200" i="1" dirty="0" smtClean="0">
                  <a:solidFill>
                    <a:schemeClr val="accent6">
                      <a:lumMod val="75000"/>
                    </a:schemeClr>
                  </a:solidFill>
                </a:rPr>
                <a:t> </a:t>
              </a:r>
              <a:r>
                <a:rPr lang="en-US" sz="3200" i="1" dirty="0">
                  <a:solidFill>
                    <a:schemeClr val="accent6">
                      <a:lumMod val="75000"/>
                    </a:schemeClr>
                  </a:solidFill>
                </a:rPr>
                <a:t>Lai</a:t>
              </a:r>
              <a:r>
                <a:rPr lang="en-US" sz="3200" dirty="0">
                  <a:solidFill>
                    <a:schemeClr val="accent6">
                      <a:lumMod val="75000"/>
                    </a:schemeClr>
                  </a:solidFill>
                </a:rPr>
                <a:t> </a:t>
              </a:r>
              <a:r>
                <a:rPr lang="en-US" sz="3200" dirty="0">
                  <a:solidFill>
                    <a:schemeClr val="accent2">
                      <a:lumMod val="50000"/>
                    </a:schemeClr>
                  </a:solidFill>
                </a:rPr>
                <a:t>(</a:t>
              </a:r>
              <a:r>
                <a:rPr lang="en-US" sz="3200" dirty="0" err="1">
                  <a:solidFill>
                    <a:schemeClr val="accent2">
                      <a:lumMod val="50000"/>
                    </a:schemeClr>
                  </a:solidFill>
                </a:rPr>
                <a:t>bài</a:t>
              </a:r>
              <a:r>
                <a:rPr lang="en-US" sz="3200" dirty="0">
                  <a:solidFill>
                    <a:schemeClr val="accent2">
                      <a:lumMod val="50000"/>
                    </a:schemeClr>
                  </a:solidFill>
                </a:rPr>
                <a:t> </a:t>
              </a:r>
              <a:r>
                <a:rPr lang="en-US" sz="3200" dirty="0" err="1">
                  <a:solidFill>
                    <a:schemeClr val="accent2">
                      <a:lumMod val="50000"/>
                    </a:schemeClr>
                  </a:solidFill>
                </a:rPr>
                <a:t>tập</a:t>
              </a:r>
              <a:r>
                <a:rPr lang="en-US" sz="3200" dirty="0">
                  <a:solidFill>
                    <a:schemeClr val="accent2">
                      <a:lumMod val="50000"/>
                    </a:schemeClr>
                  </a:solidFill>
                </a:rPr>
                <a:t> </a:t>
              </a:r>
              <a:r>
                <a:rPr lang="en-US" sz="3200" dirty="0" err="1">
                  <a:solidFill>
                    <a:schemeClr val="accent2">
                      <a:lumMod val="50000"/>
                    </a:schemeClr>
                  </a:solidFill>
                </a:rPr>
                <a:t>đọc</a:t>
              </a:r>
              <a:r>
                <a:rPr lang="en-US" sz="3200" dirty="0">
                  <a:solidFill>
                    <a:schemeClr val="accent2">
                      <a:lumMod val="50000"/>
                    </a:schemeClr>
                  </a:solidFill>
                </a:rPr>
                <a:t> </a:t>
              </a:r>
              <a:r>
                <a:rPr lang="en-US" sz="3200" dirty="0" err="1">
                  <a:solidFill>
                    <a:schemeClr val="accent2">
                      <a:lumMod val="50000"/>
                    </a:schemeClr>
                  </a:solidFill>
                </a:rPr>
                <a:t>tuần</a:t>
              </a:r>
              <a:r>
                <a:rPr lang="en-US" sz="3200" dirty="0">
                  <a:solidFill>
                    <a:schemeClr val="accent2">
                      <a:lumMod val="50000"/>
                    </a:schemeClr>
                  </a:solidFill>
                </a:rPr>
                <a:t> 7), </a:t>
              </a:r>
              <a:r>
                <a:rPr lang="en-US" sz="3200" dirty="0" err="1">
                  <a:solidFill>
                    <a:schemeClr val="accent2">
                      <a:lumMod val="50000"/>
                    </a:schemeClr>
                  </a:solidFill>
                </a:rPr>
                <a:t>hãy</a:t>
              </a:r>
              <a:r>
                <a:rPr lang="en-US" sz="3200" dirty="0">
                  <a:solidFill>
                    <a:schemeClr val="accent2">
                      <a:lumMod val="50000"/>
                    </a:schemeClr>
                  </a:solidFill>
                </a:rPr>
                <a:t> </a:t>
              </a:r>
              <a:r>
                <a:rPr lang="en-US" sz="3200" dirty="0" err="1">
                  <a:solidFill>
                    <a:schemeClr val="accent2">
                      <a:lumMod val="50000"/>
                    </a:schemeClr>
                  </a:solidFill>
                </a:rPr>
                <a:t>kể</a:t>
              </a:r>
              <a:r>
                <a:rPr lang="en-US" sz="3200" dirty="0">
                  <a:solidFill>
                    <a:schemeClr val="accent2">
                      <a:lumMod val="50000"/>
                    </a:schemeClr>
                  </a:solidFill>
                </a:rPr>
                <a:t> </a:t>
              </a:r>
              <a:r>
                <a:rPr lang="en-US" sz="3200" dirty="0" err="1">
                  <a:solidFill>
                    <a:schemeClr val="accent2">
                      <a:lumMod val="50000"/>
                    </a:schemeClr>
                  </a:solidFill>
                </a:rPr>
                <a:t>lại</a:t>
              </a:r>
              <a:r>
                <a:rPr lang="en-US" sz="3200" dirty="0">
                  <a:solidFill>
                    <a:schemeClr val="accent2">
                      <a:lumMod val="50000"/>
                    </a:schemeClr>
                  </a:solidFill>
                </a:rPr>
                <a:t> </a:t>
              </a:r>
              <a:r>
                <a:rPr lang="en-US" sz="3200" dirty="0" err="1">
                  <a:solidFill>
                    <a:schemeClr val="accent2">
                      <a:lumMod val="50000"/>
                    </a:schemeClr>
                  </a:solidFill>
                </a:rPr>
                <a:t>câu</a:t>
              </a:r>
              <a:r>
                <a:rPr lang="en-US" sz="3200" dirty="0">
                  <a:solidFill>
                    <a:schemeClr val="accent2">
                      <a:lumMod val="50000"/>
                    </a:schemeClr>
                  </a:solidFill>
                </a:rPr>
                <a:t> </a:t>
              </a:r>
              <a:r>
                <a:rPr lang="en-US" sz="3200" dirty="0" err="1">
                  <a:solidFill>
                    <a:schemeClr val="accent2">
                      <a:lumMod val="50000"/>
                    </a:schemeClr>
                  </a:solidFill>
                </a:rPr>
                <a:t>chuyện</a:t>
              </a:r>
              <a:r>
                <a:rPr lang="en-US" sz="3200" dirty="0">
                  <a:solidFill>
                    <a:schemeClr val="accent2">
                      <a:lumMod val="50000"/>
                    </a:schemeClr>
                  </a:solidFill>
                </a:rPr>
                <a:t> </a:t>
              </a:r>
              <a:r>
                <a:rPr lang="en-US" sz="3200" dirty="0" err="1">
                  <a:solidFill>
                    <a:schemeClr val="accent2">
                      <a:lumMod val="50000"/>
                    </a:schemeClr>
                  </a:solidFill>
                </a:rPr>
                <a:t>ấy</a:t>
              </a:r>
              <a:r>
                <a:rPr lang="en-US" sz="3200" dirty="0">
                  <a:solidFill>
                    <a:schemeClr val="accent2">
                      <a:lumMod val="50000"/>
                    </a:schemeClr>
                  </a:solidFill>
                </a:rPr>
                <a:t> </a:t>
              </a:r>
              <a:r>
                <a:rPr lang="en-US" sz="3200" dirty="0" err="1">
                  <a:solidFill>
                    <a:schemeClr val="accent2">
                      <a:lumMod val="50000"/>
                    </a:schemeClr>
                  </a:solidFill>
                </a:rPr>
                <a:t>theo</a:t>
              </a:r>
              <a:r>
                <a:rPr lang="en-US" sz="3200" dirty="0">
                  <a:solidFill>
                    <a:schemeClr val="accent2">
                      <a:lumMod val="50000"/>
                    </a:schemeClr>
                  </a:solidFill>
                </a:rPr>
                <a:t> </a:t>
              </a:r>
              <a:r>
                <a:rPr lang="en-US" sz="3200" dirty="0" err="1">
                  <a:solidFill>
                    <a:schemeClr val="accent2">
                      <a:lumMod val="50000"/>
                    </a:schemeClr>
                  </a:solidFill>
                </a:rPr>
                <a:t>trình</a:t>
              </a:r>
              <a:r>
                <a:rPr lang="en-US" sz="3200" dirty="0">
                  <a:solidFill>
                    <a:schemeClr val="accent2">
                      <a:lumMod val="50000"/>
                    </a:schemeClr>
                  </a:solidFill>
                </a:rPr>
                <a:t> </a:t>
              </a:r>
              <a:r>
                <a:rPr lang="en-US" sz="3200" dirty="0" err="1">
                  <a:solidFill>
                    <a:schemeClr val="accent2">
                      <a:lumMod val="50000"/>
                    </a:schemeClr>
                  </a:solidFill>
                </a:rPr>
                <a:t>tự</a:t>
              </a:r>
              <a:r>
                <a:rPr lang="en-US" sz="3200" dirty="0">
                  <a:solidFill>
                    <a:schemeClr val="accent2">
                      <a:lumMod val="50000"/>
                    </a:schemeClr>
                  </a:solidFill>
                </a:rPr>
                <a:t> </a:t>
              </a:r>
              <a:r>
                <a:rPr lang="en-US" sz="3200" dirty="0" err="1">
                  <a:solidFill>
                    <a:schemeClr val="accent2">
                      <a:lumMod val="50000"/>
                    </a:schemeClr>
                  </a:solidFill>
                </a:rPr>
                <a:t>thời</a:t>
              </a:r>
              <a:r>
                <a:rPr lang="en-US" sz="3200" dirty="0">
                  <a:solidFill>
                    <a:schemeClr val="accent2">
                      <a:lumMod val="50000"/>
                    </a:schemeClr>
                  </a:solidFill>
                </a:rPr>
                <a:t> </a:t>
              </a:r>
              <a:r>
                <a:rPr lang="en-US" sz="3200" dirty="0" err="1">
                  <a:solidFill>
                    <a:schemeClr val="accent2">
                      <a:lumMod val="50000"/>
                    </a:schemeClr>
                  </a:solidFill>
                </a:rPr>
                <a:t>gian</a:t>
              </a:r>
              <a:r>
                <a:rPr lang="en-US" sz="3200" dirty="0">
                  <a:solidFill>
                    <a:schemeClr val="accent2">
                      <a:lumMod val="50000"/>
                    </a:schemeClr>
                  </a:solidFill>
                </a:rPr>
                <a:t>.</a:t>
              </a:r>
            </a:p>
          </p:txBody>
        </p:sp>
      </p:grpSp>
    </p:spTree>
    <p:extLst>
      <p:ext uri="{BB962C8B-B14F-4D97-AF65-F5344CB8AC3E}">
        <p14:creationId xmlns:p14="http://schemas.microsoft.com/office/powerpoint/2010/main" val="2581755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1647</Words>
  <Application>Microsoft Office PowerPoint</Application>
  <PresentationFormat>On-screen Show (16:9)</PresentationFormat>
  <Paragraphs>123</Paragraphs>
  <Slides>32</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Comfortaa</vt:lpstr>
      <vt:lpstr>Times New Roman</vt:lpstr>
      <vt:lpstr>VNI-Avo</vt:lpstr>
      <vt:lpstr>HP001 4 hàng</vt:lpstr>
      <vt:lpstr>000 BoogersBB [TeddyBear]</vt:lpstr>
      <vt:lpstr>HP001</vt:lpstr>
      <vt:lpstr>Arial</vt:lpstr>
      <vt:lpstr>Permanent Marker</vt:lpstr>
      <vt:lpstr>VNI-Times</vt:lpstr>
      <vt:lpstr>Calibri</vt:lpstr>
      <vt:lpstr>Microsoft YaHei</vt:lpstr>
      <vt:lpstr>iCiel Cadena</vt:lpstr>
      <vt:lpstr>SKETCH LESSON</vt:lpstr>
      <vt:lpstr>Chào mừng các em đến với tiết tập làm văn</vt:lpstr>
      <vt:lpstr>KHỞI ĐỘNG</vt:lpstr>
      <vt:lpstr>PowerPoint Presentation</vt:lpstr>
      <vt:lpstr>PowerPoint Presentation</vt:lpstr>
      <vt:lpstr>PowerPoint Presentation</vt:lpstr>
      <vt:lpstr>PowerPoint Presentation</vt:lpstr>
      <vt:lpstr>PowerPoint Presentation</vt:lpstr>
      <vt:lpstr>KHÁM PHÁ – 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tưởng tượng hai bạn Mi-tin và Tin-tin  không đi cùng nhau. Mi-tin thăm công xưởng xanh và Tin-tin thăm khu vườn kì diệu hoặc ngược lại Tin-tin đi thăm công xưởng xanh còn Mi-tin thăm khu vườn kì diệu. Hãy kể lại câu chuyện theo hướng đó.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Thời gian</vt:lpstr>
      <vt:lpstr>PowerPoint Presentation</vt:lpstr>
      <vt:lpstr>PowerPoint Presentation</vt:lpstr>
      <vt:lpstr>VẬN DỤNG</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Xuan Hien</dc:creator>
  <cp:lastModifiedBy>cam le</cp:lastModifiedBy>
  <cp:revision>20</cp:revision>
  <dcterms:modified xsi:type="dcterms:W3CDTF">2021-10-21T16:23:53Z</dcterms:modified>
</cp:coreProperties>
</file>