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9" r:id="rId3"/>
    <p:sldId id="364" r:id="rId4"/>
    <p:sldId id="369" r:id="rId5"/>
    <p:sldId id="333" r:id="rId7"/>
    <p:sldId id="344" r:id="rId8"/>
    <p:sldId id="337" r:id="rId9"/>
    <p:sldId id="370" r:id="rId10"/>
    <p:sldId id="371" r:id="rId11"/>
    <p:sldId id="373" r:id="rId12"/>
    <p:sldId id="322" r:id="rId13"/>
    <p:sldId id="350" r:id="rId14"/>
    <p:sldId id="351" r:id="rId15"/>
    <p:sldId id="353" r:id="rId16"/>
    <p:sldId id="381" r:id="rId17"/>
    <p:sldId id="304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0DA"/>
    <a:srgbClr val="064830"/>
    <a:srgbClr val="FFFF00"/>
    <a:srgbClr val="003399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317" y="77"/>
      </p:cViewPr>
      <p:guideLst>
        <p:guide orient="horz" pos="2172"/>
        <p:guide pos="2924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0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0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0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E2D0CB-5BBD-4A03-A3CB-F48B34989FA3}" type="doc">
      <dgm:prSet loTypeId="urn:microsoft.com/office/officeart/2008/layout/VerticalCurvedList#1" loCatId="list" qsTypeId="urn:microsoft.com/office/officeart/2005/8/quickstyle/simple3#1" qsCatId="simple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5DD8EB11-5406-4D7D-A4B3-982550787B16}">
      <dgm:prSet custT="1"/>
      <dgm:spPr/>
      <dgm:t>
        <a:bodyPr/>
        <a:lstStyle/>
        <a:p>
          <a:pPr rtl="0"/>
          <a:endParaRPr lang="en-US" sz="4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2C83A-6FFF-4940-9467-E0073BB9CA0B}" cxnId="{38E86DE8-61DC-4F09-849E-CE139EA1C706}" type="parTrans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CE7A57-E5A3-450C-8737-C72D44C4E0F3}" cxnId="{38E86DE8-61DC-4F09-849E-CE139EA1C706}" type="sibTrans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39990F-C84A-42AC-88CF-45ED9AC1F08B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en-US" sz="4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574260-1FE0-4A89-BB78-BBB47D8101A1}" cxnId="{82521061-9D64-489A-94AF-75CB5236D996}" type="parTrans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849DA6-49CB-4958-8795-0F017F45D2A1}" cxnId="{82521061-9D64-489A-94AF-75CB5236D996}" type="sibTrans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3653D9-CB4F-4D19-BD7A-77902A94D6B9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en-US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FAC2CB-CFD5-4ABB-A7FC-460B2BBDD46F}" cxnId="{24A79BC5-A3E3-46CF-A0DF-117C4EE6CA29}" type="parTrans">
      <dgm:prSet/>
      <dgm:spPr/>
      <dgm:t>
        <a:bodyPr/>
        <a:lstStyle/>
        <a:p>
          <a:endParaRPr lang="en-US"/>
        </a:p>
      </dgm:t>
    </dgm:pt>
    <dgm:pt modelId="{E8E4871F-4492-43CB-81A0-049A6C811526}" cxnId="{24A79BC5-A3E3-46CF-A0DF-117C4EE6CA29}" type="sibTrans">
      <dgm:prSet/>
      <dgm:spPr/>
      <dgm:t>
        <a:bodyPr/>
        <a:lstStyle/>
        <a:p>
          <a:endParaRPr lang="en-US"/>
        </a:p>
      </dgm:t>
    </dgm:pt>
    <dgm:pt modelId="{3059196D-AF0C-4463-A93E-812664631BA3}" type="pres">
      <dgm:prSet presAssocID="{5BE2D0CB-5BBD-4A03-A3CB-F48B34989FA3}" presName="Name0" presStyleCnt="0">
        <dgm:presLayoutVars>
          <dgm:chMax val="7"/>
          <dgm:chPref val="7"/>
          <dgm:dir/>
        </dgm:presLayoutVars>
      </dgm:prSet>
      <dgm:spPr/>
    </dgm:pt>
    <dgm:pt modelId="{558D9870-05E2-484E-9241-818D42D9FADA}" type="pres">
      <dgm:prSet presAssocID="{5BE2D0CB-5BBD-4A03-A3CB-F48B34989FA3}" presName="Name1" presStyleCnt="0"/>
      <dgm:spPr/>
    </dgm:pt>
    <dgm:pt modelId="{39FD721C-A262-4C4E-B494-AC1732E6F3A0}" type="pres">
      <dgm:prSet presAssocID="{5BE2D0CB-5BBD-4A03-A3CB-F48B34989FA3}" presName="cycle" presStyleCnt="0"/>
      <dgm:spPr/>
    </dgm:pt>
    <dgm:pt modelId="{849B6A22-FC21-4DC5-A1AF-CBADFA6E7F70}" type="pres">
      <dgm:prSet presAssocID="{5BE2D0CB-5BBD-4A03-A3CB-F48B34989FA3}" presName="srcNode" presStyleLbl="node1" presStyleIdx="0" presStyleCnt="3"/>
      <dgm:spPr/>
    </dgm:pt>
    <dgm:pt modelId="{D0EDBA11-CE96-4FCC-BFE8-4DE9D160E032}" type="pres">
      <dgm:prSet presAssocID="{5BE2D0CB-5BBD-4A03-A3CB-F48B34989FA3}" presName="conn" presStyleLbl="parChTrans1D2" presStyleIdx="0" presStyleCnt="1"/>
      <dgm:spPr/>
    </dgm:pt>
    <dgm:pt modelId="{AF90F929-E81A-499C-8856-3125BD5771DB}" type="pres">
      <dgm:prSet presAssocID="{5BE2D0CB-5BBD-4A03-A3CB-F48B34989FA3}" presName="extraNode" presStyleLbl="node1" presStyleIdx="0" presStyleCnt="3"/>
      <dgm:spPr/>
    </dgm:pt>
    <dgm:pt modelId="{AC2B4F2C-FF8C-404D-92B0-C7C0A29210D1}" type="pres">
      <dgm:prSet presAssocID="{5BE2D0CB-5BBD-4A03-A3CB-F48B34989FA3}" presName="dstNode" presStyleLbl="node1" presStyleIdx="0" presStyleCnt="3"/>
      <dgm:spPr/>
    </dgm:pt>
    <dgm:pt modelId="{16095D2C-57B4-48CA-953C-267BD9DD484B}" type="pres">
      <dgm:prSet presAssocID="{5DD8EB11-5406-4D7D-A4B3-982550787B16}" presName="text_1" presStyleLbl="node1" presStyleIdx="0" presStyleCnt="3" custLinFactNeighborX="2262" custLinFactNeighborY="-8411">
        <dgm:presLayoutVars>
          <dgm:bulletEnabled val="1"/>
        </dgm:presLayoutVars>
      </dgm:prSet>
      <dgm:spPr/>
    </dgm:pt>
    <dgm:pt modelId="{57F98E08-EB63-4773-8250-9B6C8F0D79DB}" type="pres">
      <dgm:prSet presAssocID="{5DD8EB11-5406-4D7D-A4B3-982550787B16}" presName="accent_1" presStyleCnt="0"/>
      <dgm:spPr/>
    </dgm:pt>
    <dgm:pt modelId="{73F439AE-4020-45C5-B27A-2DB6095092F8}" type="pres">
      <dgm:prSet presAssocID="{5DD8EB11-5406-4D7D-A4B3-982550787B16}" presName="accentRepeatNode" presStyleLbl="solidFgAcc1" presStyleIdx="0" presStyleCnt="3" custLinFactX="-34568" custLinFactNeighborX="-100000" custLinFactNeighborY="-682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B69836F-FE00-4372-B69A-DF0D28029991}" type="pres">
      <dgm:prSet presAssocID="{2539990F-C84A-42AC-88CF-45ED9AC1F08B}" presName="text_2" presStyleLbl="node1" presStyleIdx="1" presStyleCnt="3" custScaleX="106505" custLinFactNeighborX="-1180" custLinFactNeighborY="-4689">
        <dgm:presLayoutVars>
          <dgm:bulletEnabled val="1"/>
        </dgm:presLayoutVars>
      </dgm:prSet>
      <dgm:spPr/>
    </dgm:pt>
    <dgm:pt modelId="{A23500C6-60B1-485B-9CAE-0E2BED65C988}" type="pres">
      <dgm:prSet presAssocID="{2539990F-C84A-42AC-88CF-45ED9AC1F08B}" presName="accent_2" presStyleCnt="0"/>
      <dgm:spPr/>
    </dgm:pt>
    <dgm:pt modelId="{425517B2-2BDC-437A-9C2F-A102F25D4FDA}" type="pres">
      <dgm:prSet presAssocID="{2539990F-C84A-42AC-88CF-45ED9AC1F08B}" presName="accentRepeatNode" presStyleLbl="solidFgAcc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A289A2F-41D2-4310-A18C-8347F89AA6B9}" type="pres">
      <dgm:prSet presAssocID="{9B3653D9-CB4F-4D19-BD7A-77902A94D6B9}" presName="text_3" presStyleLbl="node1" presStyleIdx="2" presStyleCnt="3" custScaleX="106302" custLinFactNeighborX="-1180" custLinFactNeighborY="-4689">
        <dgm:presLayoutVars>
          <dgm:bulletEnabled val="1"/>
        </dgm:presLayoutVars>
      </dgm:prSet>
      <dgm:spPr/>
    </dgm:pt>
    <dgm:pt modelId="{9E66E6D6-CB41-453D-81E8-440C0CD6FAC5}" type="pres">
      <dgm:prSet presAssocID="{9B3653D9-CB4F-4D19-BD7A-77902A94D6B9}" presName="accent_3" presStyleCnt="0"/>
      <dgm:spPr/>
    </dgm:pt>
    <dgm:pt modelId="{EF00C9D1-86B1-44BB-AAE8-BD1D1EE09133}" type="pres">
      <dgm:prSet presAssocID="{9B3653D9-CB4F-4D19-BD7A-77902A94D6B9}" presName="accentRepeatNode" presStyleLbl="solidFgAcc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B3D6DF1D-CB30-4941-9C34-E802C98DDA54}" type="presOf" srcId="{5BE2D0CB-5BBD-4A03-A3CB-F48B34989FA3}" destId="{3059196D-AF0C-4463-A93E-812664631BA3}" srcOrd="0" destOrd="0" presId="urn:microsoft.com/office/officeart/2008/layout/VerticalCurvedList#1"/>
    <dgm:cxn modelId="{82521061-9D64-489A-94AF-75CB5236D996}" srcId="{5BE2D0CB-5BBD-4A03-A3CB-F48B34989FA3}" destId="{2539990F-C84A-42AC-88CF-45ED9AC1F08B}" srcOrd="1" destOrd="0" parTransId="{64574260-1FE0-4A89-BB78-BBB47D8101A1}" sibTransId="{C4849DA6-49CB-4958-8795-0F017F45D2A1}"/>
    <dgm:cxn modelId="{10E314B4-3504-438E-AE30-871D8778769A}" type="presOf" srcId="{5DD8EB11-5406-4D7D-A4B3-982550787B16}" destId="{16095D2C-57B4-48CA-953C-267BD9DD484B}" srcOrd="0" destOrd="0" presId="urn:microsoft.com/office/officeart/2008/layout/VerticalCurvedList#1"/>
    <dgm:cxn modelId="{1A492CBF-CE2E-4D50-B2AE-C2BC90B0D6A1}" type="presOf" srcId="{9B3653D9-CB4F-4D19-BD7A-77902A94D6B9}" destId="{7A289A2F-41D2-4310-A18C-8347F89AA6B9}" srcOrd="0" destOrd="0" presId="urn:microsoft.com/office/officeart/2008/layout/VerticalCurvedList#1"/>
    <dgm:cxn modelId="{24A79BC5-A3E3-46CF-A0DF-117C4EE6CA29}" srcId="{5BE2D0CB-5BBD-4A03-A3CB-F48B34989FA3}" destId="{9B3653D9-CB4F-4D19-BD7A-77902A94D6B9}" srcOrd="2" destOrd="0" parTransId="{56FAC2CB-CFD5-4ABB-A7FC-460B2BBDD46F}" sibTransId="{E8E4871F-4492-43CB-81A0-049A6C811526}"/>
    <dgm:cxn modelId="{38E86DE8-61DC-4F09-849E-CE139EA1C706}" srcId="{5BE2D0CB-5BBD-4A03-A3CB-F48B34989FA3}" destId="{5DD8EB11-5406-4D7D-A4B3-982550787B16}" srcOrd="0" destOrd="0" parTransId="{7A82C83A-6FFF-4940-9467-E0073BB9CA0B}" sibTransId="{C9CE7A57-E5A3-450C-8737-C72D44C4E0F3}"/>
    <dgm:cxn modelId="{2BF1C6F4-A5BF-421A-81B8-7DEB031EDCF5}" type="presOf" srcId="{2539990F-C84A-42AC-88CF-45ED9AC1F08B}" destId="{DB69836F-FE00-4372-B69A-DF0D28029991}" srcOrd="0" destOrd="0" presId="urn:microsoft.com/office/officeart/2008/layout/VerticalCurvedList#1"/>
    <dgm:cxn modelId="{E616B4F8-57E5-4A29-8241-6D788ED0141B}" type="presOf" srcId="{C9CE7A57-E5A3-450C-8737-C72D44C4E0F3}" destId="{D0EDBA11-CE96-4FCC-BFE8-4DE9D160E032}" srcOrd="0" destOrd="0" presId="urn:microsoft.com/office/officeart/2008/layout/VerticalCurvedList#1"/>
    <dgm:cxn modelId="{F618EDEF-72FB-4758-AAAE-40E84D875987}" type="presParOf" srcId="{3059196D-AF0C-4463-A93E-812664631BA3}" destId="{558D9870-05E2-484E-9241-818D42D9FADA}" srcOrd="0" destOrd="0" presId="urn:microsoft.com/office/officeart/2008/layout/VerticalCurvedList#1"/>
    <dgm:cxn modelId="{10E0E3E7-6F8B-4A2C-BB31-49FC2E2D7636}" type="presParOf" srcId="{558D9870-05E2-484E-9241-818D42D9FADA}" destId="{39FD721C-A262-4C4E-B494-AC1732E6F3A0}" srcOrd="0" destOrd="0" presId="urn:microsoft.com/office/officeart/2008/layout/VerticalCurvedList#1"/>
    <dgm:cxn modelId="{516C34CC-99B1-48AD-943A-4AA673CB9466}" type="presParOf" srcId="{39FD721C-A262-4C4E-B494-AC1732E6F3A0}" destId="{849B6A22-FC21-4DC5-A1AF-CBADFA6E7F70}" srcOrd="0" destOrd="0" presId="urn:microsoft.com/office/officeart/2008/layout/VerticalCurvedList#1"/>
    <dgm:cxn modelId="{C1465FCE-B487-463E-A000-2E5EE09306B0}" type="presParOf" srcId="{39FD721C-A262-4C4E-B494-AC1732E6F3A0}" destId="{D0EDBA11-CE96-4FCC-BFE8-4DE9D160E032}" srcOrd="1" destOrd="0" presId="urn:microsoft.com/office/officeart/2008/layout/VerticalCurvedList#1"/>
    <dgm:cxn modelId="{E18D283E-1579-4837-96E3-7F97AAC834B9}" type="presParOf" srcId="{39FD721C-A262-4C4E-B494-AC1732E6F3A0}" destId="{AF90F929-E81A-499C-8856-3125BD5771DB}" srcOrd="2" destOrd="0" presId="urn:microsoft.com/office/officeart/2008/layout/VerticalCurvedList#1"/>
    <dgm:cxn modelId="{70E0D23B-9637-4307-B07D-BA5BD3D19C35}" type="presParOf" srcId="{39FD721C-A262-4C4E-B494-AC1732E6F3A0}" destId="{AC2B4F2C-FF8C-404D-92B0-C7C0A29210D1}" srcOrd="3" destOrd="0" presId="urn:microsoft.com/office/officeart/2008/layout/VerticalCurvedList#1"/>
    <dgm:cxn modelId="{2E3949E0-484C-4E03-89F8-092322373CDA}" type="presParOf" srcId="{558D9870-05E2-484E-9241-818D42D9FADA}" destId="{16095D2C-57B4-48CA-953C-267BD9DD484B}" srcOrd="1" destOrd="0" presId="urn:microsoft.com/office/officeart/2008/layout/VerticalCurvedList#1"/>
    <dgm:cxn modelId="{04AC801F-1A8D-402B-B406-18BF8486C61E}" type="presParOf" srcId="{558D9870-05E2-484E-9241-818D42D9FADA}" destId="{57F98E08-EB63-4773-8250-9B6C8F0D79DB}" srcOrd="2" destOrd="0" presId="urn:microsoft.com/office/officeart/2008/layout/VerticalCurvedList#1"/>
    <dgm:cxn modelId="{4A114C03-EF48-45BE-8212-E6AEA931AA99}" type="presParOf" srcId="{57F98E08-EB63-4773-8250-9B6C8F0D79DB}" destId="{73F439AE-4020-45C5-B27A-2DB6095092F8}" srcOrd="0" destOrd="0" presId="urn:microsoft.com/office/officeart/2008/layout/VerticalCurvedList#1"/>
    <dgm:cxn modelId="{07FF738F-7927-4308-8C38-D3B8FC3FCCB6}" type="presParOf" srcId="{558D9870-05E2-484E-9241-818D42D9FADA}" destId="{DB69836F-FE00-4372-B69A-DF0D28029991}" srcOrd="3" destOrd="0" presId="urn:microsoft.com/office/officeart/2008/layout/VerticalCurvedList#1"/>
    <dgm:cxn modelId="{20E8C6AF-192C-4BE5-8C25-FF8E61168FEE}" type="presParOf" srcId="{558D9870-05E2-484E-9241-818D42D9FADA}" destId="{A23500C6-60B1-485B-9CAE-0E2BED65C988}" srcOrd="4" destOrd="0" presId="urn:microsoft.com/office/officeart/2008/layout/VerticalCurvedList#1"/>
    <dgm:cxn modelId="{0EFFF490-2858-40CC-B04A-462738E6D1F9}" type="presParOf" srcId="{A23500C6-60B1-485B-9CAE-0E2BED65C988}" destId="{425517B2-2BDC-437A-9C2F-A102F25D4FDA}" srcOrd="0" destOrd="0" presId="urn:microsoft.com/office/officeart/2008/layout/VerticalCurvedList#1"/>
    <dgm:cxn modelId="{B9A6E323-9582-4239-9BE6-402F69A9F50B}" type="presParOf" srcId="{558D9870-05E2-484E-9241-818D42D9FADA}" destId="{7A289A2F-41D2-4310-A18C-8347F89AA6B9}" srcOrd="5" destOrd="0" presId="urn:microsoft.com/office/officeart/2008/layout/VerticalCurvedList#1"/>
    <dgm:cxn modelId="{00D30791-B2D5-488D-83C8-0FB21BB2F48F}" type="presParOf" srcId="{558D9870-05E2-484E-9241-818D42D9FADA}" destId="{9E66E6D6-CB41-453D-81E8-440C0CD6FAC5}" srcOrd="6" destOrd="0" presId="urn:microsoft.com/office/officeart/2008/layout/VerticalCurvedList#1"/>
    <dgm:cxn modelId="{1343A711-098D-47C7-A197-A19C9C678CFB}" type="presParOf" srcId="{9E66E6D6-CB41-453D-81E8-440C0CD6FAC5}" destId="{EF00C9D1-86B1-44BB-AAE8-BD1D1EE09133}" srcOrd="0" destOrd="0" presId="urn:microsoft.com/office/officeart/2008/layout/VerticalCurvedLis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E2D0CB-5BBD-4A03-A3CB-F48B34989FA3}" type="doc">
      <dgm:prSet loTypeId="urn:microsoft.com/office/officeart/2008/layout/VerticalCurvedList#2" loCatId="list" qsTypeId="urn:microsoft.com/office/officeart/2005/8/quickstyle/simple3#2" qsCatId="simple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5DD8EB11-5406-4D7D-A4B3-982550787B16}">
      <dgm:prSet custT="1"/>
      <dgm:spPr/>
      <dgm:t>
        <a:bodyPr/>
        <a:lstStyle/>
        <a:p>
          <a:pPr rtl="0"/>
          <a:endParaRPr lang="en-US" sz="4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2C83A-6FFF-4940-9467-E0073BB9CA0B}" cxnId="{38E86DE8-61DC-4F09-849E-CE139EA1C706}" type="parTrans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CE7A57-E5A3-450C-8737-C72D44C4E0F3}" cxnId="{38E86DE8-61DC-4F09-849E-CE139EA1C706}" type="sibTrans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39990F-C84A-42AC-88CF-45ED9AC1F08B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en-US" sz="4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574260-1FE0-4A89-BB78-BBB47D8101A1}" cxnId="{82521061-9D64-489A-94AF-75CB5236D996}" type="parTrans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849DA6-49CB-4958-8795-0F017F45D2A1}" cxnId="{82521061-9D64-489A-94AF-75CB5236D996}" type="sibTrans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3653D9-CB4F-4D19-BD7A-77902A94D6B9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en-US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FAC2CB-CFD5-4ABB-A7FC-460B2BBDD46F}" cxnId="{24A79BC5-A3E3-46CF-A0DF-117C4EE6CA29}" type="parTrans">
      <dgm:prSet/>
      <dgm:spPr/>
      <dgm:t>
        <a:bodyPr/>
        <a:lstStyle/>
        <a:p>
          <a:endParaRPr lang="en-US"/>
        </a:p>
      </dgm:t>
    </dgm:pt>
    <dgm:pt modelId="{E8E4871F-4492-43CB-81A0-049A6C811526}" cxnId="{24A79BC5-A3E3-46CF-A0DF-117C4EE6CA29}" type="sibTrans">
      <dgm:prSet/>
      <dgm:spPr/>
      <dgm:t>
        <a:bodyPr/>
        <a:lstStyle/>
        <a:p>
          <a:endParaRPr lang="en-US"/>
        </a:p>
      </dgm:t>
    </dgm:pt>
    <dgm:pt modelId="{3059196D-AF0C-4463-A93E-812664631BA3}" type="pres">
      <dgm:prSet presAssocID="{5BE2D0CB-5BBD-4A03-A3CB-F48B34989FA3}" presName="Name0" presStyleCnt="0">
        <dgm:presLayoutVars>
          <dgm:chMax val="7"/>
          <dgm:chPref val="7"/>
          <dgm:dir/>
        </dgm:presLayoutVars>
      </dgm:prSet>
      <dgm:spPr/>
    </dgm:pt>
    <dgm:pt modelId="{558D9870-05E2-484E-9241-818D42D9FADA}" type="pres">
      <dgm:prSet presAssocID="{5BE2D0CB-5BBD-4A03-A3CB-F48B34989FA3}" presName="Name1" presStyleCnt="0"/>
      <dgm:spPr/>
    </dgm:pt>
    <dgm:pt modelId="{39FD721C-A262-4C4E-B494-AC1732E6F3A0}" type="pres">
      <dgm:prSet presAssocID="{5BE2D0CB-5BBD-4A03-A3CB-F48B34989FA3}" presName="cycle" presStyleCnt="0"/>
      <dgm:spPr/>
    </dgm:pt>
    <dgm:pt modelId="{849B6A22-FC21-4DC5-A1AF-CBADFA6E7F70}" type="pres">
      <dgm:prSet presAssocID="{5BE2D0CB-5BBD-4A03-A3CB-F48B34989FA3}" presName="srcNode" presStyleLbl="node1" presStyleIdx="0" presStyleCnt="3"/>
      <dgm:spPr/>
    </dgm:pt>
    <dgm:pt modelId="{D0EDBA11-CE96-4FCC-BFE8-4DE9D160E032}" type="pres">
      <dgm:prSet presAssocID="{5BE2D0CB-5BBD-4A03-A3CB-F48B34989FA3}" presName="conn" presStyleLbl="parChTrans1D2" presStyleIdx="0" presStyleCnt="1"/>
      <dgm:spPr/>
    </dgm:pt>
    <dgm:pt modelId="{AF90F929-E81A-499C-8856-3125BD5771DB}" type="pres">
      <dgm:prSet presAssocID="{5BE2D0CB-5BBD-4A03-A3CB-F48B34989FA3}" presName="extraNode" presStyleLbl="node1" presStyleIdx="0" presStyleCnt="3"/>
      <dgm:spPr/>
    </dgm:pt>
    <dgm:pt modelId="{AC2B4F2C-FF8C-404D-92B0-C7C0A29210D1}" type="pres">
      <dgm:prSet presAssocID="{5BE2D0CB-5BBD-4A03-A3CB-F48B34989FA3}" presName="dstNode" presStyleLbl="node1" presStyleIdx="0" presStyleCnt="3"/>
      <dgm:spPr/>
    </dgm:pt>
    <dgm:pt modelId="{16095D2C-57B4-48CA-953C-267BD9DD484B}" type="pres">
      <dgm:prSet presAssocID="{5DD8EB11-5406-4D7D-A4B3-982550787B16}" presName="text_1" presStyleLbl="node1" presStyleIdx="0" presStyleCnt="3" custLinFactNeighborX="2262" custLinFactNeighborY="-8411">
        <dgm:presLayoutVars>
          <dgm:bulletEnabled val="1"/>
        </dgm:presLayoutVars>
      </dgm:prSet>
      <dgm:spPr/>
    </dgm:pt>
    <dgm:pt modelId="{57F98E08-EB63-4773-8250-9B6C8F0D79DB}" type="pres">
      <dgm:prSet presAssocID="{5DD8EB11-5406-4D7D-A4B3-982550787B16}" presName="accent_1" presStyleCnt="0"/>
      <dgm:spPr/>
    </dgm:pt>
    <dgm:pt modelId="{73F439AE-4020-45C5-B27A-2DB6095092F8}" type="pres">
      <dgm:prSet presAssocID="{5DD8EB11-5406-4D7D-A4B3-982550787B16}" presName="accentRepeatNode" presStyleLbl="solidFgAcc1" presStyleIdx="0" presStyleCnt="3" custLinFactX="-34568" custLinFactNeighborX="-100000" custLinFactNeighborY="-682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B69836F-FE00-4372-B69A-DF0D28029991}" type="pres">
      <dgm:prSet presAssocID="{2539990F-C84A-42AC-88CF-45ED9AC1F08B}" presName="text_2" presStyleLbl="node1" presStyleIdx="1" presStyleCnt="3" custScaleX="106505" custLinFactNeighborX="-1180" custLinFactNeighborY="-4689">
        <dgm:presLayoutVars>
          <dgm:bulletEnabled val="1"/>
        </dgm:presLayoutVars>
      </dgm:prSet>
      <dgm:spPr/>
    </dgm:pt>
    <dgm:pt modelId="{A23500C6-60B1-485B-9CAE-0E2BED65C988}" type="pres">
      <dgm:prSet presAssocID="{2539990F-C84A-42AC-88CF-45ED9AC1F08B}" presName="accent_2" presStyleCnt="0"/>
      <dgm:spPr/>
    </dgm:pt>
    <dgm:pt modelId="{425517B2-2BDC-437A-9C2F-A102F25D4FDA}" type="pres">
      <dgm:prSet presAssocID="{2539990F-C84A-42AC-88CF-45ED9AC1F08B}" presName="accentRepeatNode" presStyleLbl="solidFgAcc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A289A2F-41D2-4310-A18C-8347F89AA6B9}" type="pres">
      <dgm:prSet presAssocID="{9B3653D9-CB4F-4D19-BD7A-77902A94D6B9}" presName="text_3" presStyleLbl="node1" presStyleIdx="2" presStyleCnt="3" custScaleX="106302" custLinFactNeighborX="-1180" custLinFactNeighborY="-4689">
        <dgm:presLayoutVars>
          <dgm:bulletEnabled val="1"/>
        </dgm:presLayoutVars>
      </dgm:prSet>
      <dgm:spPr/>
    </dgm:pt>
    <dgm:pt modelId="{9E66E6D6-CB41-453D-81E8-440C0CD6FAC5}" type="pres">
      <dgm:prSet presAssocID="{9B3653D9-CB4F-4D19-BD7A-77902A94D6B9}" presName="accent_3" presStyleCnt="0"/>
      <dgm:spPr/>
    </dgm:pt>
    <dgm:pt modelId="{EF00C9D1-86B1-44BB-AAE8-BD1D1EE09133}" type="pres">
      <dgm:prSet presAssocID="{9B3653D9-CB4F-4D19-BD7A-77902A94D6B9}" presName="accentRepeatNode" presStyleLbl="solidFgAcc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B3D6DF1D-CB30-4941-9C34-E802C98DDA54}" type="presOf" srcId="{5BE2D0CB-5BBD-4A03-A3CB-F48B34989FA3}" destId="{3059196D-AF0C-4463-A93E-812664631BA3}" srcOrd="0" destOrd="0" presId="urn:microsoft.com/office/officeart/2008/layout/VerticalCurvedList#2"/>
    <dgm:cxn modelId="{82521061-9D64-489A-94AF-75CB5236D996}" srcId="{5BE2D0CB-5BBD-4A03-A3CB-F48B34989FA3}" destId="{2539990F-C84A-42AC-88CF-45ED9AC1F08B}" srcOrd="1" destOrd="0" parTransId="{64574260-1FE0-4A89-BB78-BBB47D8101A1}" sibTransId="{C4849DA6-49CB-4958-8795-0F017F45D2A1}"/>
    <dgm:cxn modelId="{10E314B4-3504-438E-AE30-871D8778769A}" type="presOf" srcId="{5DD8EB11-5406-4D7D-A4B3-982550787B16}" destId="{16095D2C-57B4-48CA-953C-267BD9DD484B}" srcOrd="0" destOrd="0" presId="urn:microsoft.com/office/officeart/2008/layout/VerticalCurvedList#2"/>
    <dgm:cxn modelId="{1A492CBF-CE2E-4D50-B2AE-C2BC90B0D6A1}" type="presOf" srcId="{9B3653D9-CB4F-4D19-BD7A-77902A94D6B9}" destId="{7A289A2F-41D2-4310-A18C-8347F89AA6B9}" srcOrd="0" destOrd="0" presId="urn:microsoft.com/office/officeart/2008/layout/VerticalCurvedList#2"/>
    <dgm:cxn modelId="{24A79BC5-A3E3-46CF-A0DF-117C4EE6CA29}" srcId="{5BE2D0CB-5BBD-4A03-A3CB-F48B34989FA3}" destId="{9B3653D9-CB4F-4D19-BD7A-77902A94D6B9}" srcOrd="2" destOrd="0" parTransId="{56FAC2CB-CFD5-4ABB-A7FC-460B2BBDD46F}" sibTransId="{E8E4871F-4492-43CB-81A0-049A6C811526}"/>
    <dgm:cxn modelId="{38E86DE8-61DC-4F09-849E-CE139EA1C706}" srcId="{5BE2D0CB-5BBD-4A03-A3CB-F48B34989FA3}" destId="{5DD8EB11-5406-4D7D-A4B3-982550787B16}" srcOrd="0" destOrd="0" parTransId="{7A82C83A-6FFF-4940-9467-E0073BB9CA0B}" sibTransId="{C9CE7A57-E5A3-450C-8737-C72D44C4E0F3}"/>
    <dgm:cxn modelId="{2BF1C6F4-A5BF-421A-81B8-7DEB031EDCF5}" type="presOf" srcId="{2539990F-C84A-42AC-88CF-45ED9AC1F08B}" destId="{DB69836F-FE00-4372-B69A-DF0D28029991}" srcOrd="0" destOrd="0" presId="urn:microsoft.com/office/officeart/2008/layout/VerticalCurvedList#2"/>
    <dgm:cxn modelId="{E616B4F8-57E5-4A29-8241-6D788ED0141B}" type="presOf" srcId="{C9CE7A57-E5A3-450C-8737-C72D44C4E0F3}" destId="{D0EDBA11-CE96-4FCC-BFE8-4DE9D160E032}" srcOrd="0" destOrd="0" presId="urn:microsoft.com/office/officeart/2008/layout/VerticalCurvedList#2"/>
    <dgm:cxn modelId="{F618EDEF-72FB-4758-AAAE-40E84D875987}" type="presParOf" srcId="{3059196D-AF0C-4463-A93E-812664631BA3}" destId="{558D9870-05E2-484E-9241-818D42D9FADA}" srcOrd="0" destOrd="0" presId="urn:microsoft.com/office/officeart/2008/layout/VerticalCurvedList#2"/>
    <dgm:cxn modelId="{10E0E3E7-6F8B-4A2C-BB31-49FC2E2D7636}" type="presParOf" srcId="{558D9870-05E2-484E-9241-818D42D9FADA}" destId="{39FD721C-A262-4C4E-B494-AC1732E6F3A0}" srcOrd="0" destOrd="0" presId="urn:microsoft.com/office/officeart/2008/layout/VerticalCurvedList#2"/>
    <dgm:cxn modelId="{516C34CC-99B1-48AD-943A-4AA673CB9466}" type="presParOf" srcId="{39FD721C-A262-4C4E-B494-AC1732E6F3A0}" destId="{849B6A22-FC21-4DC5-A1AF-CBADFA6E7F70}" srcOrd="0" destOrd="0" presId="urn:microsoft.com/office/officeart/2008/layout/VerticalCurvedList#2"/>
    <dgm:cxn modelId="{C1465FCE-B487-463E-A000-2E5EE09306B0}" type="presParOf" srcId="{39FD721C-A262-4C4E-B494-AC1732E6F3A0}" destId="{D0EDBA11-CE96-4FCC-BFE8-4DE9D160E032}" srcOrd="1" destOrd="0" presId="urn:microsoft.com/office/officeart/2008/layout/VerticalCurvedList#2"/>
    <dgm:cxn modelId="{E18D283E-1579-4837-96E3-7F97AAC834B9}" type="presParOf" srcId="{39FD721C-A262-4C4E-B494-AC1732E6F3A0}" destId="{AF90F929-E81A-499C-8856-3125BD5771DB}" srcOrd="2" destOrd="0" presId="urn:microsoft.com/office/officeart/2008/layout/VerticalCurvedList#2"/>
    <dgm:cxn modelId="{70E0D23B-9637-4307-B07D-BA5BD3D19C35}" type="presParOf" srcId="{39FD721C-A262-4C4E-B494-AC1732E6F3A0}" destId="{AC2B4F2C-FF8C-404D-92B0-C7C0A29210D1}" srcOrd="3" destOrd="0" presId="urn:microsoft.com/office/officeart/2008/layout/VerticalCurvedList#2"/>
    <dgm:cxn modelId="{2E3949E0-484C-4E03-89F8-092322373CDA}" type="presParOf" srcId="{558D9870-05E2-484E-9241-818D42D9FADA}" destId="{16095D2C-57B4-48CA-953C-267BD9DD484B}" srcOrd="1" destOrd="0" presId="urn:microsoft.com/office/officeart/2008/layout/VerticalCurvedList#2"/>
    <dgm:cxn modelId="{04AC801F-1A8D-402B-B406-18BF8486C61E}" type="presParOf" srcId="{558D9870-05E2-484E-9241-818D42D9FADA}" destId="{57F98E08-EB63-4773-8250-9B6C8F0D79DB}" srcOrd="2" destOrd="0" presId="urn:microsoft.com/office/officeart/2008/layout/VerticalCurvedList#2"/>
    <dgm:cxn modelId="{4A114C03-EF48-45BE-8212-E6AEA931AA99}" type="presParOf" srcId="{57F98E08-EB63-4773-8250-9B6C8F0D79DB}" destId="{73F439AE-4020-45C5-B27A-2DB6095092F8}" srcOrd="0" destOrd="0" presId="urn:microsoft.com/office/officeart/2008/layout/VerticalCurvedList#2"/>
    <dgm:cxn modelId="{07FF738F-7927-4308-8C38-D3B8FC3FCCB6}" type="presParOf" srcId="{558D9870-05E2-484E-9241-818D42D9FADA}" destId="{DB69836F-FE00-4372-B69A-DF0D28029991}" srcOrd="3" destOrd="0" presId="urn:microsoft.com/office/officeart/2008/layout/VerticalCurvedList#2"/>
    <dgm:cxn modelId="{20E8C6AF-192C-4BE5-8C25-FF8E61168FEE}" type="presParOf" srcId="{558D9870-05E2-484E-9241-818D42D9FADA}" destId="{A23500C6-60B1-485B-9CAE-0E2BED65C988}" srcOrd="4" destOrd="0" presId="urn:microsoft.com/office/officeart/2008/layout/VerticalCurvedList#2"/>
    <dgm:cxn modelId="{0EFFF490-2858-40CC-B04A-462738E6D1F9}" type="presParOf" srcId="{A23500C6-60B1-485B-9CAE-0E2BED65C988}" destId="{425517B2-2BDC-437A-9C2F-A102F25D4FDA}" srcOrd="0" destOrd="0" presId="urn:microsoft.com/office/officeart/2008/layout/VerticalCurvedList#2"/>
    <dgm:cxn modelId="{B9A6E323-9582-4239-9BE6-402F69A9F50B}" type="presParOf" srcId="{558D9870-05E2-484E-9241-818D42D9FADA}" destId="{7A289A2F-41D2-4310-A18C-8347F89AA6B9}" srcOrd="5" destOrd="0" presId="urn:microsoft.com/office/officeart/2008/layout/VerticalCurvedList#2"/>
    <dgm:cxn modelId="{00D30791-B2D5-488D-83C8-0FB21BB2F48F}" type="presParOf" srcId="{558D9870-05E2-484E-9241-818D42D9FADA}" destId="{9E66E6D6-CB41-453D-81E8-440C0CD6FAC5}" srcOrd="6" destOrd="0" presId="urn:microsoft.com/office/officeart/2008/layout/VerticalCurvedList#2"/>
    <dgm:cxn modelId="{1343A711-098D-47C7-A197-A19C9C678CFB}" type="presParOf" srcId="{9E66E6D6-CB41-453D-81E8-440C0CD6FAC5}" destId="{EF00C9D1-86B1-44BB-AAE8-BD1D1EE09133}" srcOrd="0" destOrd="0" presId="urn:microsoft.com/office/officeart/2008/layout/VerticalCurvedLis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DBA11-CE96-4FCC-BFE8-4DE9D160E032}">
      <dsp:nvSpPr>
        <dsp:cNvPr id="0" name=""/>
        <dsp:cNvSpPr/>
      </dsp:nvSpPr>
      <dsp:spPr>
        <a:xfrm>
          <a:off x="-3561215" y="-532806"/>
          <a:ext cx="4131930" cy="4131930"/>
        </a:xfrm>
        <a:prstGeom prst="blockArc">
          <a:avLst>
            <a:gd name="adj1" fmla="val 18900000"/>
            <a:gd name="adj2" fmla="val 2700000"/>
            <a:gd name="adj3" fmla="val 523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095D2C-57B4-48CA-953C-267BD9DD484B}">
      <dsp:nvSpPr>
        <dsp:cNvPr id="0" name=""/>
        <dsp:cNvSpPr/>
      </dsp:nvSpPr>
      <dsp:spPr>
        <a:xfrm>
          <a:off x="467919" y="255050"/>
          <a:ext cx="6070468" cy="61326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6778" tIns="101600" rIns="101600" bIns="1016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7919" y="255050"/>
        <a:ext cx="6070468" cy="613263"/>
      </dsp:txXfrm>
    </dsp:sp>
    <dsp:sp modelId="{73F439AE-4020-45C5-B27A-2DB6095092F8}">
      <dsp:nvSpPr>
        <dsp:cNvPr id="0" name=""/>
        <dsp:cNvSpPr/>
      </dsp:nvSpPr>
      <dsp:spPr>
        <a:xfrm>
          <a:off x="-50439" y="177693"/>
          <a:ext cx="766579" cy="76657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B69836F-FE00-4372-B69A-DF0D28029991}">
      <dsp:nvSpPr>
        <dsp:cNvPr id="0" name=""/>
        <dsp:cNvSpPr/>
      </dsp:nvSpPr>
      <dsp:spPr>
        <a:xfrm>
          <a:off x="296579" y="1197770"/>
          <a:ext cx="6227929" cy="613263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486778" tIns="111760" rIns="111760" bIns="11176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6579" y="1197770"/>
        <a:ext cx="6227929" cy="613263"/>
      </dsp:txXfrm>
    </dsp:sp>
    <dsp:sp modelId="{425517B2-2BDC-437A-9C2F-A102F25D4FDA}">
      <dsp:nvSpPr>
        <dsp:cNvPr id="0" name=""/>
        <dsp:cNvSpPr/>
      </dsp:nvSpPr>
      <dsp:spPr>
        <a:xfrm>
          <a:off x="172482" y="1149868"/>
          <a:ext cx="766579" cy="76657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A289A2F-41D2-4310-A18C-8347F89AA6B9}">
      <dsp:nvSpPr>
        <dsp:cNvPr id="0" name=""/>
        <dsp:cNvSpPr/>
      </dsp:nvSpPr>
      <dsp:spPr>
        <a:xfrm>
          <a:off x="69938" y="2117665"/>
          <a:ext cx="6453028" cy="613263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86778" tIns="83820" rIns="83820" bIns="8382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938" y="2117665"/>
        <a:ext cx="6453028" cy="613263"/>
      </dsp:txXfrm>
    </dsp:sp>
    <dsp:sp modelId="{EF00C9D1-86B1-44BB-AAE8-BD1D1EE09133}">
      <dsp:nvSpPr>
        <dsp:cNvPr id="0" name=""/>
        <dsp:cNvSpPr/>
      </dsp:nvSpPr>
      <dsp:spPr>
        <a:xfrm>
          <a:off x="-50439" y="2069763"/>
          <a:ext cx="766579" cy="76657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DBA11-CE96-4FCC-BFE8-4DE9D160E032}">
      <dsp:nvSpPr>
        <dsp:cNvPr id="0" name=""/>
        <dsp:cNvSpPr/>
      </dsp:nvSpPr>
      <dsp:spPr>
        <a:xfrm>
          <a:off x="-3561215" y="-532806"/>
          <a:ext cx="4131930" cy="4131930"/>
        </a:xfrm>
        <a:prstGeom prst="blockArc">
          <a:avLst>
            <a:gd name="adj1" fmla="val 18900000"/>
            <a:gd name="adj2" fmla="val 2700000"/>
            <a:gd name="adj3" fmla="val 523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095D2C-57B4-48CA-953C-267BD9DD484B}">
      <dsp:nvSpPr>
        <dsp:cNvPr id="0" name=""/>
        <dsp:cNvSpPr/>
      </dsp:nvSpPr>
      <dsp:spPr>
        <a:xfrm>
          <a:off x="467919" y="255050"/>
          <a:ext cx="6070468" cy="61326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6778" tIns="101600" rIns="101600" bIns="1016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7919" y="255050"/>
        <a:ext cx="6070468" cy="613263"/>
      </dsp:txXfrm>
    </dsp:sp>
    <dsp:sp modelId="{73F439AE-4020-45C5-B27A-2DB6095092F8}">
      <dsp:nvSpPr>
        <dsp:cNvPr id="0" name=""/>
        <dsp:cNvSpPr/>
      </dsp:nvSpPr>
      <dsp:spPr>
        <a:xfrm>
          <a:off x="-50439" y="177693"/>
          <a:ext cx="766579" cy="76657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B69836F-FE00-4372-B69A-DF0D28029991}">
      <dsp:nvSpPr>
        <dsp:cNvPr id="0" name=""/>
        <dsp:cNvSpPr/>
      </dsp:nvSpPr>
      <dsp:spPr>
        <a:xfrm>
          <a:off x="296579" y="1197770"/>
          <a:ext cx="6227929" cy="613263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486778" tIns="111760" rIns="111760" bIns="11176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6579" y="1197770"/>
        <a:ext cx="6227929" cy="613263"/>
      </dsp:txXfrm>
    </dsp:sp>
    <dsp:sp modelId="{425517B2-2BDC-437A-9C2F-A102F25D4FDA}">
      <dsp:nvSpPr>
        <dsp:cNvPr id="0" name=""/>
        <dsp:cNvSpPr/>
      </dsp:nvSpPr>
      <dsp:spPr>
        <a:xfrm>
          <a:off x="172482" y="1149868"/>
          <a:ext cx="766579" cy="76657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A289A2F-41D2-4310-A18C-8347F89AA6B9}">
      <dsp:nvSpPr>
        <dsp:cNvPr id="0" name=""/>
        <dsp:cNvSpPr/>
      </dsp:nvSpPr>
      <dsp:spPr>
        <a:xfrm>
          <a:off x="69938" y="2117665"/>
          <a:ext cx="6453028" cy="613263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86778" tIns="83820" rIns="83820" bIns="8382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938" y="2117665"/>
        <a:ext cx="6453028" cy="613263"/>
      </dsp:txXfrm>
    </dsp:sp>
    <dsp:sp modelId="{EF00C9D1-86B1-44BB-AAE8-BD1D1EE09133}">
      <dsp:nvSpPr>
        <dsp:cNvPr id="0" name=""/>
        <dsp:cNvSpPr/>
      </dsp:nvSpPr>
      <dsp:spPr>
        <a:xfrm>
          <a:off x="-50439" y="2069763"/>
          <a:ext cx="766579" cy="76657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#1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#2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#1">
  <dgm:title val=""/>
  <dgm:desc val=""/>
  <dgm:catLst>
    <dgm:cat type="simple" pri="103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#2">
  <dgm:title val=""/>
  <dgm:desc val=""/>
  <dgm:catLst>
    <dgm:cat type="simple" pri="103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5" Type="http://schemas.openxmlformats.org/officeDocument/2006/relationships/image" Target="../media/image77.wmf"/><Relationship Id="rId4" Type="http://schemas.openxmlformats.org/officeDocument/2006/relationships/image" Target="../media/image76.wmf"/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F162E-EA49-4481-849B-F9EBCBD02BA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1C166-C6EA-4ACB-B030-9B63D060220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vi-VN" altLang="en-US"/>
              <a:t>Gọi hs đọc </a:t>
            </a:r>
            <a:endParaRPr lang="en-US" altLang="en-US"/>
          </a:p>
        </p:txBody>
      </p:sp>
      <p:sp>
        <p:nvSpPr>
          <p:cNvPr id="8090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33664A-6CE2-4CE1-BA76-9BEA0521A373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21C166-C6EA-4ACB-B030-9B63D060220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vi-VN" altLang="en-US"/>
              <a:t>Gọi hs đọc </a:t>
            </a:r>
            <a:endParaRPr lang="en-US" altLang="en-US"/>
          </a:p>
        </p:txBody>
      </p:sp>
      <p:sp>
        <p:nvSpPr>
          <p:cNvPr id="8090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33664A-6CE2-4CE1-BA76-9BEA0521A373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33C8-8388-4E64-BCD4-8DAB8B2250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33E-417C-480A-8D42-14677D89250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33C8-8388-4E64-BCD4-8DAB8B2250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33E-417C-480A-8D42-14677D89250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33C8-8388-4E64-BCD4-8DAB8B2250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33E-417C-480A-8D42-14677D89250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33C8-8388-4E64-BCD4-8DAB8B2250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33E-417C-480A-8D42-14677D89250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33C8-8388-4E64-BCD4-8DAB8B2250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33E-417C-480A-8D42-14677D89250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33C8-8388-4E64-BCD4-8DAB8B2250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33E-417C-480A-8D42-14677D89250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33C8-8388-4E64-BCD4-8DAB8B22503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33E-417C-480A-8D42-14677D89250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33C8-8388-4E64-BCD4-8DAB8B22503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33E-417C-480A-8D42-14677D89250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33C8-8388-4E64-BCD4-8DAB8B22503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33E-417C-480A-8D42-14677D89250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33C8-8388-4E64-BCD4-8DAB8B2250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33E-417C-480A-8D42-14677D89250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33C8-8388-4E64-BCD4-8DAB8B2250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33E-417C-480A-8D42-14677D89250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133C8-8388-4E64-BCD4-8DAB8B2250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7A33E-417C-480A-8D42-14677D89250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image" Target="../media/image67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76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7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4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73.wmf"/><Relationship Id="rId15" Type="http://schemas.openxmlformats.org/officeDocument/2006/relationships/vmlDrawing" Target="../drawings/vmlDrawing1.vml"/><Relationship Id="rId14" Type="http://schemas.openxmlformats.org/officeDocument/2006/relationships/slideLayout" Target="../slideLayouts/slideLayout4.xml"/><Relationship Id="rId13" Type="http://schemas.openxmlformats.org/officeDocument/2006/relationships/audio" Target="../media/audio1.wav"/><Relationship Id="rId12" Type="http://schemas.openxmlformats.org/officeDocument/2006/relationships/image" Target="../media/image79.jpeg"/><Relationship Id="rId11" Type="http://schemas.openxmlformats.org/officeDocument/2006/relationships/image" Target="../media/image78.jpeg"/><Relationship Id="rId10" Type="http://schemas.openxmlformats.org/officeDocument/2006/relationships/image" Target="../media/image77.wmf"/><Relationship Id="rId1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image" Target="../media/image79.jpeg"/><Relationship Id="rId6" Type="http://schemas.openxmlformats.org/officeDocument/2006/relationships/image" Target="../media/image78.jpeg"/><Relationship Id="rId5" Type="http://schemas.openxmlformats.org/officeDocument/2006/relationships/image" Target="../media/image84.png"/><Relationship Id="rId4" Type="http://schemas.openxmlformats.org/officeDocument/2006/relationships/image" Target="../media/image83.png"/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image" Target="../media/image80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image" Target="../media/image79.jpeg"/><Relationship Id="rId6" Type="http://schemas.openxmlformats.org/officeDocument/2006/relationships/image" Target="../media/image78.jpeg"/><Relationship Id="rId5" Type="http://schemas.openxmlformats.org/officeDocument/2006/relationships/image" Target="../media/image88.png"/><Relationship Id="rId4" Type="http://schemas.openxmlformats.org/officeDocument/2006/relationships/image" Target="../media/image87.png"/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image" Target="../media/image80.GIF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jpeg"/><Relationship Id="rId8" Type="http://schemas.openxmlformats.org/officeDocument/2006/relationships/image" Target="../media/image4.png"/><Relationship Id="rId7" Type="http://schemas.openxmlformats.org/officeDocument/2006/relationships/image" Target="../media/image3.jpeg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2" Type="http://schemas.openxmlformats.org/officeDocument/2006/relationships/notesSlide" Target="../notesSlides/notesSlide3.x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89.png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jpeg"/><Relationship Id="rId8" Type="http://schemas.openxmlformats.org/officeDocument/2006/relationships/image" Target="../media/image4.png"/><Relationship Id="rId7" Type="http://schemas.openxmlformats.org/officeDocument/2006/relationships/image" Target="../media/image3.jpeg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1" Type="http://schemas.openxmlformats.org/officeDocument/2006/relationships/notesSlide" Target="../notesSlides/notesSlide1.xml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4.png"/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22.png"/><Relationship Id="rId8" Type="http://schemas.openxmlformats.org/officeDocument/2006/relationships/image" Target="../media/image21.png"/><Relationship Id="rId7" Type="http://schemas.openxmlformats.org/officeDocument/2006/relationships/image" Target="../media/image20.png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9.png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8" Type="http://schemas.openxmlformats.org/officeDocument/2006/relationships/slideLayout" Target="../slideLayouts/slideLayout2.xml"/><Relationship Id="rId17" Type="http://schemas.openxmlformats.org/officeDocument/2006/relationships/image" Target="../media/image30.png"/><Relationship Id="rId16" Type="http://schemas.openxmlformats.org/officeDocument/2006/relationships/image" Target="../media/image29.png"/><Relationship Id="rId15" Type="http://schemas.openxmlformats.org/officeDocument/2006/relationships/image" Target="../media/image28.png"/><Relationship Id="rId14" Type="http://schemas.openxmlformats.org/officeDocument/2006/relationships/image" Target="../media/image27.png"/><Relationship Id="rId13" Type="http://schemas.openxmlformats.org/officeDocument/2006/relationships/image" Target="../media/image26.png"/><Relationship Id="rId12" Type="http://schemas.openxmlformats.org/officeDocument/2006/relationships/image" Target="../media/image25.png"/><Relationship Id="rId11" Type="http://schemas.openxmlformats.org/officeDocument/2006/relationships/image" Target="../media/image24.png"/><Relationship Id="rId10" Type="http://schemas.openxmlformats.org/officeDocument/2006/relationships/image" Target="../media/image23.png"/><Relationship Id="rId1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38.png"/><Relationship Id="rId8" Type="http://schemas.openxmlformats.org/officeDocument/2006/relationships/image" Target="../media/image37.png"/><Relationship Id="rId7" Type="http://schemas.openxmlformats.org/officeDocument/2006/relationships/image" Target="../media/image36.png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9.png"/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9" Type="http://schemas.openxmlformats.org/officeDocument/2006/relationships/slideLayout" Target="../slideLayouts/slideLayout2.xml"/><Relationship Id="rId18" Type="http://schemas.openxmlformats.org/officeDocument/2006/relationships/image" Target="../media/image47.png"/><Relationship Id="rId17" Type="http://schemas.openxmlformats.org/officeDocument/2006/relationships/image" Target="../media/image46.png"/><Relationship Id="rId16" Type="http://schemas.openxmlformats.org/officeDocument/2006/relationships/image" Target="../media/image45.png"/><Relationship Id="rId15" Type="http://schemas.openxmlformats.org/officeDocument/2006/relationships/image" Target="../media/image44.png"/><Relationship Id="rId14" Type="http://schemas.openxmlformats.org/officeDocument/2006/relationships/image" Target="../media/image43.png"/><Relationship Id="rId13" Type="http://schemas.openxmlformats.org/officeDocument/2006/relationships/image" Target="../media/image42.png"/><Relationship Id="rId12" Type="http://schemas.openxmlformats.org/officeDocument/2006/relationships/image" Target="../media/image41.png"/><Relationship Id="rId11" Type="http://schemas.openxmlformats.org/officeDocument/2006/relationships/image" Target="../media/image40.png"/><Relationship Id="rId10" Type="http://schemas.openxmlformats.org/officeDocument/2006/relationships/image" Target="../media/image39.png"/><Relationship Id="rId1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55.png"/><Relationship Id="rId8" Type="http://schemas.openxmlformats.org/officeDocument/2006/relationships/image" Target="../media/image54.png"/><Relationship Id="rId7" Type="http://schemas.openxmlformats.org/officeDocument/2006/relationships/image" Target="../media/image53.png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Relationship Id="rId3" Type="http://schemas.openxmlformats.org/officeDocument/2006/relationships/image" Target="../media/image49.png"/><Relationship Id="rId21" Type="http://schemas.openxmlformats.org/officeDocument/2006/relationships/slideLayout" Target="../slideLayouts/slideLayout2.xml"/><Relationship Id="rId20" Type="http://schemas.openxmlformats.org/officeDocument/2006/relationships/image" Target="../media/image66.png"/><Relationship Id="rId2" Type="http://schemas.openxmlformats.org/officeDocument/2006/relationships/image" Target="../media/image9.png"/><Relationship Id="rId19" Type="http://schemas.openxmlformats.org/officeDocument/2006/relationships/image" Target="../media/image65.png"/><Relationship Id="rId18" Type="http://schemas.openxmlformats.org/officeDocument/2006/relationships/image" Target="../media/image64.png"/><Relationship Id="rId17" Type="http://schemas.openxmlformats.org/officeDocument/2006/relationships/image" Target="../media/image63.png"/><Relationship Id="rId16" Type="http://schemas.openxmlformats.org/officeDocument/2006/relationships/image" Target="../media/image62.png"/><Relationship Id="rId15" Type="http://schemas.openxmlformats.org/officeDocument/2006/relationships/image" Target="../media/image61.png"/><Relationship Id="rId14" Type="http://schemas.openxmlformats.org/officeDocument/2006/relationships/image" Target="../media/image60.png"/><Relationship Id="rId13" Type="http://schemas.openxmlformats.org/officeDocument/2006/relationships/image" Target="../media/image59.png"/><Relationship Id="rId12" Type="http://schemas.openxmlformats.org/officeDocument/2006/relationships/image" Target="../media/image58.png"/><Relationship Id="rId11" Type="http://schemas.openxmlformats.org/officeDocument/2006/relationships/image" Target="../media/image57.png"/><Relationship Id="rId10" Type="http://schemas.openxmlformats.org/officeDocument/2006/relationships/image" Target="../media/image56.png"/><Relationship Id="rId1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3006" y="1314451"/>
            <a:ext cx="7426072" cy="1713932"/>
          </a:xfrm>
          <a:prstGeom prst="rect">
            <a:avLst/>
          </a:prstGeom>
          <a:noFill/>
          <a:ln>
            <a:noFill/>
          </a:ln>
        </p:spPr>
        <p:txBody>
          <a:bodyPr wrap="none" lIns="51435" tIns="25718" rIns="51435" bIns="25718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tabLst>
                <a:tab pos="1946275" algn="l"/>
              </a:tabLst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CON ĐẾN VỚI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tabLst>
                <a:tab pos="1946275" algn="l"/>
              </a:tabLst>
            </a:pP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tabLst>
                <a:tab pos="1946275" algn="l"/>
              </a:tabLst>
            </a:pP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28141"/>
            <a:ext cx="378286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</a:t>
            </a:r>
            <a:endParaRPr lang="en-US" sz="29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638800" y="3991242"/>
                <a:ext cx="3456133" cy="791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9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Đáp </a:t>
                </a:r>
                <a:r>
                  <a:rPr lang="en-US" sz="29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9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9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ngày.</a:t>
                </a:r>
                <a:endParaRPr lang="en-US" sz="29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991242"/>
                <a:ext cx="3456133" cy="791370"/>
              </a:xfrm>
              <a:prstGeom prst="rect">
                <a:avLst/>
              </a:prstGeom>
              <a:blipFill rotWithShape="1">
                <a:blip r:embed="rId1"/>
                <a:stretch>
                  <a:fillRect t="-34" r="13" b="54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163869" y="2468488"/>
            <a:ext cx="0" cy="2512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791320" y="2128391"/>
            <a:ext cx="1452642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9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5059281" y="3131285"/>
                <a:ext cx="960519" cy="887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 panose="02040503050406030204"/>
                          </a:rPr>
                          <m:t>4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281" y="3131285"/>
                <a:ext cx="960519" cy="887551"/>
              </a:xfrm>
              <a:prstGeom prst="rect">
                <a:avLst/>
              </a:prstGeom>
              <a:blipFill rotWithShape="1">
                <a:blip r:embed="rId2"/>
                <a:stretch>
                  <a:fillRect l="-25" t="-11" r="-2049" b="63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5960057" y="3131286"/>
                <a:ext cx="2040943" cy="879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chemeClr val="bg1"/>
                        </a:solidFill>
                        <a:latin typeface="Cambria Math" panose="02040503050406030204"/>
                        <a:ea typeface="Cambria Math" panose="02040503050406030204"/>
                      </a:rPr>
                      <m:t>=</m:t>
                    </m:r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9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9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29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9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0057" y="3131286"/>
                <a:ext cx="2040943" cy="879600"/>
              </a:xfrm>
              <a:prstGeom prst="rect">
                <a:avLst/>
              </a:prstGeom>
              <a:blipFill rotWithShape="1">
                <a:blip r:embed="rId3"/>
                <a:stretch>
                  <a:fillRect l="-29" t="-11" b="26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238419" y="2109341"/>
            <a:ext cx="14093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271780" y="557530"/>
                <a:ext cx="8603615" cy="1570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thời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gian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ngủ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Nam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thời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gian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Nam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Hỏi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thời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gian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ngủ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Nam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bao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780" y="557530"/>
                <a:ext cx="8603615" cy="157099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0" y="2596575"/>
            <a:ext cx="4163869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53"/>
          <p:cNvSpPr txBox="1">
            <a:spLocks noChangeArrowheads="1"/>
          </p:cNvSpPr>
          <p:nvPr/>
        </p:nvSpPr>
        <p:spPr bwMode="auto">
          <a:xfrm>
            <a:off x="0" y="3510975"/>
            <a:ext cx="3505200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   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57"/>
          <p:cNvSpPr txBox="1">
            <a:spLocks noChangeArrowheads="1"/>
          </p:cNvSpPr>
          <p:nvPr/>
        </p:nvSpPr>
        <p:spPr bwMode="auto">
          <a:xfrm>
            <a:off x="10510" y="4261960"/>
            <a:ext cx="3723290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…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3052262" y="2468488"/>
                <a:ext cx="452938" cy="7988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2262" y="2468488"/>
                <a:ext cx="452938" cy="798873"/>
              </a:xfrm>
              <a:prstGeom prst="rect">
                <a:avLst/>
              </a:prstGeom>
              <a:blipFill rotWithShape="1">
                <a:blip r:embed="rId5"/>
                <a:stretch>
                  <a:fillRect l="-100" t="-30" b="36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2209800" y="3409950"/>
                <a:ext cx="452938" cy="7907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409950"/>
                <a:ext cx="452938" cy="790794"/>
              </a:xfrm>
              <a:prstGeom prst="rect">
                <a:avLst/>
              </a:prstGeom>
              <a:blipFill rotWithShape="1">
                <a:blip r:embed="rId6"/>
                <a:stretch>
                  <a:fillRect r="40" b="2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60"/>
          <p:cNvSpPr txBox="1">
            <a:spLocks noChangeArrowheads="1"/>
          </p:cNvSpPr>
          <p:nvPr/>
        </p:nvSpPr>
        <p:spPr bwMode="auto">
          <a:xfrm>
            <a:off x="4267200" y="2647950"/>
            <a:ext cx="5105400" cy="55399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s 8"/>
          <p:cNvSpPr/>
          <p:nvPr/>
        </p:nvSpPr>
        <p:spPr>
          <a:xfrm>
            <a:off x="7771130" y="133350"/>
            <a:ext cx="134683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LÀM VỞ</a:t>
            </a: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4" grpId="0"/>
      <p:bldP spid="15" grpId="0"/>
      <p:bldP spid="2" grpId="0"/>
      <p:bldP spid="18" grpId="0"/>
      <p:bldP spid="19" grpId="0"/>
      <p:bldP spid="21" grpId="0"/>
      <p:bldP spid="23" grpId="0"/>
      <p:bldP spid="24" grpId="0"/>
      <p:bldP spid="25" grpId="0"/>
      <p:bldP spid="26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0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1" name="WordArt 9"/>
          <p:cNvSpPr>
            <a:spLocks noChangeArrowheads="1" noChangeShapeType="1" noTextEdit="1"/>
          </p:cNvSpPr>
          <p:nvPr/>
        </p:nvSpPr>
        <p:spPr bwMode="auto">
          <a:xfrm>
            <a:off x="2209800" y="209748"/>
            <a:ext cx="4962525" cy="42313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2700" b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FF0000">
                    <a:alpha val="92000"/>
                  </a:srgbClr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  <a:r>
              <a:rPr lang="en-US" sz="2700" b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FF0000">
                    <a:alpha val="92000"/>
                  </a:srgbClr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700" b="1" kern="10" dirty="0" err="1">
                <a:ln w="9525">
                  <a:solidFill>
                    <a:srgbClr val="0000FF"/>
                  </a:solidFill>
                  <a:round/>
                </a:ln>
                <a:solidFill>
                  <a:srgbClr val="FF0000">
                    <a:alpha val="92000"/>
                  </a:srgbClr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700" b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FF0000">
                    <a:alpha val="92000"/>
                  </a:srgbClr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kern="10" dirty="0" err="1">
                <a:ln w="9525">
                  <a:solidFill>
                    <a:srgbClr val="0000FF"/>
                  </a:solidFill>
                  <a:round/>
                </a:ln>
                <a:solidFill>
                  <a:srgbClr val="FF0000">
                    <a:alpha val="92000"/>
                  </a:srgbClr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700" b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FF0000">
                    <a:alpha val="92000"/>
                  </a:srgbClr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kern="10" dirty="0" err="1">
                <a:ln w="9525">
                  <a:solidFill>
                    <a:srgbClr val="0000FF"/>
                  </a:solidFill>
                  <a:round/>
                </a:ln>
                <a:solidFill>
                  <a:srgbClr val="FF0000">
                    <a:alpha val="92000"/>
                  </a:srgbClr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700" b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FF0000">
                    <a:alpha val="92000"/>
                  </a:srgbClr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700" b="1" kern="10" dirty="0">
              <a:ln w="9525">
                <a:solidFill>
                  <a:srgbClr val="0000FF"/>
                </a:solidFill>
                <a:round/>
              </a:ln>
              <a:solidFill>
                <a:srgbClr val="FF0000">
                  <a:alpha val="92000"/>
                </a:srgbClr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0"/>
          <p:cNvGrpSpPr/>
          <p:nvPr/>
        </p:nvGrpSpPr>
        <p:grpSpPr bwMode="auto">
          <a:xfrm>
            <a:off x="3763010" y="971550"/>
            <a:ext cx="1697831" cy="1161544"/>
            <a:chOff x="180" y="1284"/>
            <a:chExt cx="1320" cy="912"/>
          </a:xfrm>
          <a:noFill/>
        </p:grpSpPr>
        <p:sp>
          <p:nvSpPr>
            <p:cNvPr id="85003" name="Rectangle 11"/>
            <p:cNvSpPr>
              <a:spLocks noChangeArrowheads="1"/>
            </p:cNvSpPr>
            <p:nvPr/>
          </p:nvSpPr>
          <p:spPr bwMode="auto">
            <a:xfrm>
              <a:off x="180" y="1284"/>
              <a:ext cx="1296" cy="912"/>
            </a:xfrm>
            <a:prstGeom prst="rect">
              <a:avLst/>
            </a:prstGeom>
            <a:grpFill/>
            <a:ln w="76200" cmpd="tri">
              <a:solidFill>
                <a:srgbClr val="FF0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1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             </a:t>
              </a:r>
              <a:endParaRPr lang="en-US" altLang="en-US" sz="2100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85004" name="Object 12"/>
            <p:cNvGraphicFramePr>
              <a:graphicFrameLocks noChangeAspect="1"/>
            </p:cNvGraphicFramePr>
            <p:nvPr/>
          </p:nvGraphicFramePr>
          <p:xfrm>
            <a:off x="193" y="1284"/>
            <a:ext cx="1307" cy="9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0" name="Equation" r:id="rId1" imgW="393700" imgH="393700" progId="Equation.3">
                    <p:embed/>
                  </p:oleObj>
                </mc:Choice>
                <mc:Fallback>
                  <p:oleObj name="Equation" r:id="rId1" imgW="393700" imgH="3937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" y="1284"/>
                          <a:ext cx="1307" cy="90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4"/>
          <p:cNvGrpSpPr/>
          <p:nvPr/>
        </p:nvGrpSpPr>
        <p:grpSpPr bwMode="auto">
          <a:xfrm>
            <a:off x="304800" y="2495550"/>
            <a:ext cx="1157288" cy="1085850"/>
            <a:chOff x="180" y="1284"/>
            <a:chExt cx="1296" cy="912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grpSpPr>
        <p:sp>
          <p:nvSpPr>
            <p:cNvPr id="85007" name="Rectangle 15"/>
            <p:cNvSpPr>
              <a:spLocks noChangeArrowheads="1"/>
            </p:cNvSpPr>
            <p:nvPr/>
          </p:nvSpPr>
          <p:spPr bwMode="auto">
            <a:xfrm>
              <a:off x="180" y="1284"/>
              <a:ext cx="1296" cy="912"/>
            </a:xfrm>
            <a:prstGeom prst="rect">
              <a:avLst/>
            </a:prstGeom>
            <a:grpFill/>
            <a:ln w="76200" cmpd="tri">
              <a:solidFill>
                <a:srgbClr val="0070C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100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1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A.</a:t>
              </a:r>
              <a:endPara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1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             </a:t>
              </a:r>
              <a:endParaRPr lang="en-US" altLang="en-US" sz="2100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85008" name="Object 16"/>
            <p:cNvGraphicFramePr>
              <a:graphicFrameLocks noChangeAspect="1"/>
            </p:cNvGraphicFramePr>
            <p:nvPr/>
          </p:nvGraphicFramePr>
          <p:xfrm>
            <a:off x="761" y="1392"/>
            <a:ext cx="396" cy="6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1" name="Equation" r:id="rId3" imgW="203200" imgH="393700" progId="Equation.3">
                    <p:embed/>
                  </p:oleObj>
                </mc:Choice>
                <mc:Fallback>
                  <p:oleObj name="Equation" r:id="rId3" imgW="203200" imgH="39370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1" y="1392"/>
                          <a:ext cx="396" cy="6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20"/>
          <p:cNvGrpSpPr/>
          <p:nvPr/>
        </p:nvGrpSpPr>
        <p:grpSpPr bwMode="auto">
          <a:xfrm>
            <a:off x="5562600" y="2473960"/>
            <a:ext cx="1157288" cy="1085850"/>
            <a:chOff x="180" y="1284"/>
            <a:chExt cx="1296" cy="912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grpSpPr>
        <p:sp>
          <p:nvSpPr>
            <p:cNvPr id="85013" name="Rectangle 21"/>
            <p:cNvSpPr>
              <a:spLocks noChangeArrowheads="1"/>
            </p:cNvSpPr>
            <p:nvPr/>
          </p:nvSpPr>
          <p:spPr bwMode="auto">
            <a:xfrm>
              <a:off x="180" y="1284"/>
              <a:ext cx="1296" cy="912"/>
            </a:xfrm>
            <a:prstGeom prst="rect">
              <a:avLst/>
            </a:prstGeom>
            <a:grpFill/>
            <a:ln w="76200" cmpd="tri">
              <a:solidFill>
                <a:srgbClr val="0070C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100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1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C.</a:t>
              </a:r>
              <a:endPara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1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             </a:t>
              </a:r>
              <a:endParaRPr lang="en-US" altLang="en-US" sz="2100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85014" name="Object 22"/>
            <p:cNvGraphicFramePr>
              <a:graphicFrameLocks noChangeAspect="1"/>
            </p:cNvGraphicFramePr>
            <p:nvPr/>
          </p:nvGraphicFramePr>
          <p:xfrm>
            <a:off x="811" y="1392"/>
            <a:ext cx="297" cy="6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2" name="Equation" r:id="rId5" imgW="152400" imgH="393700" progId="Equation.3">
                    <p:embed/>
                  </p:oleObj>
                </mc:Choice>
                <mc:Fallback>
                  <p:oleObj name="Equation" r:id="rId5" imgW="152400" imgH="39370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1" y="1392"/>
                          <a:ext cx="297" cy="6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3"/>
          <p:cNvGrpSpPr/>
          <p:nvPr/>
        </p:nvGrpSpPr>
        <p:grpSpPr bwMode="auto">
          <a:xfrm>
            <a:off x="7696200" y="2484755"/>
            <a:ext cx="1157288" cy="1085850"/>
            <a:chOff x="180" y="1284"/>
            <a:chExt cx="1296" cy="912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grpSpPr>
        <p:sp>
          <p:nvSpPr>
            <p:cNvPr id="85016" name="Rectangle 24"/>
            <p:cNvSpPr>
              <a:spLocks noChangeArrowheads="1"/>
            </p:cNvSpPr>
            <p:nvPr/>
          </p:nvSpPr>
          <p:spPr bwMode="auto">
            <a:xfrm>
              <a:off x="180" y="1284"/>
              <a:ext cx="1296" cy="912"/>
            </a:xfrm>
            <a:prstGeom prst="rect">
              <a:avLst/>
            </a:prstGeom>
            <a:grpFill/>
            <a:ln w="76200" cmpd="tri">
              <a:solidFill>
                <a:srgbClr val="0070C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100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1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D.</a:t>
              </a:r>
              <a:endPara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1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             </a:t>
              </a:r>
              <a:endParaRPr lang="en-US" altLang="en-US" sz="2100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85017" name="Object 25"/>
            <p:cNvGraphicFramePr>
              <a:graphicFrameLocks noChangeAspect="1"/>
            </p:cNvGraphicFramePr>
            <p:nvPr/>
          </p:nvGraphicFramePr>
          <p:xfrm>
            <a:off x="749" y="1392"/>
            <a:ext cx="421" cy="6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3" name="Equation" r:id="rId7" imgW="215900" imgH="393065" progId="Equation.3">
                    <p:embed/>
                  </p:oleObj>
                </mc:Choice>
                <mc:Fallback>
                  <p:oleObj name="Equation" r:id="rId7" imgW="215900" imgH="393065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9" y="1392"/>
                          <a:ext cx="421" cy="6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27"/>
          <p:cNvGrpSpPr/>
          <p:nvPr/>
        </p:nvGrpSpPr>
        <p:grpSpPr bwMode="auto">
          <a:xfrm>
            <a:off x="2895600" y="2495550"/>
            <a:ext cx="1157288" cy="1085850"/>
            <a:chOff x="180" y="1284"/>
            <a:chExt cx="1296" cy="912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grpSpPr>
        <p:sp>
          <p:nvSpPr>
            <p:cNvPr id="85020" name="Rectangle 28"/>
            <p:cNvSpPr>
              <a:spLocks noChangeArrowheads="1"/>
            </p:cNvSpPr>
            <p:nvPr/>
          </p:nvSpPr>
          <p:spPr bwMode="auto">
            <a:xfrm>
              <a:off x="180" y="1284"/>
              <a:ext cx="1296" cy="912"/>
            </a:xfrm>
            <a:prstGeom prst="rect">
              <a:avLst/>
            </a:prstGeom>
            <a:grpFill/>
            <a:ln w="76200" cmpd="tri">
              <a:solidFill>
                <a:srgbClr val="0070C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100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1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B.</a:t>
              </a:r>
              <a:endPara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1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             </a:t>
              </a:r>
              <a:endParaRPr lang="en-US" altLang="en-US" sz="2100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85021" name="Object 29"/>
            <p:cNvGraphicFramePr>
              <a:graphicFrameLocks noChangeAspect="1"/>
            </p:cNvGraphicFramePr>
            <p:nvPr/>
          </p:nvGraphicFramePr>
          <p:xfrm>
            <a:off x="749" y="1392"/>
            <a:ext cx="421" cy="6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4" name="Equation" r:id="rId9" imgW="215900" imgH="393065" progId="Equation.3">
                    <p:embed/>
                  </p:oleObj>
                </mc:Choice>
                <mc:Fallback>
                  <p:oleObj name="Equation" r:id="rId9" imgW="215900" imgH="393065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9" y="1392"/>
                          <a:ext cx="421" cy="6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9" name="TextBox 58"/>
          <p:cNvSpPr txBox="1"/>
          <p:nvPr/>
        </p:nvSpPr>
        <p:spPr>
          <a:xfrm>
            <a:off x="2057587" y="818937"/>
            <a:ext cx="1575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6" descr="df6ad56bf9a75eb44b3894de5cbd8d54"/>
          <p:cNvPicPr>
            <a:picLocks noGrp="1" noChangeAspect="1"/>
          </p:cNvPicPr>
          <p:nvPr>
            <p:ph sz="half" idx="1"/>
          </p:nvPr>
        </p:nvPicPr>
        <p:blipFill>
          <a:blip r:embed="rId11">
            <a:clrChange>
              <a:clrFrom>
                <a:srgbClr val="F5F5F5">
                  <a:alpha val="100000"/>
                </a:srgbClr>
              </a:clrFrom>
              <a:clrTo>
                <a:srgbClr val="F5F5F5">
                  <a:alpha val="100000"/>
                  <a:alpha val="0"/>
                </a:srgbClr>
              </a:clrTo>
            </a:clrChange>
          </a:blip>
          <a:srcRect b="8693"/>
          <a:stretch>
            <a:fillRect/>
          </a:stretch>
        </p:blipFill>
        <p:spPr>
          <a:xfrm>
            <a:off x="-76200" y="-95250"/>
            <a:ext cx="1960880" cy="1728470"/>
          </a:xfrm>
          <a:prstGeom prst="rect">
            <a:avLst/>
          </a:prstGeom>
        </p:spPr>
      </p:pic>
      <p:pic>
        <p:nvPicPr>
          <p:cNvPr id="11" name="Content Placeholder 10" descr="1abf5445ed2d26f0c5f93dc410f2393f"/>
          <p:cNvPicPr>
            <a:picLocks noGrp="1" noChangeAspect="1"/>
          </p:cNvPicPr>
          <p:nvPr>
            <p:ph sz="half" idx="2"/>
          </p:nvPr>
        </p:nvPicPr>
        <p:blipFill>
          <a:blip r:embed="rId1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4200" y="3105150"/>
            <a:ext cx="2487930" cy="2384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0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4"/>
          <p:cNvGrpSpPr/>
          <p:nvPr/>
        </p:nvGrpSpPr>
        <p:grpSpPr bwMode="auto">
          <a:xfrm>
            <a:off x="6622257" y="2033270"/>
            <a:ext cx="1607344" cy="1333500"/>
            <a:chOff x="457200" y="1239996"/>
            <a:chExt cx="2177144" cy="2804886"/>
          </a:xfrm>
        </p:grpSpPr>
        <p:sp>
          <p:nvSpPr>
            <p:cNvPr id="14" name="Rectangle 19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  <p:sp>
          <p:nvSpPr>
            <p:cNvPr id="15" name="Rectangle 20"/>
            <p:cNvSpPr/>
            <p:nvPr/>
          </p:nvSpPr>
          <p:spPr>
            <a:xfrm>
              <a:off x="536223" y="1340171"/>
              <a:ext cx="2019099" cy="2602033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grpSp>
        <p:nvGrpSpPr>
          <p:cNvPr id="4" name="Group 4"/>
          <p:cNvGrpSpPr/>
          <p:nvPr/>
        </p:nvGrpSpPr>
        <p:grpSpPr bwMode="auto">
          <a:xfrm>
            <a:off x="3505042" y="2033905"/>
            <a:ext cx="1607344" cy="1333500"/>
            <a:chOff x="457200" y="1239996"/>
            <a:chExt cx="2177144" cy="2804886"/>
          </a:xfrm>
        </p:grpSpPr>
        <p:sp>
          <p:nvSpPr>
            <p:cNvPr id="5" name="Rectangle 19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  <p:sp>
          <p:nvSpPr>
            <p:cNvPr id="6" name="Rectangle 20"/>
            <p:cNvSpPr/>
            <p:nvPr/>
          </p:nvSpPr>
          <p:spPr>
            <a:xfrm>
              <a:off x="536223" y="1340171"/>
              <a:ext cx="2019099" cy="2602033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grpSp>
        <p:nvGrpSpPr>
          <p:cNvPr id="12296" name="Group 4"/>
          <p:cNvGrpSpPr/>
          <p:nvPr/>
        </p:nvGrpSpPr>
        <p:grpSpPr bwMode="auto">
          <a:xfrm>
            <a:off x="782797" y="2114550"/>
            <a:ext cx="1607344" cy="1333500"/>
            <a:chOff x="457200" y="1239996"/>
            <a:chExt cx="2177144" cy="2804886"/>
          </a:xfrm>
        </p:grpSpPr>
        <p:sp>
          <p:nvSpPr>
            <p:cNvPr id="20" name="Rectangle 19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36223" y="1340171"/>
              <a:ext cx="2019099" cy="2602033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sp>
        <p:nvSpPr>
          <p:cNvPr id="2" name="Oval 1"/>
          <p:cNvSpPr/>
          <p:nvPr/>
        </p:nvSpPr>
        <p:spPr>
          <a:xfrm>
            <a:off x="973931" y="2425065"/>
            <a:ext cx="628650" cy="709613"/>
          </a:xfrm>
          <a:prstGeom prst="ellipse">
            <a:avLst/>
          </a:prstGeom>
          <a:solidFill>
            <a:schemeClr val="bg1"/>
          </a:solidFill>
          <a:ln w="57150">
            <a:solidFill>
              <a:srgbClr val="0E0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pic>
        <p:nvPicPr>
          <p:cNvPr id="10243" name="Picture 64" descr="HOA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229600" y="-80"/>
            <a:ext cx="914400" cy="87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Horizontal Scroll 7"/>
          <p:cNvSpPr/>
          <p:nvPr/>
        </p:nvSpPr>
        <p:spPr>
          <a:xfrm>
            <a:off x="1981200" y="590550"/>
            <a:ext cx="1714500" cy="742950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:</a:t>
            </a:r>
            <a:r>
              <a:rPr lang="en-US" sz="3200" u="sng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endParaRPr lang="en-US" sz="3200" u="sng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62400" y="749300"/>
            <a:ext cx="1624330" cy="878205"/>
          </a:xfrm>
          <a:prstGeom prst="rect">
            <a:avLst/>
          </a:prstGeom>
          <a:blipFill rotWithShape="0">
            <a:blip r:embed="rId2" cstate="print"/>
            <a:stretch>
              <a:fillRect/>
            </a:stretch>
          </a:blipFill>
          <a:ln w="28575" cmpd="sng">
            <a:solidFill>
              <a:schemeClr val="accent1">
                <a:shade val="50000"/>
              </a:schemeClr>
            </a:solidFill>
            <a:prstDash val="sysDot"/>
          </a:ln>
        </p:spPr>
        <p:txBody>
          <a:bodyPr/>
          <a:lstStyle/>
          <a:p>
            <a:pPr>
              <a:defRPr/>
            </a:pPr>
            <a:r>
              <a:rPr lang="en-US" sz="1350">
                <a:noFill/>
              </a:rPr>
              <a:t> </a:t>
            </a:r>
            <a:endParaRPr lang="en-US" sz="1350">
              <a:noFill/>
            </a:endParaRPr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47750" y="2188210"/>
            <a:ext cx="1077595" cy="935355"/>
          </a:xfrm>
          <a:prstGeom prst="rect">
            <a:avLst/>
          </a:prstGeom>
          <a:blipFill rotWithShape="0">
            <a:blip r:embed="rId3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sz="1350">
                <a:noFill/>
              </a:rPr>
              <a:t> </a:t>
            </a:r>
            <a:endParaRPr lang="en-US" sz="1350">
              <a:noFill/>
            </a:endParaRP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33800" y="2267221"/>
            <a:ext cx="1065581" cy="867353"/>
          </a:xfrm>
          <a:prstGeom prst="rect">
            <a:avLst/>
          </a:prstGeom>
          <a:blipFill rotWithShape="0">
            <a:blip r:embed="rId4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sz="1350">
                <a:noFill/>
              </a:rPr>
              <a:t> </a:t>
            </a:r>
            <a:endParaRPr lang="en-US" sz="1350">
              <a:noFill/>
            </a:endParaRP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81540" y="2256155"/>
            <a:ext cx="962186" cy="867353"/>
          </a:xfrm>
          <a:prstGeom prst="rect">
            <a:avLst/>
          </a:prstGeom>
          <a:blipFill rotWithShape="0">
            <a:blip r:embed="rId5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sz="1350">
                <a:noFill/>
              </a:rPr>
              <a:t> </a:t>
            </a:r>
            <a:endParaRPr lang="en-US" sz="1350">
              <a:noFill/>
            </a:endParaRPr>
          </a:p>
        </p:txBody>
      </p:sp>
      <p:pic>
        <p:nvPicPr>
          <p:cNvPr id="7" name="Content Placeholder 6" descr="df6ad56bf9a75eb44b3894de5cbd8d54"/>
          <p:cNvPicPr>
            <a:picLocks noGrp="1" noChangeAspect="1"/>
          </p:cNvPicPr>
          <p:nvPr>
            <p:ph idx="1"/>
          </p:nvPr>
        </p:nvPicPr>
        <p:blipFill>
          <a:blip r:embed="rId6">
            <a:clrChange>
              <a:clrFrom>
                <a:srgbClr val="F5F5F5">
                  <a:alpha val="100000"/>
                </a:srgbClr>
              </a:clrFrom>
              <a:clrTo>
                <a:srgbClr val="F5F5F5">
                  <a:alpha val="100000"/>
                  <a:alpha val="0"/>
                </a:srgbClr>
              </a:clrTo>
            </a:clrChange>
          </a:blip>
          <a:srcRect b="8693"/>
          <a:stretch>
            <a:fillRect/>
          </a:stretch>
        </p:blipFill>
        <p:spPr>
          <a:xfrm>
            <a:off x="-152400" y="-171450"/>
            <a:ext cx="1834515" cy="1675130"/>
          </a:xfrm>
          <a:prstGeom prst="rect">
            <a:avLst/>
          </a:prstGeom>
        </p:spPr>
      </p:pic>
      <p:pic>
        <p:nvPicPr>
          <p:cNvPr id="3" name="Content Placeholder 2" descr="1abf5445ed2d26f0c5f93dc410f2393f"/>
          <p:cNvPicPr>
            <a:picLocks noGrp="1" noChangeAspect="1"/>
          </p:cNvPicPr>
          <p:nvPr>
            <p:ph sz="half" idx="2"/>
          </p:nvPr>
        </p:nvPicPr>
        <p:blipFill>
          <a:blip r:embed="rId7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00" y="3105150"/>
            <a:ext cx="2487930" cy="2384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0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64" descr="HOA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153400" y="57389"/>
            <a:ext cx="914400" cy="875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ounded Rectangle 12"/>
          <p:cNvSpPr/>
          <p:nvPr/>
        </p:nvSpPr>
        <p:spPr>
          <a:xfrm>
            <a:off x="3996690" y="699473"/>
            <a:ext cx="1663196" cy="120015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C0504D">
                  <a:hueOff val="4681519"/>
                  <a:satOff val="-5832"/>
                  <a:lumOff val="1373"/>
                  <a:alphaOff val="0"/>
                  <a:shade val="51000"/>
                  <a:satMod val="130000"/>
                </a:srgbClr>
              </a:gs>
              <a:gs pos="80000">
                <a:srgbClr val="C0504D">
                  <a:hueOff val="4681519"/>
                  <a:satOff val="-5832"/>
                  <a:lumOff val="1373"/>
                  <a:alphaOff val="0"/>
                  <a:shade val="93000"/>
                  <a:satMod val="130000"/>
                </a:srgbClr>
              </a:gs>
              <a:gs pos="100000">
                <a:srgbClr val="C0504D">
                  <a:hueOff val="4681519"/>
                  <a:satOff val="-5832"/>
                  <a:lumOff val="1373"/>
                  <a:alphaOff val="0"/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50800" dist="63500" dir="18900000" algn="bl" rotWithShape="0">
              <a:prstClr val="black">
                <a:alpha val="51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rgbClr r="0" g="0" b="0"/>
          </a:effectRef>
          <a:fontRef idx="minor">
            <a:schemeClr val="lt1"/>
          </a:fontRef>
        </p:style>
      </p:sp>
      <p:sp>
        <p:nvSpPr>
          <p:cNvPr id="17" name="Rectangle 1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52146" y="832737"/>
            <a:ext cx="1152287" cy="933621"/>
          </a:xfrm>
          <a:prstGeom prst="rect">
            <a:avLst/>
          </a:prstGeom>
          <a:blipFill rotWithShape="0"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sz="1350">
                <a:noFill/>
              </a:rPr>
              <a:t> </a:t>
            </a:r>
            <a:endParaRPr lang="en-US" sz="1350">
              <a:noFill/>
            </a:endParaRP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2129790" y="990603"/>
            <a:ext cx="173950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3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sz="30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endParaRPr lang="en-US" sz="3000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2296" name="Group 4"/>
          <p:cNvGrpSpPr/>
          <p:nvPr/>
        </p:nvGrpSpPr>
        <p:grpSpPr bwMode="auto">
          <a:xfrm>
            <a:off x="1636872" y="2419350"/>
            <a:ext cx="1607344" cy="1333500"/>
            <a:chOff x="457200" y="1239996"/>
            <a:chExt cx="2177144" cy="2804886"/>
          </a:xfrm>
        </p:grpSpPr>
        <p:sp>
          <p:nvSpPr>
            <p:cNvPr id="20" name="Rectangle 19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36223" y="1340171"/>
              <a:ext cx="2019099" cy="2602033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sp>
        <p:nvSpPr>
          <p:cNvPr id="29" name="TextBox 2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71449" y="2668133"/>
            <a:ext cx="864948" cy="864371"/>
          </a:xfrm>
          <a:prstGeom prst="rect">
            <a:avLst/>
          </a:prstGeom>
          <a:blipFill rotWithShape="0">
            <a:blip r:embed="rId3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sz="1350">
                <a:noFill/>
              </a:rPr>
              <a:t> </a:t>
            </a:r>
            <a:endParaRPr lang="en-US" sz="1350">
              <a:noFill/>
            </a:endParaRPr>
          </a:p>
        </p:txBody>
      </p:sp>
      <p:grpSp>
        <p:nvGrpSpPr>
          <p:cNvPr id="30" name="Group 4"/>
          <p:cNvGrpSpPr/>
          <p:nvPr/>
        </p:nvGrpSpPr>
        <p:grpSpPr bwMode="auto">
          <a:xfrm>
            <a:off x="3676413" y="2419350"/>
            <a:ext cx="1607344" cy="1333500"/>
            <a:chOff x="457200" y="1239996"/>
            <a:chExt cx="2177144" cy="2804886"/>
          </a:xfrm>
        </p:grpSpPr>
        <p:sp>
          <p:nvSpPr>
            <p:cNvPr id="31" name="Rectangle 30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36222" y="1340171"/>
              <a:ext cx="2019099" cy="2602033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sp>
        <p:nvSpPr>
          <p:cNvPr id="33" name="TextBox 3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53840" y="2631454"/>
            <a:ext cx="879953" cy="873749"/>
          </a:xfrm>
          <a:prstGeom prst="rect">
            <a:avLst/>
          </a:prstGeom>
          <a:blipFill rotWithShape="0">
            <a:blip r:embed="rId4" cstate="screen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sz="1350">
                <a:noFill/>
              </a:rPr>
              <a:t> </a:t>
            </a:r>
            <a:endParaRPr lang="en-US" sz="1350">
              <a:noFill/>
            </a:endParaRPr>
          </a:p>
        </p:txBody>
      </p:sp>
      <p:grpSp>
        <p:nvGrpSpPr>
          <p:cNvPr id="12300" name="Group 4"/>
          <p:cNvGrpSpPr/>
          <p:nvPr/>
        </p:nvGrpSpPr>
        <p:grpSpPr bwMode="auto">
          <a:xfrm>
            <a:off x="5714763" y="2419350"/>
            <a:ext cx="1607344" cy="1333500"/>
            <a:chOff x="457200" y="1239996"/>
            <a:chExt cx="2177144" cy="2804886"/>
          </a:xfrm>
        </p:grpSpPr>
        <p:sp>
          <p:nvSpPr>
            <p:cNvPr id="35" name="Rectangle 34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36222" y="1340171"/>
              <a:ext cx="2019099" cy="2602033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sp>
        <p:nvSpPr>
          <p:cNvPr id="37" name="TextBox 3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071996" y="2640832"/>
            <a:ext cx="863698" cy="864371"/>
          </a:xfrm>
          <a:prstGeom prst="rect">
            <a:avLst/>
          </a:prstGeom>
          <a:blipFill rotWithShape="0">
            <a:blip r:embed="rId5" cstate="screen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sz="1350">
                <a:noFill/>
              </a:rPr>
              <a:t> </a:t>
            </a:r>
            <a:endParaRPr lang="en-US" sz="1350">
              <a:noFill/>
            </a:endParaRPr>
          </a:p>
        </p:txBody>
      </p:sp>
      <p:pic>
        <p:nvPicPr>
          <p:cNvPr id="7" name="Content Placeholder 6" descr="df6ad56bf9a75eb44b3894de5cbd8d54"/>
          <p:cNvPicPr>
            <a:picLocks noGrp="1" noChangeAspect="1"/>
          </p:cNvPicPr>
          <p:nvPr>
            <p:ph idx="1"/>
          </p:nvPr>
        </p:nvPicPr>
        <p:blipFill>
          <a:blip r:embed="rId6">
            <a:clrChange>
              <a:clrFrom>
                <a:srgbClr val="F5F5F5">
                  <a:alpha val="100000"/>
                </a:srgbClr>
              </a:clrFrom>
              <a:clrTo>
                <a:srgbClr val="F5F5F5">
                  <a:alpha val="100000"/>
                  <a:alpha val="0"/>
                </a:srgbClr>
              </a:clrTo>
            </a:clrChange>
          </a:blip>
          <a:srcRect b="8693"/>
          <a:stretch>
            <a:fillRect/>
          </a:stretch>
        </p:blipFill>
        <p:spPr>
          <a:xfrm>
            <a:off x="-76200" y="-95250"/>
            <a:ext cx="1834515" cy="1675130"/>
          </a:xfrm>
          <a:prstGeom prst="rect">
            <a:avLst/>
          </a:prstGeom>
        </p:spPr>
      </p:pic>
      <p:pic>
        <p:nvPicPr>
          <p:cNvPr id="11" name="Content Placeholder 10" descr="1abf5445ed2d26f0c5f93dc410f2393f"/>
          <p:cNvPicPr>
            <a:picLocks noGrp="1" noChangeAspect="1"/>
          </p:cNvPicPr>
          <p:nvPr>
            <p:ph sz="half" idx="2"/>
          </p:nvPr>
        </p:nvPicPr>
        <p:blipFill>
          <a:blip r:embed="rId7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5470" y="3105150"/>
            <a:ext cx="2487930" cy="2384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 txBox="1">
            <a:spLocks noChangeArrowheads="1"/>
          </p:cNvSpPr>
          <p:nvPr/>
        </p:nvSpPr>
        <p:spPr bwMode="auto">
          <a:xfrm>
            <a:off x="2238375" y="585788"/>
            <a:ext cx="4119563" cy="74533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30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lang="en-US" altLang="en-US" sz="304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9876" name="Picture 2" descr="Káº¿t quáº£ hÃ¬nh áº£nh cho clipart GOAL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537" y="272654"/>
            <a:ext cx="1185863" cy="944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" name="Diagram 18"/>
          <p:cNvGraphicFramePr/>
          <p:nvPr/>
        </p:nvGraphicFramePr>
        <p:xfrm>
          <a:off x="1307830" y="1085851"/>
          <a:ext cx="6538388" cy="3066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1257300" y="1244704"/>
            <a:ext cx="770335" cy="792956"/>
          </a:xfrm>
          <a:prstGeom prst="ellipse">
            <a:avLst/>
          </a:prstGeom>
          <a:blipFill rotWithShape="0">
            <a:blip r:embed="rId7" cstate="print"/>
            <a:stretch>
              <a:fillRect/>
            </a:stretch>
          </a:blip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Oval 7"/>
          <p:cNvSpPr/>
          <p:nvPr/>
        </p:nvSpPr>
        <p:spPr>
          <a:xfrm>
            <a:off x="1416844" y="2166247"/>
            <a:ext cx="840581" cy="857250"/>
          </a:xfrm>
          <a:prstGeom prst="ellipse">
            <a:avLst/>
          </a:prstGeom>
          <a:blipFill rotWithShape="0">
            <a:blip r:embed="rId8"/>
            <a:stretch>
              <a:fillRect/>
            </a:stretch>
          </a:blipFill>
          <a:ln>
            <a:solidFill>
              <a:srgbClr val="92D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ectangle 8"/>
          <p:cNvSpPr/>
          <p:nvPr/>
        </p:nvSpPr>
        <p:spPr>
          <a:xfrm>
            <a:off x="2314722" y="2266788"/>
            <a:ext cx="5531496" cy="70675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trừ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tự</a:t>
            </a:r>
            <a:r>
              <a:rPr lang="en-US" sz="2000" dirty="0"/>
              <a:t> </a:t>
            </a:r>
            <a:r>
              <a:rPr lang="en-US" sz="2000" dirty="0" err="1"/>
              <a:t>nhiên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phân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, </a:t>
            </a:r>
            <a:r>
              <a:rPr lang="en-US" sz="2000" dirty="0" err="1"/>
              <a:t>trừ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phân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tự</a:t>
            </a:r>
            <a:r>
              <a:rPr lang="en-US" sz="2000" dirty="0"/>
              <a:t> </a:t>
            </a:r>
            <a:r>
              <a:rPr lang="en-US" sz="2000" dirty="0" err="1"/>
              <a:t>nhiên</a:t>
            </a:r>
            <a:r>
              <a:rPr lang="en-US" sz="2000" dirty="0"/>
              <a:t>.</a:t>
            </a:r>
            <a:endParaRPr lang="en-US" sz="20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59013" y="1450873"/>
            <a:ext cx="5608887" cy="39878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đ</a:t>
            </a:r>
            <a:r>
              <a:rPr lang="vi-VN" sz="2000" dirty="0">
                <a:solidFill>
                  <a:prstClr val="black"/>
                </a:solidFill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ợc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phép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trừ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hai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257300" y="3152085"/>
            <a:ext cx="770335" cy="769144"/>
          </a:xfrm>
          <a:prstGeom prst="ellipse">
            <a:avLst/>
          </a:prstGeom>
          <a:blipFill rotWithShape="0">
            <a:blip r:embed="rId9" cstate="print"/>
            <a:stretch>
              <a:fillRect/>
            </a:stretch>
          </a:blip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/>
          <p:cNvSpPr/>
          <p:nvPr/>
        </p:nvSpPr>
        <p:spPr>
          <a:xfrm>
            <a:off x="2057400" y="3358515"/>
            <a:ext cx="5521325" cy="39878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Rèn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luyện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kĩ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năng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phép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trừ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hai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.</a:t>
            </a:r>
            <a:endParaRPr lang="en-US" sz="2000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2" name="Picture 1" descr="Capture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15200" y="819150"/>
            <a:ext cx="1127760" cy="1493520"/>
          </a:xfrm>
          <a:prstGeom prst="rect">
            <a:avLst/>
          </a:prstGeom>
        </p:spPr>
      </p:pic>
      <p:pic>
        <p:nvPicPr>
          <p:cNvPr id="3" name="Picture 2" descr="Capture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15200" y="1824990"/>
            <a:ext cx="1127760" cy="1493520"/>
          </a:xfrm>
          <a:prstGeom prst="rect">
            <a:avLst/>
          </a:prstGeom>
        </p:spPr>
      </p:pic>
      <p:pic>
        <p:nvPicPr>
          <p:cNvPr id="4" name="Picture 3" descr="Capture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62800" y="2571750"/>
            <a:ext cx="1127760" cy="149352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914400" y="1739314"/>
            <a:ext cx="7620000" cy="1110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vi-VN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Hoàn</a:t>
            </a:r>
            <a:r>
              <a:rPr lang="en-US" altLang="vi-V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vi-V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vi-V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vi-V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vở</a:t>
            </a:r>
            <a:r>
              <a:rPr lang="en-US" altLang="vi-V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vi-VN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vi-VN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Chuẩn</a:t>
            </a:r>
            <a:r>
              <a:rPr lang="en-US" altLang="vi-V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vi-V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131 SGK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4.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29000" y="571501"/>
            <a:ext cx="28575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DẶN DÒ</a:t>
            </a:r>
            <a:endParaRPr lang="en-US" altLang="vi-V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4"/>
          <p:cNvSpPr txBox="1">
            <a:spLocks noChangeArrowheads="1"/>
          </p:cNvSpPr>
          <p:nvPr/>
        </p:nvSpPr>
        <p:spPr bwMode="auto">
          <a:xfrm>
            <a:off x="2457450" y="497681"/>
            <a:ext cx="4229100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sz="21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vi-VN" sz="21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1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bảy</a:t>
            </a:r>
            <a:r>
              <a:rPr lang="en-US" altLang="vi-VN" sz="21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1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vi-VN" sz="21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1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4</a:t>
            </a:r>
            <a:r>
              <a:rPr lang="en-US" altLang="vi-VN" sz="21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1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vi-VN" sz="21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1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r>
              <a:rPr lang="en-US" altLang="vi-VN" sz="21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1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vi-VN" sz="21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2022</a:t>
            </a:r>
            <a:endParaRPr lang="en-US" altLang="vi-VN" sz="21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sz="21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Toán</a:t>
            </a:r>
            <a:endParaRPr lang="en-US" altLang="vi-VN" sz="21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457450" y="1657350"/>
            <a:ext cx="42291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LUYỆN TẬP (131)</a:t>
            </a:r>
            <a:endParaRPr lang="en-US" altLang="vi-VN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 txBox="1">
            <a:spLocks noChangeArrowheads="1"/>
          </p:cNvSpPr>
          <p:nvPr/>
        </p:nvSpPr>
        <p:spPr bwMode="auto">
          <a:xfrm>
            <a:off x="2238375" y="585788"/>
            <a:ext cx="4119563" cy="74533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30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lang="en-US" altLang="en-US" sz="304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9876" name="Picture 2" descr="Káº¿t quáº£ hÃ¬nh áº£nh cho clipart GOAL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537" y="272654"/>
            <a:ext cx="1185863" cy="944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" name="Diagram 18"/>
          <p:cNvGraphicFramePr/>
          <p:nvPr/>
        </p:nvGraphicFramePr>
        <p:xfrm>
          <a:off x="1307830" y="1085851"/>
          <a:ext cx="6538388" cy="3066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1257300" y="1244704"/>
            <a:ext cx="770335" cy="792956"/>
          </a:xfrm>
          <a:prstGeom prst="ellipse">
            <a:avLst/>
          </a:prstGeom>
          <a:blipFill rotWithShape="0">
            <a:blip r:embed="rId7" cstate="print"/>
            <a:stretch>
              <a:fillRect/>
            </a:stretch>
          </a:blip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Oval 7"/>
          <p:cNvSpPr/>
          <p:nvPr/>
        </p:nvSpPr>
        <p:spPr>
          <a:xfrm>
            <a:off x="1416844" y="2166247"/>
            <a:ext cx="840581" cy="857250"/>
          </a:xfrm>
          <a:prstGeom prst="ellipse">
            <a:avLst/>
          </a:prstGeom>
          <a:blipFill rotWithShape="0">
            <a:blip r:embed="rId8"/>
            <a:stretch>
              <a:fillRect/>
            </a:stretch>
          </a:blipFill>
          <a:ln>
            <a:solidFill>
              <a:srgbClr val="92D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ectangle 8"/>
          <p:cNvSpPr/>
          <p:nvPr/>
        </p:nvSpPr>
        <p:spPr>
          <a:xfrm>
            <a:off x="2314722" y="2266788"/>
            <a:ext cx="5531496" cy="70675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trừ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tự</a:t>
            </a:r>
            <a:r>
              <a:rPr lang="en-US" sz="2000" dirty="0"/>
              <a:t> </a:t>
            </a:r>
            <a:r>
              <a:rPr lang="en-US" sz="2000" dirty="0" err="1"/>
              <a:t>nhiên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phân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, </a:t>
            </a:r>
            <a:r>
              <a:rPr lang="en-US" sz="2000" dirty="0" err="1"/>
              <a:t>trừ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phân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số</a:t>
            </a:r>
            <a:r>
              <a:rPr lang="en-US" sz="2000" dirty="0"/>
              <a:t> </a:t>
            </a:r>
            <a:r>
              <a:rPr lang="en-US" sz="2000" dirty="0" err="1"/>
              <a:t>tự</a:t>
            </a:r>
            <a:r>
              <a:rPr lang="en-US" sz="2000" dirty="0"/>
              <a:t> </a:t>
            </a:r>
            <a:r>
              <a:rPr lang="en-US" sz="2000" dirty="0" err="1"/>
              <a:t>nhiên</a:t>
            </a:r>
            <a:r>
              <a:rPr lang="en-US" sz="2000" dirty="0"/>
              <a:t>.</a:t>
            </a:r>
            <a:endParaRPr lang="en-US" sz="20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59013" y="1450873"/>
            <a:ext cx="5608887" cy="39878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đ</a:t>
            </a:r>
            <a:r>
              <a:rPr lang="vi-VN" sz="2000" dirty="0">
                <a:solidFill>
                  <a:prstClr val="black"/>
                </a:solidFill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ợc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phép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trừ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hai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257300" y="3152085"/>
            <a:ext cx="770335" cy="769144"/>
          </a:xfrm>
          <a:prstGeom prst="ellipse">
            <a:avLst/>
          </a:prstGeom>
          <a:blipFill rotWithShape="0">
            <a:blip r:embed="rId9" cstate="print"/>
            <a:stretch>
              <a:fillRect/>
            </a:stretch>
          </a:blip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/>
          <p:cNvSpPr/>
          <p:nvPr/>
        </p:nvSpPr>
        <p:spPr>
          <a:xfrm>
            <a:off x="2057400" y="3358515"/>
            <a:ext cx="5521325" cy="39878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Rèn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luyện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kĩ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năng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phép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trừ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hai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.</a:t>
            </a:r>
            <a:endParaRPr lang="en-US" sz="2000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8343" y="480312"/>
            <a:ext cx="83058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9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910443" y="1221279"/>
                <a:ext cx="1438231" cy="887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0443" y="1221279"/>
                <a:ext cx="1438231" cy="887551"/>
              </a:xfrm>
              <a:prstGeom prst="rect">
                <a:avLst/>
              </a:prstGeom>
              <a:blipFill rotWithShape="1">
                <a:blip r:embed="rId1"/>
                <a:stretch>
                  <a:fillRect l="-25" t="-20" r="22" b="7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905006" y="2372444"/>
                <a:ext cx="1899551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6" y="2372444"/>
                <a:ext cx="1899551" cy="879215"/>
              </a:xfrm>
              <a:prstGeom prst="rect">
                <a:avLst/>
              </a:prstGeom>
              <a:blipFill rotWithShape="1">
                <a:blip r:embed="rId2"/>
                <a:stretch>
                  <a:fillRect t="-10" r="14" b="52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899557" y="3445775"/>
                <a:ext cx="1905000" cy="879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557" y="3445775"/>
                <a:ext cx="1905000" cy="879600"/>
              </a:xfrm>
              <a:prstGeom prst="rect">
                <a:avLst/>
              </a:prstGeom>
              <a:blipFill rotWithShape="1">
                <a:blip r:embed="rId3"/>
                <a:stretch>
                  <a:fillRect l="-14" t="-30" r="14" b="44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200400" y="1403444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403444"/>
                <a:ext cx="54213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8" r="89" b="14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222434" y="2557169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434" y="2557169"/>
                <a:ext cx="542135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82" t="-5" r="53" b="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3200400" y="3622907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622907"/>
                <a:ext cx="54213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44" r="89" b="4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3657600" y="1221105"/>
                <a:ext cx="457200" cy="8785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221105"/>
                <a:ext cx="457200" cy="878574"/>
              </a:xfrm>
              <a:prstGeom prst="rect">
                <a:avLst/>
              </a:prstGeom>
              <a:blipFill rotWithShape="1">
                <a:blip r:embed="rId5"/>
                <a:stretch>
                  <a:fillRect b="42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4002728" y="1401658"/>
                <a:ext cx="72167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bg1"/>
                        </a:solidFill>
                        <a:latin typeface="Cambria Math" panose="02040503050406030204"/>
                        <a:ea typeface="Cambria Math" panose="02040503050406030204"/>
                      </a:rPr>
                      <m:t>=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728" y="1401658"/>
                <a:ext cx="721672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45" t="-41" r="-88" b="3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3738062" y="2381413"/>
                <a:ext cx="452938" cy="8761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8062" y="2381413"/>
                <a:ext cx="452938" cy="876137"/>
              </a:xfrm>
              <a:prstGeom prst="rect">
                <a:avLst/>
              </a:prstGeom>
              <a:blipFill rotWithShape="1">
                <a:blip r:embed="rId7"/>
                <a:stretch>
                  <a:fillRect l="-100" t="-19" r="140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/>
              <p:cNvSpPr/>
              <p:nvPr/>
            </p:nvSpPr>
            <p:spPr>
              <a:xfrm>
                <a:off x="3661862" y="3410029"/>
                <a:ext cx="452938" cy="8796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18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62" y="3410029"/>
                <a:ext cx="452938" cy="879600"/>
              </a:xfrm>
              <a:prstGeom prst="rect">
                <a:avLst/>
              </a:prstGeom>
              <a:blipFill rotWithShape="1">
                <a:blip r:embed="rId8"/>
                <a:stretch>
                  <a:fillRect l="-100" t="-9" r="-841" b="23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4114800" y="3409950"/>
                <a:ext cx="857885" cy="878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3200" i="1" smtClean="0">
                        <a:solidFill>
                          <a:schemeClr val="bg1"/>
                        </a:solidFill>
                        <a:latin typeface="Cambria Math" panose="02040503050406030204"/>
                        <a:ea typeface="Cambria Math" panose="02040503050406030204"/>
                      </a:rPr>
                      <m:t>=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600" b="0" i="1" dirty="0">
                  <a:solidFill>
                    <a:schemeClr val="bg1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09950"/>
                <a:ext cx="857885" cy="87820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peech Bubble: Oval 3"/>
          <p:cNvSpPr/>
          <p:nvPr/>
        </p:nvSpPr>
        <p:spPr>
          <a:xfrm>
            <a:off x="4571996" y="971646"/>
            <a:ext cx="4050518" cy="1905000"/>
          </a:xfrm>
          <a:prstGeom prst="wedgeEllipseCallout">
            <a:avLst>
              <a:gd name="adj1" fmla="val -48610"/>
              <a:gd name="adj2" fmla="val 6072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Speech Bubble: Oval 21"/>
          <p:cNvSpPr/>
          <p:nvPr/>
        </p:nvSpPr>
        <p:spPr>
          <a:xfrm>
            <a:off x="4002879" y="895101"/>
            <a:ext cx="5150646" cy="2688380"/>
          </a:xfrm>
          <a:prstGeom prst="wedgeEllipseCallout">
            <a:avLst>
              <a:gd name="adj1" fmla="val -47952"/>
              <a:gd name="adj2" fmla="val 4434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s 7"/>
          <p:cNvSpPr/>
          <p:nvPr/>
        </p:nvSpPr>
        <p:spPr>
          <a:xfrm>
            <a:off x="7772400" y="133350"/>
            <a:ext cx="134683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LÀM VỞ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9" name="Rectangles 8"/>
          <p:cNvSpPr/>
          <p:nvPr/>
        </p:nvSpPr>
        <p:spPr>
          <a:xfrm>
            <a:off x="7771130" y="133350"/>
            <a:ext cx="134683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LÀM VỞ</a:t>
            </a: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" grpId="0"/>
      <p:bldP spid="7" grpId="0"/>
      <p:bldP spid="5" grpId="0"/>
      <p:bldP spid="14" grpId="0"/>
      <p:bldP spid="15" grpId="0"/>
      <p:bldP spid="19" grpId="0"/>
      <p:bldP spid="23" grpId="0"/>
      <p:bldP spid="26" grpId="0"/>
      <p:bldP spid="32" grpId="0"/>
      <p:bldP spid="36" grpId="0"/>
      <p:bldP spid="4" grpId="0" bldLvl="0" animBg="1"/>
      <p:bldP spid="4" grpId="1" bldLvl="0" animBg="1"/>
      <p:bldP spid="22" grpId="0" bldLvl="0" animBg="1"/>
      <p:bldP spid="22" grpId="1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8343" y="133350"/>
            <a:ext cx="429985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9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382486" y="686854"/>
                <a:ext cx="1438231" cy="878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2486" y="686854"/>
                <a:ext cx="1438231" cy="878574"/>
              </a:xfrm>
              <a:prstGeom prst="rect">
                <a:avLst/>
              </a:prstGeom>
              <a:blipFill rotWithShape="1">
                <a:blip r:embed="rId1"/>
                <a:stretch>
                  <a:fillRect l="-6" t="-48" r="3" b="1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377049" y="1838019"/>
                <a:ext cx="1899551" cy="887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049" y="1838019"/>
                <a:ext cx="1899551" cy="887166"/>
              </a:xfrm>
              <a:prstGeom prst="rect">
                <a:avLst/>
              </a:prstGeom>
              <a:blipFill rotWithShape="1">
                <a:blip r:embed="rId2"/>
                <a:stretch>
                  <a:fillRect l="-19" t="-37" b="45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371600" y="2911350"/>
                <a:ext cx="1905000" cy="879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911350"/>
                <a:ext cx="1905000" cy="879600"/>
              </a:xfrm>
              <a:prstGeom prst="rect">
                <a:avLst/>
              </a:prstGeom>
              <a:blipFill rotWithShape="1">
                <a:blip r:embed="rId3"/>
                <a:stretch>
                  <a:fillRect t="-5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672443" y="869019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443" y="869019"/>
                <a:ext cx="542135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67" t="-65" r="38" b="6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2694477" y="2022744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4477" y="2022744"/>
                <a:ext cx="542135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32" t="-51" r="3" b="4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2672443" y="3088482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443" y="3088482"/>
                <a:ext cx="542135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67" t="-91" r="38" b="8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4274477" y="666750"/>
                <a:ext cx="933269" cy="8765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bg1"/>
                        </a:solidFill>
                        <a:latin typeface="Cambria Math" panose="02040503050406030204"/>
                        <a:ea typeface="Cambria Math" panose="02040503050406030204"/>
                      </a:rPr>
                      <m:t>=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28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477" y="666750"/>
                <a:ext cx="933269" cy="876587"/>
              </a:xfrm>
              <a:prstGeom prst="rect">
                <a:avLst/>
              </a:prstGeom>
              <a:blipFill rotWithShape="1">
                <a:blip r:embed="rId5"/>
                <a:stretch>
                  <a:fillRect l="-31" r="-532" b="33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1371600" y="3978150"/>
                <a:ext cx="1905000" cy="886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978150"/>
                <a:ext cx="1905000" cy="886525"/>
              </a:xfrm>
              <a:prstGeom prst="rect">
                <a:avLst/>
              </a:prstGeom>
              <a:blipFill rotWithShape="1">
                <a:blip r:embed="rId6"/>
                <a:stretch>
                  <a:fillRect t="-58" b="65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2672443" y="4155282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443" y="4155282"/>
                <a:ext cx="542135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67" t="-91" r="38" b="8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3080132" y="688784"/>
                <a:ext cx="452938" cy="879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28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132" y="688784"/>
                <a:ext cx="452938" cy="879215"/>
              </a:xfrm>
              <a:prstGeom prst="rect">
                <a:avLst/>
              </a:prstGeom>
              <a:blipFill rotWithShape="1">
                <a:blip r:embed="rId7"/>
                <a:stretch>
                  <a:fillRect l="-84" t="-50" r="-857" b="2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3581401" y="666750"/>
                <a:ext cx="838200" cy="879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1" y="666750"/>
                <a:ext cx="838200" cy="879600"/>
              </a:xfrm>
              <a:prstGeom prst="rect">
                <a:avLst/>
              </a:prstGeom>
              <a:blipFill rotWithShape="1">
                <a:blip r:embed="rId8"/>
                <a:stretch>
                  <a:fillRect b="14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/>
              <p:cNvSpPr/>
              <p:nvPr/>
            </p:nvSpPr>
            <p:spPr>
              <a:xfrm>
                <a:off x="4242345" y="1822901"/>
                <a:ext cx="933269" cy="87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bg1"/>
                        </a:solidFill>
                        <a:latin typeface="Cambria Math" panose="02040503050406030204"/>
                        <a:ea typeface="Cambria Math" panose="02040503050406030204"/>
                      </a:rPr>
                      <m:t>=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345" y="1822901"/>
                <a:ext cx="933269" cy="878126"/>
              </a:xfrm>
              <a:prstGeom prst="rect">
                <a:avLst/>
              </a:prstGeom>
              <a:blipFill rotWithShape="1">
                <a:blip r:embed="rId9"/>
                <a:stretch>
                  <a:fillRect l="-58" t="-51" r="-505" b="42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3048000" y="1844935"/>
                <a:ext cx="452938" cy="8796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844935"/>
                <a:ext cx="452938" cy="879600"/>
              </a:xfrm>
              <a:prstGeom prst="rect">
                <a:avLst/>
              </a:prstGeom>
              <a:blipFill rotWithShape="1">
                <a:blip r:embed="rId10"/>
                <a:stretch>
                  <a:fillRect t="-30" r="-941" b="44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3549269" y="1822901"/>
                <a:ext cx="838200" cy="887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269" y="1822901"/>
                <a:ext cx="838200" cy="887551"/>
              </a:xfrm>
              <a:prstGeom prst="rect">
                <a:avLst/>
              </a:prstGeom>
              <a:blipFill rotWithShape="1">
                <a:blip r:embed="rId11"/>
                <a:stretch>
                  <a:fillRect l="-30" t="-51" r="30" b="3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4242345" y="2889316"/>
                <a:ext cx="933269" cy="87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bg1"/>
                        </a:solidFill>
                        <a:latin typeface="Cambria Math" panose="02040503050406030204"/>
                        <a:ea typeface="Cambria Math" panose="02040503050406030204"/>
                      </a:rPr>
                      <m:t>=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345" y="2889316"/>
                <a:ext cx="933269" cy="878126"/>
              </a:xfrm>
              <a:prstGeom prst="rect">
                <a:avLst/>
              </a:prstGeom>
              <a:blipFill rotWithShape="1">
                <a:blip r:embed="rId12"/>
                <a:stretch>
                  <a:fillRect l="-58" t="-8" r="-505" b="7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tangle 38"/>
              <p:cNvSpPr/>
              <p:nvPr/>
            </p:nvSpPr>
            <p:spPr>
              <a:xfrm>
                <a:off x="3048000" y="2911350"/>
                <a:ext cx="452938" cy="879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11350"/>
                <a:ext cx="452938" cy="879215"/>
              </a:xfrm>
              <a:prstGeom prst="rect">
                <a:avLst/>
              </a:prstGeom>
              <a:blipFill rotWithShape="1">
                <a:blip r:embed="rId13"/>
                <a:stretch>
                  <a:fillRect t="-58" r="-941" b="2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3549269" y="2889316"/>
                <a:ext cx="838200" cy="87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269" y="2889316"/>
                <a:ext cx="838200" cy="878126"/>
              </a:xfrm>
              <a:prstGeom prst="rect">
                <a:avLst/>
              </a:prstGeom>
              <a:blipFill rotWithShape="1">
                <a:blip r:embed="rId14"/>
                <a:stretch>
                  <a:fillRect l="-30" t="-8" r="30" b="7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4242345" y="3943350"/>
                <a:ext cx="933269" cy="87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bg1"/>
                        </a:solidFill>
                        <a:latin typeface="Cambria Math" panose="02040503050406030204"/>
                        <a:ea typeface="Cambria Math" panose="02040503050406030204"/>
                      </a:rPr>
                      <m:t>=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345" y="3943350"/>
                <a:ext cx="933269" cy="878126"/>
              </a:xfrm>
              <a:prstGeom prst="rect">
                <a:avLst/>
              </a:prstGeom>
              <a:blipFill rotWithShape="1">
                <a:blip r:embed="rId15"/>
                <a:stretch>
                  <a:fillRect l="-58" r="-505" b="63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tangle 41"/>
              <p:cNvSpPr/>
              <p:nvPr/>
            </p:nvSpPr>
            <p:spPr>
              <a:xfrm>
                <a:off x="3048000" y="3965384"/>
                <a:ext cx="452938" cy="879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965384"/>
                <a:ext cx="452938" cy="879215"/>
              </a:xfrm>
              <a:prstGeom prst="rect">
                <a:avLst/>
              </a:prstGeom>
              <a:blipFill rotWithShape="1">
                <a:blip r:embed="rId16"/>
                <a:stretch>
                  <a:fillRect t="-50" r="-941" b="2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3549269" y="3943350"/>
                <a:ext cx="838200" cy="87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269" y="3943350"/>
                <a:ext cx="838200" cy="878126"/>
              </a:xfrm>
              <a:prstGeom prst="rect">
                <a:avLst/>
              </a:prstGeom>
              <a:blipFill rotWithShape="1">
                <a:blip r:embed="rId17"/>
                <a:stretch>
                  <a:fillRect l="-30" r="30" b="63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Speech Bubble: Oval 25"/>
          <p:cNvSpPr/>
          <p:nvPr/>
        </p:nvSpPr>
        <p:spPr>
          <a:xfrm>
            <a:off x="4750696" y="1267996"/>
            <a:ext cx="4050518" cy="1905000"/>
          </a:xfrm>
          <a:prstGeom prst="wedgeEllipseCallout">
            <a:avLst>
              <a:gd name="adj1" fmla="val -48610"/>
              <a:gd name="adj2" fmla="val 6072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Speech Bubble: Oval 26"/>
          <p:cNvSpPr/>
          <p:nvPr/>
        </p:nvSpPr>
        <p:spPr>
          <a:xfrm>
            <a:off x="4200417" y="666902"/>
            <a:ext cx="5150646" cy="2688380"/>
          </a:xfrm>
          <a:prstGeom prst="wedgeEllipseCallout">
            <a:avLst>
              <a:gd name="adj1" fmla="val -47952"/>
              <a:gd name="adj2" fmla="val 4434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s 8"/>
          <p:cNvSpPr/>
          <p:nvPr/>
        </p:nvSpPr>
        <p:spPr>
          <a:xfrm>
            <a:off x="7771130" y="133350"/>
            <a:ext cx="134683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LÀM VỞ</a:t>
            </a: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" grpId="0"/>
      <p:bldP spid="7" grpId="0"/>
      <p:bldP spid="5" grpId="0"/>
      <p:bldP spid="14" grpId="0"/>
      <p:bldP spid="15" grpId="0"/>
      <p:bldP spid="23" grpId="0"/>
      <p:bldP spid="22" grpId="0"/>
      <p:bldP spid="24" grpId="0"/>
      <p:bldP spid="25" grpId="0"/>
      <p:bldP spid="29" grpId="0"/>
      <p:bldP spid="31" grpId="0"/>
      <p:bldP spid="35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26" grpId="0" animBg="1"/>
      <p:bldP spid="26" grpId="1" animBg="1"/>
      <p:bldP spid="27" grpId="0" bldLvl="0" animBg="1"/>
      <p:bldP spid="27" grpId="1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33350"/>
            <a:ext cx="6324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9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611086" y="1733550"/>
                <a:ext cx="1438231" cy="878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086" y="1733550"/>
                <a:ext cx="1438231" cy="878574"/>
              </a:xfrm>
              <a:prstGeom prst="rect">
                <a:avLst/>
              </a:prstGeom>
              <a:blipFill rotWithShape="1">
                <a:blip r:embed="rId1"/>
                <a:stretch>
                  <a:fillRect l="-6" r="3" b="42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1605649" y="2884715"/>
                <a:ext cx="1899551" cy="87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649" y="2884715"/>
                <a:ext cx="1899551" cy="878126"/>
              </a:xfrm>
              <a:prstGeom prst="rect">
                <a:avLst/>
              </a:prstGeom>
              <a:blipFill rotWithShape="1">
                <a:blip r:embed="rId2"/>
                <a:stretch>
                  <a:fillRect l="-19" t="-62" b="53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1600200" y="3958046"/>
                <a:ext cx="1905000" cy="879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37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vi-VN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958046"/>
                <a:ext cx="1905000" cy="879600"/>
              </a:xfrm>
              <a:prstGeom prst="rect">
                <a:avLst/>
              </a:prstGeom>
              <a:blipFill rotWithShape="1">
                <a:blip r:embed="rId3"/>
                <a:stretch>
                  <a:fillRect t="-10" b="25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2901043" y="1915715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043" y="1915715"/>
                <a:ext cx="542135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67" t="-106" r="38" b="102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2923077" y="3069440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077" y="3069440"/>
                <a:ext cx="542135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32" t="-93" r="3" b="89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2901043" y="4135178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043" y="4135178"/>
                <a:ext cx="542135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67" t="-11" r="38" b="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2691298" y="673866"/>
                <a:ext cx="2438400" cy="8765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 </a:t>
                </a:r>
                <a:r>
                  <a:rPr lang="en-US" sz="36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vi-VN" sz="36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298" y="673866"/>
                <a:ext cx="2438400" cy="876587"/>
              </a:xfrm>
              <a:prstGeom prst="rect">
                <a:avLst/>
              </a:prstGeom>
              <a:blipFill rotWithShape="1">
                <a:blip r:embed="rId5"/>
                <a:stretch>
                  <a:fillRect l="-7" t="-15" r="7" b="4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4358963" y="864653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solidFill>
                            <a:srgbClr val="FFFF00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963" y="864653"/>
                <a:ext cx="542135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60" t="-80" r="31" b="76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5586898" y="666750"/>
                <a:ext cx="737702" cy="8837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rgbClr val="FFFF00"/>
                        </a:solidFill>
                        <a:latin typeface="Cambria Math" panose="02040503050406030204"/>
                        <a:ea typeface="Cambria Math" panose="02040503050406030204"/>
                      </a:rPr>
                      <m:t>=</m:t>
                    </m:r>
                  </m:oMath>
                </a14:m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6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6898" y="666750"/>
                <a:ext cx="737702" cy="883703"/>
              </a:xfrm>
              <a:prstGeom prst="rect">
                <a:avLst/>
              </a:prstGeom>
              <a:blipFill rotWithShape="1">
                <a:blip r:embed="rId7"/>
                <a:stretch>
                  <a:fillRect l="-23" r="-2410" b="4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4754684" y="671238"/>
                <a:ext cx="452938" cy="8796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684" y="671238"/>
                <a:ext cx="452938" cy="879600"/>
              </a:xfrm>
              <a:prstGeom prst="rect">
                <a:avLst/>
              </a:prstGeom>
              <a:blipFill rotWithShape="1">
                <a:blip r:embed="rId8"/>
                <a:stretch>
                  <a:fillRect l="-97" t="-5" r="137" b="19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5053498" y="670853"/>
                <a:ext cx="838200" cy="879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vi-VN" sz="36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3498" y="670853"/>
                <a:ext cx="838200" cy="879600"/>
              </a:xfrm>
              <a:prstGeom prst="rect">
                <a:avLst/>
              </a:prstGeom>
              <a:blipFill rotWithShape="1">
                <a:blip r:embed="rId9"/>
                <a:stretch>
                  <a:fillRect l="-20" t="-33" r="20" b="4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4267200" y="1748631"/>
                <a:ext cx="933269" cy="87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bg1"/>
                        </a:solidFill>
                        <a:latin typeface="Cambria Math" panose="02040503050406030204"/>
                        <a:ea typeface="Cambria Math" panose="02040503050406030204"/>
                      </a:rPr>
                      <m:t>=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748631"/>
                <a:ext cx="933269" cy="878126"/>
              </a:xfrm>
              <a:prstGeom prst="rect">
                <a:avLst/>
              </a:prstGeom>
              <a:blipFill rotWithShape="1">
                <a:blip r:embed="rId10"/>
                <a:stretch>
                  <a:fillRect t="-54" r="-564" b="45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/>
              <p:cNvSpPr/>
              <p:nvPr/>
            </p:nvSpPr>
            <p:spPr>
              <a:xfrm>
                <a:off x="3276600" y="1759818"/>
                <a:ext cx="452938" cy="87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1759818"/>
                <a:ext cx="452938" cy="878126"/>
              </a:xfrm>
              <a:prstGeom prst="rect">
                <a:avLst/>
              </a:prstGeom>
              <a:blipFill rotWithShape="1">
                <a:blip r:embed="rId11"/>
                <a:stretch>
                  <a:fillRect t="-27" r="-941" b="1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3777869" y="1748631"/>
                <a:ext cx="838200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869" y="1748631"/>
                <a:ext cx="838200" cy="879215"/>
              </a:xfrm>
              <a:prstGeom prst="rect">
                <a:avLst/>
              </a:prstGeom>
              <a:blipFill rotWithShape="1">
                <a:blip r:embed="rId12"/>
                <a:stretch>
                  <a:fillRect l="-30" t="-54" r="30" b="25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4596298" y="2856446"/>
                <a:ext cx="737702" cy="877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bg1"/>
                        </a:solidFill>
                        <a:latin typeface="Cambria Math" panose="02040503050406030204"/>
                        <a:ea typeface="Cambria Math" panose="02040503050406030204"/>
                      </a:rPr>
                      <m:t>=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298" y="2856446"/>
                <a:ext cx="737702" cy="877484"/>
              </a:xfrm>
              <a:prstGeom prst="rect">
                <a:avLst/>
              </a:prstGeom>
              <a:blipFill rotWithShape="1">
                <a:blip r:embed="rId13"/>
                <a:stretch>
                  <a:fillRect l="-23" t="-25" r="-2410" b="15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/>
              <p:cNvSpPr/>
              <p:nvPr/>
            </p:nvSpPr>
            <p:spPr>
              <a:xfrm>
                <a:off x="3333931" y="2892720"/>
                <a:ext cx="452938" cy="8871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3931" y="2892720"/>
                <a:ext cx="452938" cy="887166"/>
              </a:xfrm>
              <a:prstGeom prst="rect">
                <a:avLst/>
              </a:prstGeom>
              <a:blipFill rotWithShape="1">
                <a:blip r:embed="rId14"/>
                <a:stretch>
                  <a:fillRect l="-40" t="-33" r="-901" b="4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3835200" y="2881533"/>
                <a:ext cx="838200" cy="87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200" y="2881533"/>
                <a:ext cx="838200" cy="878126"/>
              </a:xfrm>
              <a:prstGeom prst="rect">
                <a:avLst/>
              </a:prstGeom>
              <a:blipFill rotWithShape="1">
                <a:blip r:embed="rId15"/>
                <a:stretch>
                  <a:fillRect l="-52" t="-61" r="52" b="52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urved Up Arrow 32"/>
          <p:cNvSpPr/>
          <p:nvPr/>
        </p:nvSpPr>
        <p:spPr>
          <a:xfrm>
            <a:off x="3681898" y="1474253"/>
            <a:ext cx="1267216" cy="34124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Curved Up Arrow 33"/>
          <p:cNvSpPr/>
          <p:nvPr/>
        </p:nvSpPr>
        <p:spPr>
          <a:xfrm>
            <a:off x="2161784" y="2551646"/>
            <a:ext cx="1267216" cy="34124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urved Up Arrow 34"/>
          <p:cNvSpPr/>
          <p:nvPr/>
        </p:nvSpPr>
        <p:spPr>
          <a:xfrm>
            <a:off x="2133600" y="3658200"/>
            <a:ext cx="1267216" cy="34124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4538967" y="3914206"/>
                <a:ext cx="933269" cy="874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bg1"/>
                        </a:solidFill>
                        <a:latin typeface="Cambria Math" panose="02040503050406030204"/>
                        <a:ea typeface="Cambria Math" panose="02040503050406030204"/>
                      </a:rPr>
                      <m:t>=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967" y="3914206"/>
                <a:ext cx="933269" cy="874663"/>
              </a:xfrm>
              <a:prstGeom prst="rect">
                <a:avLst/>
              </a:prstGeom>
              <a:blipFill rotWithShape="1">
                <a:blip r:embed="rId16"/>
                <a:stretch>
                  <a:fillRect l="-67" t="-8" r="-497" b="3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3276600" y="3950480"/>
                <a:ext cx="452938" cy="8754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37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950480"/>
                <a:ext cx="452938" cy="875496"/>
              </a:xfrm>
              <a:prstGeom prst="rect">
                <a:avLst/>
              </a:prstGeom>
              <a:blipFill rotWithShape="1">
                <a:blip r:embed="rId17"/>
                <a:stretch>
                  <a:fillRect t="-17" r="-941" b="70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3777869" y="3939293"/>
                <a:ext cx="838200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869" y="3939293"/>
                <a:ext cx="838200" cy="879215"/>
              </a:xfrm>
              <a:prstGeom prst="rect">
                <a:avLst/>
              </a:prstGeom>
              <a:blipFill rotWithShape="1">
                <a:blip r:embed="rId18"/>
                <a:stretch>
                  <a:fillRect l="-30" t="-44" r="30" b="15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Curved Up Arrow 38"/>
          <p:cNvSpPr/>
          <p:nvPr/>
        </p:nvSpPr>
        <p:spPr>
          <a:xfrm>
            <a:off x="2847584" y="4648800"/>
            <a:ext cx="1267216" cy="34124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34540" y="1820428"/>
            <a:ext cx="5408853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156952" y="2493959"/>
            <a:ext cx="6764027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s 8"/>
          <p:cNvSpPr/>
          <p:nvPr/>
        </p:nvSpPr>
        <p:spPr>
          <a:xfrm>
            <a:off x="7771130" y="133350"/>
            <a:ext cx="134683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LÀM VỞ</a:t>
            </a: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/>
      <p:bldP spid="37" grpId="0"/>
      <p:bldP spid="38" grpId="0"/>
      <p:bldP spid="39" grpId="0" animBg="1"/>
      <p:bldP spid="39" grpId="1" animBg="1"/>
      <p:bldP spid="2" grpId="0" animBg="1"/>
      <p:bldP spid="2" grpId="1" animBg="1"/>
      <p:bldP spid="40" grpId="0" animBg="1"/>
      <p:bldP spid="4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51435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2038350"/>
            <a:ext cx="7924800" cy="195386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8343" y="133350"/>
            <a:ext cx="429985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9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382486" y="686854"/>
                <a:ext cx="2118452" cy="887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2486" y="686854"/>
                <a:ext cx="2118452" cy="887166"/>
              </a:xfrm>
              <a:prstGeom prst="rect">
                <a:avLst/>
              </a:prstGeom>
              <a:blipFill rotWithShape="1">
                <a:blip r:embed="rId1"/>
                <a:stretch>
                  <a:fillRect l="-4" t="-47" r="9" b="55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918178" y="869019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178" y="869019"/>
                <a:ext cx="542135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65" t="-65" r="37" b="6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5928548" y="666750"/>
                <a:ext cx="933269" cy="87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bg1"/>
                        </a:solidFill>
                        <a:latin typeface="Cambria Math" panose="02040503050406030204"/>
                        <a:ea typeface="Cambria Math" panose="02040503050406030204"/>
                      </a:rPr>
                      <m:t>=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8548" y="666750"/>
                <a:ext cx="933269" cy="879215"/>
              </a:xfrm>
              <a:prstGeom prst="rect">
                <a:avLst/>
              </a:prstGeom>
              <a:blipFill rotWithShape="1">
                <a:blip r:embed="rId3"/>
                <a:stretch>
                  <a:fillRect l="-20" r="-544" b="43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3325867" y="688784"/>
                <a:ext cx="452938" cy="879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867" y="688784"/>
                <a:ext cx="452938" cy="879215"/>
              </a:xfrm>
              <a:prstGeom prst="rect">
                <a:avLst/>
              </a:prstGeom>
              <a:blipFill rotWithShape="1">
                <a:blip r:embed="rId4"/>
                <a:stretch>
                  <a:fillRect l="-82" t="-50" r="123" b="2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3657600" y="666750"/>
                <a:ext cx="838200" cy="87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66750"/>
                <a:ext cx="838200" cy="878126"/>
              </a:xfrm>
              <a:prstGeom prst="rect">
                <a:avLst/>
              </a:prstGeom>
              <a:blipFill rotWithShape="1">
                <a:blip r:embed="rId5"/>
                <a:stretch>
                  <a:fillRect b="63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4191000" y="857730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857730"/>
                <a:ext cx="542135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92" r="89" b="8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4598689" y="677495"/>
                <a:ext cx="452938" cy="8761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689" y="677495"/>
                <a:ext cx="452938" cy="876137"/>
              </a:xfrm>
              <a:prstGeom prst="rect">
                <a:avLst/>
              </a:prstGeom>
              <a:blipFill rotWithShape="1">
                <a:blip r:embed="rId6"/>
                <a:stretch>
                  <a:fillRect l="-4" t="-67" r="-937" b="4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5105400" y="655461"/>
                <a:ext cx="838200" cy="884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655461"/>
                <a:ext cx="838200" cy="884538"/>
              </a:xfrm>
              <a:prstGeom prst="rect">
                <a:avLst/>
              </a:prstGeom>
              <a:blipFill rotWithShape="1">
                <a:blip r:embed="rId7"/>
                <a:stretch>
                  <a:fillRect t="-16" b="14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1382889" y="1700032"/>
                <a:ext cx="2118452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2889" y="1700032"/>
                <a:ext cx="2118452" cy="879215"/>
              </a:xfrm>
              <a:prstGeom prst="rect">
                <a:avLst/>
              </a:prstGeom>
              <a:blipFill rotWithShape="1">
                <a:blip r:embed="rId8"/>
                <a:stretch>
                  <a:fillRect l="-23" t="-16" r="28" b="58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/>
              <p:cNvSpPr/>
              <p:nvPr/>
            </p:nvSpPr>
            <p:spPr>
              <a:xfrm>
                <a:off x="2918581" y="1882197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581" y="1882197"/>
                <a:ext cx="542135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22" t="-11" r="111" b="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3326270" y="1701962"/>
                <a:ext cx="452938" cy="879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6270" y="1701962"/>
                <a:ext cx="452938" cy="879215"/>
              </a:xfrm>
              <a:prstGeom prst="rect">
                <a:avLst/>
              </a:prstGeom>
              <a:blipFill rotWithShape="1">
                <a:blip r:embed="rId9"/>
                <a:stretch>
                  <a:fillRect l="-31" t="-18" r="71" b="6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3658003" y="1679928"/>
                <a:ext cx="838200" cy="87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003" y="1679928"/>
                <a:ext cx="838200" cy="878126"/>
              </a:xfrm>
              <a:prstGeom prst="rect">
                <a:avLst/>
              </a:prstGeom>
              <a:blipFill rotWithShape="1">
                <a:blip r:embed="rId10"/>
                <a:stretch>
                  <a:fillRect l="-48" t="-40" r="48" b="3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angle 43"/>
              <p:cNvSpPr/>
              <p:nvPr/>
            </p:nvSpPr>
            <p:spPr>
              <a:xfrm>
                <a:off x="4191403" y="1870908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403" y="1870908"/>
                <a:ext cx="542135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74" t="-38" r="46" b="34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4599092" y="1690673"/>
                <a:ext cx="452938" cy="87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092" y="1690673"/>
                <a:ext cx="452938" cy="878126"/>
              </a:xfrm>
              <a:prstGeom prst="rect">
                <a:avLst/>
              </a:prstGeom>
              <a:blipFill rotWithShape="1">
                <a:blip r:embed="rId11"/>
                <a:stretch>
                  <a:fillRect l="-93" t="-35" r="134" b="26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1362730" y="2737492"/>
                <a:ext cx="2118452" cy="887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2730" y="2737492"/>
                <a:ext cx="2118452" cy="887166"/>
              </a:xfrm>
              <a:prstGeom prst="rect">
                <a:avLst/>
              </a:prstGeom>
              <a:blipFill rotWithShape="1">
                <a:blip r:embed="rId12"/>
                <a:stretch>
                  <a:fillRect l="-1" t="-1" r="5" b="9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tangle 47"/>
              <p:cNvSpPr/>
              <p:nvPr/>
            </p:nvSpPr>
            <p:spPr>
              <a:xfrm>
                <a:off x="2898422" y="2919657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422" y="2919657"/>
                <a:ext cx="542135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52" t="-107" r="23" b="104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tangle 48"/>
              <p:cNvSpPr/>
              <p:nvPr/>
            </p:nvSpPr>
            <p:spPr>
              <a:xfrm>
                <a:off x="5908792" y="2717388"/>
                <a:ext cx="933269" cy="87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bg1"/>
                        </a:solidFill>
                        <a:latin typeface="Cambria Math" panose="02040503050406030204"/>
                        <a:ea typeface="Cambria Math" panose="02040503050406030204"/>
                      </a:rPr>
                      <m:t>=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36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792" y="2717388"/>
                <a:ext cx="933269" cy="878126"/>
              </a:xfrm>
              <a:prstGeom prst="rect">
                <a:avLst/>
              </a:prstGeom>
              <a:blipFill rotWithShape="1">
                <a:blip r:embed="rId13"/>
                <a:stretch>
                  <a:fillRect l="-13" t="-25" r="-551" b="16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3306111" y="2739422"/>
                <a:ext cx="452938" cy="879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6111" y="2739422"/>
                <a:ext cx="452938" cy="879215"/>
              </a:xfrm>
              <a:prstGeom prst="rect">
                <a:avLst/>
              </a:prstGeom>
              <a:blipFill rotWithShape="1">
                <a:blip r:embed="rId14"/>
                <a:stretch>
                  <a:fillRect l="-66" t="-4" r="107" b="46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3637844" y="2717388"/>
                <a:ext cx="838200" cy="87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844" y="2717388"/>
                <a:ext cx="838200" cy="878126"/>
              </a:xfrm>
              <a:prstGeom prst="rect">
                <a:avLst/>
              </a:prstGeom>
              <a:blipFill rotWithShape="1">
                <a:blip r:embed="rId5"/>
                <a:stretch>
                  <a:fillRect l="-67" t="-25" r="67" b="16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4171244" y="2908368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244" y="2908368"/>
                <a:ext cx="542135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104" t="-13" r="75" b="9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4578933" y="2728133"/>
                <a:ext cx="452938" cy="879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933" y="2728133"/>
                <a:ext cx="452938" cy="879215"/>
              </a:xfrm>
              <a:prstGeom prst="rect">
                <a:avLst/>
              </a:prstGeom>
              <a:blipFill rotWithShape="1">
                <a:blip r:embed="rId15"/>
                <a:stretch>
                  <a:fillRect l="-129" t="-20" r="-812" b="62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5085644" y="2706099"/>
                <a:ext cx="838200" cy="884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644" y="2706099"/>
                <a:ext cx="838200" cy="884538"/>
              </a:xfrm>
              <a:prstGeom prst="rect">
                <a:avLst/>
              </a:prstGeom>
              <a:blipFill rotWithShape="1">
                <a:blip r:embed="rId7"/>
                <a:stretch>
                  <a:fillRect l="-67" t="-41" r="67" b="39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/>
              <p:cNvSpPr txBox="1"/>
              <p:nvPr/>
            </p:nvSpPr>
            <p:spPr>
              <a:xfrm>
                <a:off x="1371600" y="3741984"/>
                <a:ext cx="2118452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</a:t>
                </a:r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741984"/>
                <a:ext cx="2118452" cy="879215"/>
              </a:xfrm>
              <a:prstGeom prst="rect">
                <a:avLst/>
              </a:prstGeom>
              <a:blipFill rotWithShape="1">
                <a:blip r:embed="rId16"/>
                <a:stretch>
                  <a:fillRect t="-64" r="4" b="35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2907292" y="3924149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292" y="3924149"/>
                <a:ext cx="542135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48" t="-93" r="20" b="89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Rectangle 57"/>
              <p:cNvSpPr/>
              <p:nvPr/>
            </p:nvSpPr>
            <p:spPr>
              <a:xfrm>
                <a:off x="3314981" y="3743914"/>
                <a:ext cx="452938" cy="878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981" y="3743914"/>
                <a:ext cx="452938" cy="878205"/>
              </a:xfrm>
              <a:prstGeom prst="rect">
                <a:avLst/>
              </a:prstGeom>
              <a:blipFill rotWithShape="1">
                <a:blip r:embed="rId17"/>
                <a:stretch>
                  <a:fillRect l="-62" t="-67" r="-879" b="6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3875314" y="3721880"/>
                <a:ext cx="838200" cy="878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vi-VN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314" y="3721880"/>
                <a:ext cx="838200" cy="878205"/>
              </a:xfrm>
              <a:prstGeom prst="rect">
                <a:avLst/>
              </a:prstGeom>
              <a:blipFill rotWithShape="1">
                <a:blip r:embed="rId18"/>
                <a:stretch>
                  <a:fillRect l="-65" t="-17" r="65" b="17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Rectangle 59"/>
              <p:cNvSpPr/>
              <p:nvPr/>
            </p:nvSpPr>
            <p:spPr>
              <a:xfrm>
                <a:off x="4561114" y="3912860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3912860"/>
                <a:ext cx="542135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100" t="-119" r="72" b="116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ectangle 60"/>
              <p:cNvSpPr/>
              <p:nvPr/>
            </p:nvSpPr>
            <p:spPr>
              <a:xfrm>
                <a:off x="4959913" y="3732625"/>
                <a:ext cx="452938" cy="878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9913" y="3732625"/>
                <a:ext cx="452938" cy="878205"/>
              </a:xfrm>
              <a:prstGeom prst="rect">
                <a:avLst/>
              </a:prstGeom>
              <a:blipFill rotWithShape="1">
                <a:blip r:embed="rId19"/>
                <a:stretch>
                  <a:fillRect l="-124" t="-11" r="-817" b="1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s 8"/>
          <p:cNvSpPr/>
          <p:nvPr/>
        </p:nvSpPr>
        <p:spPr>
          <a:xfrm>
            <a:off x="7771130" y="133350"/>
            <a:ext cx="134683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LÀM VỞ</a:t>
            </a:r>
            <a:endParaRPr lang="en-US" sz="2000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59"/>
              <p:cNvSpPr/>
              <p:nvPr/>
            </p:nvSpPr>
            <p:spPr>
              <a:xfrm>
                <a:off x="5410109" y="3898890"/>
                <a:ext cx="542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bg1"/>
                          </a:solidFill>
                          <a:latin typeface="Cambria Math" panose="02040503050406030204"/>
                          <a:ea typeface="Cambria Math" panose="02040503050406030204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109" y="3898890"/>
                <a:ext cx="542135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100" t="-119" r="72" b="116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60"/>
              <p:cNvSpPr/>
              <p:nvPr/>
            </p:nvSpPr>
            <p:spPr>
              <a:xfrm>
                <a:off x="5867328" y="3735165"/>
                <a:ext cx="452938" cy="8807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328" y="3735165"/>
                <a:ext cx="452938" cy="880745"/>
              </a:xfrm>
              <a:prstGeom prst="rect">
                <a:avLst/>
              </a:prstGeom>
              <a:blipFill rotWithShape="1">
                <a:blip r:embed="rId20"/>
                <a:stretch>
                  <a:fillRect l="-124" t="-11" r="25" b="11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5" grpId="0"/>
      <p:bldP spid="23" grpId="0"/>
      <p:bldP spid="25" grpId="0"/>
      <p:bldP spid="29" grpId="0"/>
      <p:bldP spid="26" grpId="0"/>
      <p:bldP spid="27" grpId="0"/>
      <p:bldP spid="28" grpId="0"/>
      <p:bldP spid="30" grpId="0"/>
      <p:bldP spid="32" grpId="0"/>
      <p:bldP spid="34" grpId="0"/>
      <p:bldP spid="36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8" grpId="0"/>
      <p:bldP spid="59" grpId="0"/>
      <p:bldP spid="60" grpId="0"/>
      <p:bldP spid="61" grpId="0"/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51435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2038350"/>
            <a:ext cx="7924800" cy="196220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+mj-lt"/>
              </a:rPr>
              <a:t>	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Để thực hiện phép trừ phân số khác mẫu ta có thể </a:t>
            </a:r>
            <a:r>
              <a:rPr lang="vi-VN" sz="2800" dirty="0">
                <a:solidFill>
                  <a:srgbClr val="FFFF00"/>
                </a:solidFill>
                <a:latin typeface="+mj-lt"/>
              </a:rPr>
              <a:t>quy đồng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hoặc </a:t>
            </a:r>
            <a:r>
              <a:rPr lang="vi-VN" sz="2800" dirty="0">
                <a:solidFill>
                  <a:srgbClr val="FFFF00"/>
                </a:solidFill>
                <a:latin typeface="+mj-lt"/>
              </a:rPr>
              <a:t>rút gọn </a:t>
            </a:r>
            <a:r>
              <a:rPr lang="vi-VN" sz="2800" dirty="0">
                <a:solidFill>
                  <a:schemeClr val="bg1"/>
                </a:solidFill>
                <a:latin typeface="+mj-lt"/>
              </a:rPr>
              <a:t>để đưa hai phân số về dạng cùng mẫu và thực hiện.</a:t>
            </a:r>
            <a:endParaRPr lang="en-US" sz="28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p="http://schemas.openxmlformats.org/presentationml/2006/main">
  <p:tag name="TIMING" val="|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0</TotalTime>
  <Words>2616</Words>
  <Application>WPS Presentation</Application>
  <PresentationFormat>On-screen Show (16:9)</PresentationFormat>
  <Paragraphs>298</Paragraphs>
  <Slides>15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</vt:i4>
      </vt:variant>
      <vt:variant>
        <vt:lpstr>幻灯片标题</vt:lpstr>
      </vt:variant>
      <vt:variant>
        <vt:i4>15</vt:i4>
      </vt:variant>
    </vt:vector>
  </HeadingPairs>
  <TitlesOfParts>
    <vt:vector size="30" baseType="lpstr">
      <vt:lpstr>Arial</vt:lpstr>
      <vt:lpstr>SimSun</vt:lpstr>
      <vt:lpstr>Wingdings</vt:lpstr>
      <vt:lpstr>Times New Roman</vt:lpstr>
      <vt:lpstr>Calibri</vt:lpstr>
      <vt:lpstr>Cambria Math</vt:lpstr>
      <vt:lpstr>Cambria Math</vt:lpstr>
      <vt:lpstr>Microsoft YaHei</vt:lpstr>
      <vt:lpstr>Arial Unicode MS</vt:lpstr>
      <vt:lpstr>Office Theme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asus</cp:lastModifiedBy>
  <cp:revision>416</cp:revision>
  <dcterms:created xsi:type="dcterms:W3CDTF">2020-04-12T14:41:00Z</dcterms:created>
  <dcterms:modified xsi:type="dcterms:W3CDTF">2022-03-04T14:32:46Z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2FB9CD7CA2B34D27BFCF22DCDF308722</vt:lpwstr>
  </property>
  <property fmtid="{D5CDD505-2E9C-101B-9397-08002B2CF9AE}" pid="3" name="KSOProductBuildVer">
    <vt:lpwstr>1033-11.2.0.10463</vt:lpwstr>
  </property>
</Properties>
</file>