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65" r:id="rId3"/>
    <p:sldId id="273" r:id="rId4"/>
    <p:sldId id="271" r:id="rId5"/>
    <p:sldId id="266" r:id="rId6"/>
    <p:sldId id="267" r:id="rId7"/>
    <p:sldId id="268" r:id="rId8"/>
    <p:sldId id="274" r:id="rId9"/>
    <p:sldId id="280" r:id="rId10"/>
    <p:sldId id="269" r:id="rId11"/>
    <p:sldId id="275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D3EC40"/>
    <a:srgbClr val="6C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37" autoAdjust="0"/>
  </p:normalViewPr>
  <p:slideViewPr>
    <p:cSldViewPr>
      <p:cViewPr>
        <p:scale>
          <a:sx n="78" d="100"/>
          <a:sy n="78" d="100"/>
        </p:scale>
        <p:origin x="-114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57E9786-835B-4DEA-A5D4-FCD14D333A70}" type="datetimeFigureOut">
              <a:rPr lang="en-US" smtClean="0"/>
              <a:t>2018-01-20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47BF87-061E-4F6A-8C61-46E30E39E5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3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wmf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254892"/>
            <a:ext cx="5486400" cy="580593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7903" y="573875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924665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1143000" y="3124200"/>
            <a:ext cx="7010400" cy="2307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16"/>
          <p:cNvGrpSpPr>
            <a:grpSpLocks/>
          </p:cNvGrpSpPr>
          <p:nvPr/>
        </p:nvGrpSpPr>
        <p:grpSpPr bwMode="auto">
          <a:xfrm rot="10800000">
            <a:off x="105200" y="151112"/>
            <a:ext cx="1157545" cy="3666561"/>
            <a:chOff x="4368" y="288"/>
            <a:chExt cx="1392" cy="3836"/>
          </a:xfrm>
        </p:grpSpPr>
        <p:pic>
          <p:nvPicPr>
            <p:cNvPr id="10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8043081" y="3200400"/>
            <a:ext cx="1157545" cy="3666561"/>
            <a:chOff x="4368" y="288"/>
            <a:chExt cx="1392" cy="3836"/>
          </a:xfrm>
        </p:grpSpPr>
        <p:pic>
          <p:nvPicPr>
            <p:cNvPr id="1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2" name="Flowchart: Alternate Process 1"/>
          <p:cNvSpPr/>
          <p:nvPr/>
        </p:nvSpPr>
        <p:spPr>
          <a:xfrm>
            <a:off x="984103" y="1841715"/>
            <a:ext cx="3359297" cy="7490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7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9"/>
            <a:ext cx="5486400" cy="549314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746" y="642199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5662" y="1066669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Horizontal Scroll 1"/>
          <p:cNvSpPr/>
          <p:nvPr/>
        </p:nvSpPr>
        <p:spPr>
          <a:xfrm>
            <a:off x="798394" y="2091768"/>
            <a:ext cx="7748516" cy="4297383"/>
          </a:xfrm>
          <a:prstGeom prst="horizontalScroll">
            <a:avLst/>
          </a:prstGeom>
          <a:solidFill>
            <a:schemeClr val="bg2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Explosion 2 32"/>
          <p:cNvSpPr/>
          <p:nvPr/>
        </p:nvSpPr>
        <p:spPr>
          <a:xfrm>
            <a:off x="471984" y="1482168"/>
            <a:ext cx="3033216" cy="12192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896076" y="320040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819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639161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4746" y="774887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4641" y="1143000"/>
            <a:ext cx="7540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592704" y="325894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4" name="Content Placeholder 2"/>
          <p:cNvSpPr txBox="1">
            <a:spLocks/>
          </p:cNvSpPr>
          <p:nvPr/>
        </p:nvSpPr>
        <p:spPr>
          <a:xfrm>
            <a:off x="4799463" y="2709188"/>
            <a:ext cx="4161672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578753"/>
            <a:ext cx="3981753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quarter" idx="13"/>
          </p:nvPr>
        </p:nvSpPr>
        <p:spPr>
          <a:xfrm>
            <a:off x="731289" y="4750817"/>
            <a:ext cx="7574513" cy="5691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50585" y="1969153"/>
            <a:ext cx="80996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6968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73" y="2133600"/>
            <a:ext cx="9372600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9"/>
            <a:ext cx="5486400" cy="576044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914372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295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lowchart: Terminator 1"/>
          <p:cNvSpPr/>
          <p:nvPr/>
        </p:nvSpPr>
        <p:spPr>
          <a:xfrm>
            <a:off x="1362501" y="3243695"/>
            <a:ext cx="5410200" cy="1447800"/>
          </a:xfrm>
          <a:prstGeom prst="flowChartTerminator">
            <a:avLst/>
          </a:prstGeom>
          <a:solidFill>
            <a:srgbClr val="FFFF0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3962400" y="5030210"/>
            <a:ext cx="3581400" cy="1152379"/>
          </a:xfrm>
          <a:prstGeom prst="flowChartTerminator">
            <a:avLst/>
          </a:prstGeom>
          <a:solidFill>
            <a:schemeClr val="accent5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prstClr val="black"/>
              </a:solidFill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 rot="10800000">
            <a:off x="183227" y="293116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4" name="Flowchart: Alternate Process 13"/>
          <p:cNvSpPr/>
          <p:nvPr/>
        </p:nvSpPr>
        <p:spPr>
          <a:xfrm>
            <a:off x="781050" y="2209800"/>
            <a:ext cx="3286551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639161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069" y="8382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258" y="1295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0800000" flipH="1" flipV="1">
            <a:off x="1040641" y="2862618"/>
            <a:ext cx="711276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0639" y="4953000"/>
            <a:ext cx="7112761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 mm.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8" name="Flowchart: Alternate Process 17"/>
          <p:cNvSpPr/>
          <p:nvPr/>
        </p:nvSpPr>
        <p:spPr>
          <a:xfrm>
            <a:off x="749205" y="2163783"/>
            <a:ext cx="3441795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576072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801" y="78105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143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83634" y="3713722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2" y="2776952"/>
            <a:ext cx="4200147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4121834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3635514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619056" y="3342296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787540" y="2038529"/>
            <a:ext cx="340346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499872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9961" y="643664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0668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9961" y="2468583"/>
            <a:ext cx="5060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991717"/>
            <a:ext cx="2743200" cy="16755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3077203"/>
            <a:ext cx="2743200" cy="15900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3013582"/>
            <a:ext cx="2851714" cy="1631823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584775"/>
              <a:chOff x="8373483" y="2362200"/>
              <a:chExt cx="3170520" cy="584775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4957261"/>
            <a:ext cx="2851714" cy="1675555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584775"/>
                <a:chOff x="8373483" y="2362200"/>
                <a:chExt cx="3170520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2" name="Flowchart: Alternate Process 31"/>
          <p:cNvSpPr/>
          <p:nvPr/>
        </p:nvSpPr>
        <p:spPr>
          <a:xfrm>
            <a:off x="810337" y="1858983"/>
            <a:ext cx="33044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8322" y="2579366"/>
            <a:ext cx="7574513" cy="843021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576072"/>
          </a:xfrm>
        </p:spPr>
        <p:txBody>
          <a:bodyPr>
            <a:normAutofit/>
          </a:bodyPr>
          <a:lstStyle/>
          <a:p>
            <a:endParaRPr lang="en-US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76200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1430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05100" y="3576444"/>
            <a:ext cx="3354754" cy="2058367"/>
            <a:chOff x="3771256" y="4572000"/>
            <a:chExt cx="3354754" cy="2058367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0"/>
              <a:ext cx="3354754" cy="2058367"/>
              <a:chOff x="106833" y="4748451"/>
              <a:chExt cx="3354754" cy="2058367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1"/>
                <a:ext cx="3354754" cy="2058367"/>
                <a:chOff x="80622" y="4766651"/>
                <a:chExt cx="3354754" cy="2058367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1"/>
                  <a:ext cx="3354754" cy="693290"/>
                  <a:chOff x="4744273" y="2797314"/>
                  <a:chExt cx="3332927" cy="707886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3" y="403859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781050" y="1905000"/>
            <a:ext cx="333375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804672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877978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9200" y="1301955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57409" y="3513835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707886"/>
                  <a:chOff x="4744273" y="2645019"/>
                  <a:chExt cx="3332927" cy="707886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544863" y="5356948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17721" y="5356948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5" y="3579508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5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5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924906" y="2915814"/>
            <a:ext cx="7574513" cy="569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Flowchart: Alternate Process 58"/>
          <p:cNvSpPr/>
          <p:nvPr/>
        </p:nvSpPr>
        <p:spPr>
          <a:xfrm>
            <a:off x="781050" y="2209800"/>
            <a:ext cx="3315511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52289" y="3749452"/>
            <a:ext cx="3659554" cy="1937053"/>
            <a:chOff x="7711" y="4743496"/>
            <a:chExt cx="3354754" cy="1870768"/>
          </a:xfrm>
        </p:grpSpPr>
        <p:sp>
          <p:nvSpPr>
            <p:cNvPr id="10" name="Rectangle 9"/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12" name="Folded Corner 11"/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  <a:endParaRPr kumimoji="0" lang="en-US" sz="3200" b="1" i="0" u="none" strike="noStrike" kern="0" cap="none" spc="0" normalizeH="0" baseline="0" noProof="0" dirty="0">
                    <a:ln w="11430"/>
                    <a:gradFill>
                      <a:gsLst>
                        <a:gs pos="0">
                          <a:srgbClr val="4584D3">
                            <a:tint val="70000"/>
                            <a:satMod val="245000"/>
                          </a:srgbClr>
                        </a:gs>
                        <a:gs pos="75000">
                          <a:srgbClr val="4584D3">
                            <a:tint val="90000"/>
                            <a:shade val="60000"/>
                            <a:satMod val="240000"/>
                          </a:srgbClr>
                        </a:gs>
                        <a:gs pos="100000">
                          <a:srgbClr val="4584D3">
                            <a:tint val="100000"/>
                            <a:shade val="50000"/>
                            <a:satMod val="240000"/>
                          </a:srgb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</p:grpSp>
      <p:cxnSp>
        <p:nvCxnSpPr>
          <p:cNvPr id="7" name="Straight Connector 6"/>
          <p:cNvCxnSpPr/>
          <p:nvPr/>
        </p:nvCxnSpPr>
        <p:spPr>
          <a:xfrm>
            <a:off x="3482202" y="4126321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7577" y="4105088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4105088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91802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4400" y="4215334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33597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6383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76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3200400" y="338328"/>
            <a:ext cx="5486400" cy="652272"/>
          </a:xfrm>
        </p:spPr>
        <p:txBody>
          <a:bodyPr>
            <a:normAutofit/>
          </a:bodyPr>
          <a:lstStyle/>
          <a:p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4249" y="778735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219200" y="12192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  <a:p>
            <a:pPr algn="ctr"/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Content Placeholder 2"/>
          <p:cNvSpPr>
            <a:spLocks noGrp="1"/>
          </p:cNvSpPr>
          <p:nvPr>
            <p:ph sz="quarter" idx="13"/>
          </p:nvPr>
        </p:nvSpPr>
        <p:spPr>
          <a:xfrm>
            <a:off x="842281" y="2895600"/>
            <a:ext cx="7574513" cy="56917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3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3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4" name="Flowchart: Alternate Process 33"/>
          <p:cNvSpPr/>
          <p:nvPr/>
        </p:nvSpPr>
        <p:spPr>
          <a:xfrm>
            <a:off x="781050" y="2209800"/>
            <a:ext cx="3233163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76785" y="304800"/>
            <a:ext cx="8015785" cy="1886129"/>
            <a:chOff x="776785" y="304800"/>
            <a:chExt cx="8015785" cy="1886129"/>
          </a:xfrm>
        </p:grpSpPr>
        <p:sp>
          <p:nvSpPr>
            <p:cNvPr id="6" name="Title 1"/>
            <p:cNvSpPr txBox="1">
              <a:spLocks/>
            </p:cNvSpPr>
            <p:nvPr/>
          </p:nvSpPr>
          <p:spPr>
            <a:xfrm>
              <a:off x="3306170" y="304800"/>
              <a:ext cx="5486400" cy="49987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rgbClr val="FFFFFF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endParaRPr lang="en-US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76785" y="543062"/>
              <a:ext cx="3733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Kỹ</a:t>
              </a:r>
              <a:r>
                <a:rPr lang="en-US" sz="2800" b="1" u="sng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u="sng" dirty="0" err="1" smtClean="0">
                  <a:latin typeface="Times New Roman" pitchFamily="18" charset="0"/>
                  <a:cs typeface="Times New Roman" pitchFamily="18" charset="0"/>
                </a:rPr>
                <a:t>thuật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05636" y="990600"/>
              <a:ext cx="7467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KHÂU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GHÉP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MÉP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VẢI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MŨI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lvl="0" algn="ctr"/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KHÂU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 err="1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THƯỜNG</a:t>
              </a:r>
              <a:r>
                <a:rPr lang="en-US" sz="2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</a:t>
              </a:r>
              <a:r>
                <a:rPr lang="en-US" sz="24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Tiết</a:t>
              </a:r>
              <a:r>
                <a: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1)</a:t>
              </a:r>
            </a:p>
            <a:p>
              <a:pPr algn="ctr"/>
              <a:endPara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4586" y="2416570"/>
            <a:ext cx="6611771" cy="3398670"/>
            <a:chOff x="1046149" y="2438400"/>
            <a:chExt cx="6611771" cy="3398670"/>
          </a:xfrm>
        </p:grpSpPr>
        <p:pic>
          <p:nvPicPr>
            <p:cNvPr id="10" name="Picture 9" descr="ANd9GcTvnsTm2LFeHlXtn1EI44Nfu0v8rIWTS7zwxfIq3vNq5BggzCX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149" y="2438400"/>
              <a:ext cx="3040844" cy="1552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1346173327-120825MbtTuidungkinh04-2c46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051" y="4262560"/>
              <a:ext cx="2864756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C:\Users\Admin\Downloads\22361366_1902887893363093_748333976_n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447" y="2444355"/>
              <a:ext cx="2891473" cy="154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D:\GIAO AN ĐÔNG LÊ\New folder\tui-xach-vuong-1m4G3-TV1fHZ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263" y="4262560"/>
              <a:ext cx="3040844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6" name="Picture 17" descr="POINSET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HOLLY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52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1406</TotalTime>
  <Words>625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Dung</cp:lastModifiedBy>
  <cp:revision>291</cp:revision>
  <dcterms:created xsi:type="dcterms:W3CDTF">2017-10-09T03:58:08Z</dcterms:created>
  <dcterms:modified xsi:type="dcterms:W3CDTF">2018-01-20T10:04:56Z</dcterms:modified>
</cp:coreProperties>
</file>