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4" r:id="rId3"/>
    <p:sldMasterId id="2147483679" r:id="rId4"/>
    <p:sldMasterId id="2147483691" r:id="rId5"/>
    <p:sldMasterId id="2147483703" r:id="rId6"/>
    <p:sldMasterId id="2147483714" r:id="rId7"/>
    <p:sldMasterId id="2147483726" r:id="rId8"/>
    <p:sldMasterId id="2147483728" r:id="rId9"/>
    <p:sldMasterId id="2147483740" r:id="rId10"/>
    <p:sldMasterId id="2147483805" r:id="rId11"/>
  </p:sldMasterIdLst>
  <p:notesMasterIdLst>
    <p:notesMasterId r:id="rId32"/>
  </p:notesMasterIdLst>
  <p:sldIdLst>
    <p:sldId id="2007577105" r:id="rId12"/>
    <p:sldId id="523" r:id="rId13"/>
    <p:sldId id="290" r:id="rId14"/>
    <p:sldId id="258" r:id="rId15"/>
    <p:sldId id="522" r:id="rId16"/>
    <p:sldId id="2007577106" r:id="rId17"/>
    <p:sldId id="289" r:id="rId18"/>
    <p:sldId id="524" r:id="rId19"/>
    <p:sldId id="2007577107" r:id="rId20"/>
    <p:sldId id="293" r:id="rId21"/>
    <p:sldId id="294" r:id="rId22"/>
    <p:sldId id="366" r:id="rId23"/>
    <p:sldId id="525" r:id="rId24"/>
    <p:sldId id="367" r:id="rId25"/>
    <p:sldId id="526" r:id="rId26"/>
    <p:sldId id="527" r:id="rId27"/>
    <p:sldId id="371" r:id="rId28"/>
    <p:sldId id="2007577109" r:id="rId29"/>
    <p:sldId id="490" r:id="rId30"/>
    <p:sldId id="3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4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varScale="1">
        <p:scale>
          <a:sx n="80" d="100"/>
          <a:sy n="80" d="100"/>
        </p:scale>
        <p:origin x="-101" y="-14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extLst>
      <p:ext uri="{BB962C8B-B14F-4D97-AF65-F5344CB8AC3E}">
        <p14:creationId xmlns:p14="http://schemas.microsoft.com/office/powerpoint/2010/main" val="118289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5034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FB99BFE-4B07-4ECF-9948-6CEA9A372612}" type="slidenum">
              <a:rPr lang="en-US" smtClean="0"/>
              <a:t>2</a:t>
            </a:fld>
            <a:endParaRPr lang="en-US"/>
          </a:p>
        </p:txBody>
      </p:sp>
    </p:spTree>
    <p:extLst>
      <p:ext uri="{BB962C8B-B14F-4D97-AF65-F5344CB8AC3E}">
        <p14:creationId xmlns:p14="http://schemas.microsoft.com/office/powerpoint/2010/main" val="21080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522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251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2255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569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1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6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09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84063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8955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17071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33869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999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7169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3312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6463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403987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8732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9565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94113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9315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922013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67429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04257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891791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387935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extLst>
      <p:ext uri="{BB962C8B-B14F-4D97-AF65-F5344CB8AC3E}">
        <p14:creationId xmlns:p14="http://schemas.microsoft.com/office/powerpoint/2010/main" val="2237411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669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48219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839801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7018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1547838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57409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51450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16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090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14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1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75080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298084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694873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2322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2359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3296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759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7245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28008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6648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0537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81406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295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7506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8147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01134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84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985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8641865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2841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39460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p:txBody>
          <a:bodyPr/>
          <a:lstStyle/>
          <a:p>
            <a:fld id="{78DC1D54-5805-4D40-B801-1A331E8BC5DA}"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3717255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61296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8831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950563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6290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9454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0500568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79037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2793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460446"/>
      </p:ext>
    </p:extLst>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672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p:txBody>
          <a:bodyPr/>
          <a:lstStyle/>
          <a:p>
            <a:fld id="{78DC1D54-5805-4D40-B801-1A331E8BC5DA}" type="datetimeFigureOut">
              <a:rPr lang="zh-CN" altLang="en-US" smtClean="0"/>
              <a:t>2021/11/19</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6034772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51355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32170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856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6779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084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9065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13263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15062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7435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1762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8858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14203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629561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9420008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76177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52107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65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53357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8978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099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376007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9104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7057256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71391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4.jpe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599"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60771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04"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380"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595" indent="-228595" algn="l" defTabSz="914380"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785" indent="-228595" algn="l" defTabSz="914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4" indent="-228595" algn="l" defTabSz="914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6"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34"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2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15" indent="-228595" algn="l" defTabSz="91438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59" algn="l" defTabSz="914380" rtl="0" eaLnBrk="1" latinLnBrk="0" hangingPunct="1">
        <a:defRPr sz="1800" kern="1200">
          <a:solidFill>
            <a:schemeClr val="tx1"/>
          </a:solidFill>
          <a:latin typeface="+mn-lt"/>
          <a:ea typeface="+mn-ea"/>
          <a:cs typeface="+mn-cs"/>
        </a:defRPr>
      </a:lvl5pPr>
      <a:lvl6pPr marL="2285949" algn="l" defTabSz="914380" rtl="0" eaLnBrk="1" latinLnBrk="0" hangingPunct="1">
        <a:defRPr sz="1800" kern="1200">
          <a:solidFill>
            <a:schemeClr val="tx1"/>
          </a:solidFill>
          <a:latin typeface="+mn-lt"/>
          <a:ea typeface="+mn-ea"/>
          <a:cs typeface="+mn-cs"/>
        </a:defRPr>
      </a:lvl6pPr>
      <a:lvl7pPr marL="2743139" algn="l" defTabSz="914380" rtl="0" eaLnBrk="1" latinLnBrk="0" hangingPunct="1">
        <a:defRPr sz="1800" kern="1200">
          <a:solidFill>
            <a:schemeClr val="tx1"/>
          </a:solidFill>
          <a:latin typeface="+mn-lt"/>
          <a:ea typeface="+mn-ea"/>
          <a:cs typeface="+mn-cs"/>
        </a:defRPr>
      </a:lvl7pPr>
      <a:lvl8pPr marL="3200330" algn="l" defTabSz="914380" rtl="0" eaLnBrk="1" latinLnBrk="0" hangingPunct="1">
        <a:defRPr sz="1800" kern="1200">
          <a:solidFill>
            <a:schemeClr val="tx1"/>
          </a:solidFill>
          <a:latin typeface="+mn-lt"/>
          <a:ea typeface="+mn-ea"/>
          <a:cs typeface="+mn-cs"/>
        </a:defRPr>
      </a:lvl8pPr>
      <a:lvl9pPr marL="3657518" algn="l" defTabSz="9143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1853542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0027650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xmlns="" id="{BDA00C37-2CE3-43AB-BEE6-7DF7BAFCC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5300597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7534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2021/11/19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119270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2021/11/19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extLst>
      <p:ext uri="{BB962C8B-B14F-4D97-AF65-F5344CB8AC3E}">
        <p14:creationId xmlns:p14="http://schemas.microsoft.com/office/powerpoint/2010/main" val="25267703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pPr defTabSz="913765"/>
              <a:t>2021/11/19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pPr defTabSz="913765"/>
              <a:t>‹#›</a:t>
            </a:fld>
            <a:endParaRPr lang="zh-CN" altLang="en-US">
              <a:solidFill>
                <a:prstClr val="black">
                  <a:tint val="75000"/>
                </a:prstClr>
              </a:solidFill>
            </a:endParaRPr>
          </a:p>
        </p:txBody>
      </p:sp>
    </p:spTree>
    <p:extLst>
      <p:ext uri="{BB962C8B-B14F-4D97-AF65-F5344CB8AC3E}">
        <p14:creationId xmlns:p14="http://schemas.microsoft.com/office/powerpoint/2010/main" val="36684904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2021/11/19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414846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31430"/>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5"/>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84739284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817"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2.gif"/><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y&#10;&#10;Description automatically generated">
            <a:extLst>
              <a:ext uri="{FF2B5EF4-FFF2-40B4-BE49-F238E27FC236}">
                <a16:creationId xmlns:a16="http://schemas.microsoft.com/office/drawing/2014/main" xmlns="" id="{A1886B9A-6B91-427C-908A-5554FCE8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
            <a:ext cx="12192000" cy="6868160"/>
          </a:xfrm>
          <a:prstGeom prst="rect">
            <a:avLst/>
          </a:prstGeom>
        </p:spPr>
      </p:pic>
      <p:sp>
        <p:nvSpPr>
          <p:cNvPr id="18" name="Rectangle 17">
            <a:extLst>
              <a:ext uri="{FF2B5EF4-FFF2-40B4-BE49-F238E27FC236}">
                <a16:creationId xmlns:a16="http://schemas.microsoft.com/office/drawing/2014/main" xmlns="" id="{357DAFD2-1D11-420B-BA84-D5D3B2F3D771}"/>
              </a:ext>
            </a:extLst>
          </p:cNvPr>
          <p:cNvSpPr/>
          <p:nvPr/>
        </p:nvSpPr>
        <p:spPr>
          <a:xfrm>
            <a:off x="1211312" y="3533023"/>
            <a:ext cx="10346935" cy="2252924"/>
          </a:xfrm>
          <a:prstGeom prst="rect">
            <a:avLst/>
          </a:prstGeom>
          <a:noFill/>
        </p:spPr>
        <p:txBody>
          <a:bodyPr wrap="none" lIns="91440" tIns="45720" rIns="91440" bIns="45720">
            <a:prstTxWarp prst="textArchUp">
              <a:avLst/>
            </a:prstTxWarp>
            <a:spAutoFit/>
          </a:bodyPr>
          <a:lstStyle/>
          <a:p>
            <a:pPr algn="ct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Chào</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mừng</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các</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em</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đến</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với</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tiết</a:t>
            </a:r>
            <a:r>
              <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 </a:t>
            </a:r>
            <a:r>
              <a:rPr lang="en-US" sz="4400" b="1" cap="none" spc="0"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học</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endParaRPr>
          </a:p>
          <a:p>
            <a:pPr algn="ctr">
              <a:lnSpc>
                <a:spcPct val="160000"/>
              </a:lnSpc>
            </a:pPr>
            <a:r>
              <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ĐẠO </a:t>
            </a:r>
            <a:r>
              <a:rPr lang="en-U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rPr>
              <a:t>ĐỨC 2</a:t>
            </a:r>
            <a:endParaRPr lang="en-U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3802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455295"/>
            <a:ext cx="11257915" cy="1936327"/>
          </a:xfrm>
          <a:prstGeom prst="rect">
            <a:avLst/>
          </a:prstGeom>
        </p:spPr>
      </p:pic>
      <p:sp>
        <p:nvSpPr>
          <p:cNvPr id="6" name="TextBox 5">
            <a:extLst>
              <a:ext uri="{FF2B5EF4-FFF2-40B4-BE49-F238E27FC236}">
                <a16:creationId xmlns:a16="http://schemas.microsoft.com/office/drawing/2014/main" xmlns="" id="{5FBB39FD-6490-4989-816A-1A810487CAE8}"/>
              </a:ext>
            </a:extLst>
          </p:cNvPr>
          <p:cNvSpPr txBox="1"/>
          <p:nvPr/>
        </p:nvSpPr>
        <p:spPr>
          <a:xfrm>
            <a:off x="2370666" y="12982"/>
            <a:ext cx="7179733" cy="646331"/>
          </a:xfrm>
          <a:prstGeom prst="rect">
            <a:avLst/>
          </a:prstGeom>
          <a:noFill/>
        </p:spPr>
        <p:txBody>
          <a:bodyPr wrap="square" rtlCol="0">
            <a:spAutoFit/>
          </a:bodyPr>
          <a:lstStyle/>
          <a:p>
            <a:r>
              <a:rPr lang="en-US" sz="3600" b="1" dirty="0">
                <a:solidFill>
                  <a:srgbClr val="00B050"/>
                </a:solidFill>
                <a:latin typeface="Times New Roman" pitchFamily="18" charset="0"/>
                <a:cs typeface="Times New Roman" pitchFamily="18" charset="0"/>
              </a:rPr>
              <a:t>1. Quan </a:t>
            </a:r>
            <a:r>
              <a:rPr lang="en-US" sz="3600" b="1" dirty="0" err="1">
                <a:solidFill>
                  <a:srgbClr val="00B050"/>
                </a:solidFill>
                <a:latin typeface="Times New Roman" pitchFamily="18" charset="0"/>
                <a:cs typeface="Times New Roman" pitchFamily="18" charset="0"/>
              </a:rPr>
              <a:t>sát</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tranh</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và</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trả</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lời</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câu</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hỏi</a:t>
            </a:r>
            <a:endParaRPr lang="en-US" sz="3600" b="1" dirty="0">
              <a:solidFill>
                <a:srgbClr val="00B05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1DA0171B-FB6F-4BDD-BB81-1B8FBB0BE289}"/>
              </a:ext>
            </a:extLst>
          </p:cNvPr>
          <p:cNvSpPr/>
          <p:nvPr/>
        </p:nvSpPr>
        <p:spPr>
          <a:xfrm>
            <a:off x="2641601" y="840288"/>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0DB448DE-2D89-4385-BFB7-0E59500F40EE}"/>
              </a:ext>
            </a:extLst>
          </p:cNvPr>
          <p:cNvPicPr>
            <a:picLocks noChangeAspect="1"/>
          </p:cNvPicPr>
          <p:nvPr/>
        </p:nvPicPr>
        <p:blipFill>
          <a:blip r:embed="rId4"/>
          <a:stretch>
            <a:fillRect/>
          </a:stretch>
        </p:blipFill>
        <p:spPr>
          <a:xfrm>
            <a:off x="411848" y="1794450"/>
            <a:ext cx="3573816" cy="4108238"/>
          </a:xfrm>
          <a:prstGeom prst="rect">
            <a:avLst/>
          </a:prstGeom>
        </p:spPr>
      </p:pic>
      <p:pic>
        <p:nvPicPr>
          <p:cNvPr id="13" name="Picture 12">
            <a:extLst>
              <a:ext uri="{FF2B5EF4-FFF2-40B4-BE49-F238E27FC236}">
                <a16:creationId xmlns:a16="http://schemas.microsoft.com/office/drawing/2014/main" xmlns="" id="{02D94F5E-A020-440E-985E-A4E949D4F595}"/>
              </a:ext>
            </a:extLst>
          </p:cNvPr>
          <p:cNvPicPr>
            <a:picLocks noChangeAspect="1"/>
          </p:cNvPicPr>
          <p:nvPr/>
        </p:nvPicPr>
        <p:blipFill>
          <a:blip r:embed="rId5"/>
          <a:stretch>
            <a:fillRect/>
          </a:stretch>
        </p:blipFill>
        <p:spPr>
          <a:xfrm>
            <a:off x="4506353" y="1794450"/>
            <a:ext cx="3532748" cy="4108238"/>
          </a:xfrm>
          <a:prstGeom prst="rect">
            <a:avLst/>
          </a:prstGeom>
        </p:spPr>
      </p:pic>
      <p:pic>
        <p:nvPicPr>
          <p:cNvPr id="15" name="Picture 14">
            <a:extLst>
              <a:ext uri="{FF2B5EF4-FFF2-40B4-BE49-F238E27FC236}">
                <a16:creationId xmlns:a16="http://schemas.microsoft.com/office/drawing/2014/main" xmlns="" id="{9ECC30A7-7B99-4CB1-99E5-C17EAB8FB2B4}"/>
              </a:ext>
            </a:extLst>
          </p:cNvPr>
          <p:cNvPicPr>
            <a:picLocks noChangeAspect="1"/>
          </p:cNvPicPr>
          <p:nvPr/>
        </p:nvPicPr>
        <p:blipFill>
          <a:blip r:embed="rId6"/>
          <a:stretch>
            <a:fillRect/>
          </a:stretch>
        </p:blipFill>
        <p:spPr>
          <a:xfrm>
            <a:off x="8474643" y="1794450"/>
            <a:ext cx="3403032" cy="4108237"/>
          </a:xfrm>
          <a:prstGeom prst="rect">
            <a:avLst/>
          </a:prstGeom>
        </p:spPr>
      </p:pic>
      <p:sp>
        <p:nvSpPr>
          <p:cNvPr id="16" name="Oval 15">
            <a:extLst>
              <a:ext uri="{FF2B5EF4-FFF2-40B4-BE49-F238E27FC236}">
                <a16:creationId xmlns:a16="http://schemas.microsoft.com/office/drawing/2014/main" xmlns="" id="{38A32470-1A06-4FBE-88E4-02BBF095A9E9}"/>
              </a:ext>
            </a:extLst>
          </p:cNvPr>
          <p:cNvSpPr/>
          <p:nvPr/>
        </p:nvSpPr>
        <p:spPr>
          <a:xfrm>
            <a:off x="1749778" y="4937368"/>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7" name="Rectangle: Rounded Corners 16">
            <a:extLst>
              <a:ext uri="{FF2B5EF4-FFF2-40B4-BE49-F238E27FC236}">
                <a16:creationId xmlns:a16="http://schemas.microsoft.com/office/drawing/2014/main" xmlns="" id="{D8041821-C591-413A-AE21-D340D942EDFB}"/>
              </a:ext>
            </a:extLst>
          </p:cNvPr>
          <p:cNvSpPr/>
          <p:nvPr/>
        </p:nvSpPr>
        <p:spPr>
          <a:xfrm>
            <a:off x="464502" y="6008995"/>
            <a:ext cx="3521162"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bát</a:t>
            </a:r>
            <a:endParaRPr lang="en-US" sz="3200" b="1" dirty="0">
              <a:latin typeface="Times New Roman" pitchFamily="18" charset="0"/>
              <a:cs typeface="Times New Roman" pitchFamily="18" charset="0"/>
            </a:endParaRPr>
          </a:p>
        </p:txBody>
      </p:sp>
      <p:sp>
        <p:nvSpPr>
          <p:cNvPr id="18" name="Oval 17">
            <a:extLst>
              <a:ext uri="{FF2B5EF4-FFF2-40B4-BE49-F238E27FC236}">
                <a16:creationId xmlns:a16="http://schemas.microsoft.com/office/drawing/2014/main" xmlns="" id="{2DE2135D-24B7-4E13-80EC-A6E69AE2D752}"/>
              </a:ext>
            </a:extLst>
          </p:cNvPr>
          <p:cNvSpPr/>
          <p:nvPr/>
        </p:nvSpPr>
        <p:spPr>
          <a:xfrm>
            <a:off x="4316687" y="3613797"/>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9" name="Rectangle: Rounded Corners 18">
            <a:extLst>
              <a:ext uri="{FF2B5EF4-FFF2-40B4-BE49-F238E27FC236}">
                <a16:creationId xmlns:a16="http://schemas.microsoft.com/office/drawing/2014/main" xmlns="" id="{7A36C974-660E-4396-86C5-758A4129D105}"/>
              </a:ext>
            </a:extLst>
          </p:cNvPr>
          <p:cNvSpPr/>
          <p:nvPr/>
        </p:nvSpPr>
        <p:spPr>
          <a:xfrm>
            <a:off x="4506351" y="6008994"/>
            <a:ext cx="3532749"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latin typeface="Times New Roman" pitchFamily="18" charset="0"/>
                <a:cs typeface="Times New Roman" pitchFamily="18" charset="0"/>
              </a:rPr>
              <a:t>Vứt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bừa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bãi</a:t>
            </a:r>
            <a:endParaRPr lang="en-US" sz="3200" b="1" dirty="0">
              <a:latin typeface="Times New Roman" pitchFamily="18" charset="0"/>
              <a:cs typeface="Times New Roman" pitchFamily="18" charset="0"/>
            </a:endParaRPr>
          </a:p>
        </p:txBody>
      </p:sp>
      <p:sp>
        <p:nvSpPr>
          <p:cNvPr id="20" name="Oval 19">
            <a:extLst>
              <a:ext uri="{FF2B5EF4-FFF2-40B4-BE49-F238E27FC236}">
                <a16:creationId xmlns:a16="http://schemas.microsoft.com/office/drawing/2014/main" xmlns="" id="{BBCF3834-EC2D-41C0-8283-2EAC847CB329}"/>
              </a:ext>
            </a:extLst>
          </p:cNvPr>
          <p:cNvSpPr/>
          <p:nvPr/>
        </p:nvSpPr>
        <p:spPr>
          <a:xfrm>
            <a:off x="9340323" y="3817987"/>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1" name="Rectangle: Rounded Corners 20">
            <a:extLst>
              <a:ext uri="{FF2B5EF4-FFF2-40B4-BE49-F238E27FC236}">
                <a16:creationId xmlns:a16="http://schemas.microsoft.com/office/drawing/2014/main" xmlns="" id="{609825A7-58BD-4DD6-B9EE-FC22903D3EE8}"/>
              </a:ext>
            </a:extLst>
          </p:cNvPr>
          <p:cNvSpPr/>
          <p:nvPr/>
        </p:nvSpPr>
        <p:spPr>
          <a:xfrm>
            <a:off x="8474122" y="6008995"/>
            <a:ext cx="3403553"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ngã</a:t>
            </a:r>
            <a:endParaRPr lang="en-US" sz="3200" b="1" dirty="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sp>
        <p:nvSpPr>
          <p:cNvPr id="7" name="思想气泡: 云 6">
            <a:extLst>
              <a:ext uri="{FF2B5EF4-FFF2-40B4-BE49-F238E27FC236}">
                <a16:creationId xmlns:a16="http://schemas.microsoft.com/office/drawing/2014/main" xmlns="" id="{24FD74E6-B0D2-40B1-BE73-F23393683CE3}"/>
              </a:ext>
            </a:extLst>
          </p:cNvPr>
          <p:cNvSpPr/>
          <p:nvPr/>
        </p:nvSpPr>
        <p:spPr>
          <a:xfrm>
            <a:off x="2284941" y="1019175"/>
            <a:ext cx="8455377" cy="3646450"/>
          </a:xfrm>
          <a:prstGeom prst="cloudCallout">
            <a:avLst>
              <a:gd name="adj1" fmla="val -52982"/>
              <a:gd name="adj2" fmla="val 43707"/>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trong</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tranh</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khi</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mắc</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biết</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nhận</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xin</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và</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đã</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có</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hành</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động</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kịp</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thời</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để</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sửa</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lỗi</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mình</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Chúng</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ta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nên</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học</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tập</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những</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việc</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làm</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của</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các</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i="0" u="none" strike="noStrike" kern="120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bạn</a:t>
            </a:r>
            <a:r>
              <a:rPr kumimoji="0" lang="en-US" altLang="zh-CN"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320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xmlns="" id="{89C9F20A-A8CC-483C-B5EE-27013C8F5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3351" y="3646450"/>
            <a:ext cx="3791415" cy="3285594"/>
          </a:xfrm>
          <a:prstGeom prst="rect">
            <a:avLst/>
          </a:prstGeom>
        </p:spPr>
      </p:pic>
      <p:sp>
        <p:nvSpPr>
          <p:cNvPr id="8" name="Rectangle: Rounded Corners 21">
            <a:extLst>
              <a:ext uri="{FF2B5EF4-FFF2-40B4-BE49-F238E27FC236}">
                <a16:creationId xmlns:a16="http://schemas.microsoft.com/office/drawing/2014/main" xmlns="" id="{13249F23-BB2A-46BF-814B-9EFDF59FADCB}"/>
              </a:ext>
            </a:extLst>
          </p:cNvPr>
          <p:cNvSpPr/>
          <p:nvPr/>
        </p:nvSpPr>
        <p:spPr>
          <a:xfrm>
            <a:off x="2284941" y="205988"/>
            <a:ext cx="7984273"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dirty="0" err="1">
                <a:latin typeface="+mj-lt"/>
                <a:cs typeface="Times New Roman" pitchFamily="18" charset="0"/>
              </a:rPr>
              <a:t>Các</a:t>
            </a:r>
            <a:r>
              <a:rPr lang="vi-VN" sz="3200" dirty="0">
                <a:latin typeface="+mj-lt"/>
                <a:cs typeface="Times New Roman" pitchFamily="18" charset="0"/>
              </a:rPr>
              <a:t> </a:t>
            </a:r>
            <a:r>
              <a:rPr lang="vi-VN" sz="3200" dirty="0" err="1">
                <a:latin typeface="+mj-lt"/>
                <a:cs typeface="Times New Roman" pitchFamily="18" charset="0"/>
              </a:rPr>
              <a:t>bạn</a:t>
            </a:r>
            <a:r>
              <a:rPr lang="vi-VN" sz="3200" dirty="0">
                <a:latin typeface="+mj-lt"/>
                <a:cs typeface="Times New Roman" pitchFamily="18" charset="0"/>
              </a:rPr>
              <a:t> </a:t>
            </a:r>
            <a:r>
              <a:rPr lang="vi-VN" sz="3200" dirty="0" err="1">
                <a:latin typeface="+mj-lt"/>
                <a:cs typeface="Times New Roman" pitchFamily="18" charset="0"/>
              </a:rPr>
              <a:t>đã</a:t>
            </a:r>
            <a:r>
              <a:rPr lang="vi-VN" sz="3200" dirty="0">
                <a:latin typeface="+mj-lt"/>
                <a:cs typeface="Times New Roman" pitchFamily="18" charset="0"/>
              </a:rPr>
              <a:t> </a:t>
            </a:r>
            <a:r>
              <a:rPr lang="vi-VN" sz="3200" dirty="0" err="1">
                <a:latin typeface="+mj-lt"/>
                <a:cs typeface="Times New Roman" pitchFamily="18" charset="0"/>
              </a:rPr>
              <a:t>nhận</a:t>
            </a:r>
            <a:r>
              <a:rPr lang="vi-VN" sz="3200" dirty="0">
                <a:latin typeface="+mj-lt"/>
                <a:cs typeface="Times New Roman" pitchFamily="18" charset="0"/>
              </a:rPr>
              <a:t> </a:t>
            </a:r>
            <a:r>
              <a:rPr lang="vi-VN" sz="3200" dirty="0" err="1">
                <a:latin typeface="+mj-lt"/>
                <a:cs typeface="Times New Roman" pitchFamily="18" charset="0"/>
              </a:rPr>
              <a:t>lỗi</a:t>
            </a:r>
            <a:r>
              <a:rPr lang="vi-VN" sz="3200" dirty="0">
                <a:latin typeface="+mj-lt"/>
                <a:cs typeface="Times New Roman" pitchFamily="18" charset="0"/>
              </a:rPr>
              <a:t> </a:t>
            </a:r>
            <a:r>
              <a:rPr lang="vi-VN" sz="3200" dirty="0" err="1">
                <a:latin typeface="+mj-lt"/>
                <a:cs typeface="Times New Roman" pitchFamily="18" charset="0"/>
              </a:rPr>
              <a:t>và</a:t>
            </a:r>
            <a:r>
              <a:rPr lang="vi-VN" sz="3200" dirty="0">
                <a:latin typeface="+mj-lt"/>
                <a:cs typeface="Times New Roman" pitchFamily="18" charset="0"/>
              </a:rPr>
              <a:t> </a:t>
            </a:r>
            <a:r>
              <a:rPr lang="vi-VN" sz="3200" dirty="0" err="1">
                <a:latin typeface="+mj-lt"/>
                <a:cs typeface="Times New Roman" pitchFamily="18" charset="0"/>
              </a:rPr>
              <a:t>sửa</a:t>
            </a:r>
            <a:r>
              <a:rPr lang="vi-VN" sz="3200" dirty="0">
                <a:latin typeface="+mj-lt"/>
                <a:cs typeface="Times New Roman" pitchFamily="18" charset="0"/>
              </a:rPr>
              <a:t> </a:t>
            </a:r>
            <a:r>
              <a:rPr lang="vi-VN" sz="3200" dirty="0" err="1">
                <a:latin typeface="+mj-lt"/>
                <a:cs typeface="Times New Roman" pitchFamily="18" charset="0"/>
              </a:rPr>
              <a:t>lỗi</a:t>
            </a:r>
            <a:r>
              <a:rPr lang="vi-VN" sz="3200" dirty="0">
                <a:latin typeface="+mj-lt"/>
                <a:cs typeface="Times New Roman" pitchFamily="18" charset="0"/>
              </a:rPr>
              <a:t> như </a:t>
            </a:r>
            <a:r>
              <a:rPr lang="vi-VN" sz="3200" dirty="0" err="1">
                <a:latin typeface="+mj-lt"/>
                <a:cs typeface="Times New Roman" pitchFamily="18" charset="0"/>
              </a:rPr>
              <a:t>thế</a:t>
            </a:r>
            <a:r>
              <a:rPr lang="vi-VN" sz="3200" dirty="0">
                <a:latin typeface="+mj-lt"/>
                <a:cs typeface="Times New Roman" pitchFamily="18" charset="0"/>
              </a:rPr>
              <a:t> </a:t>
            </a:r>
            <a:r>
              <a:rPr lang="vi-VN" sz="3200" dirty="0" err="1">
                <a:latin typeface="+mj-lt"/>
                <a:cs typeface="Times New Roman" pitchFamily="18" charset="0"/>
              </a:rPr>
              <a:t>nào</a:t>
            </a:r>
            <a:r>
              <a:rPr lang="vi-VN" sz="3200" dirty="0">
                <a:latin typeface="+mj-lt"/>
                <a:cs typeface="Times New Roman" pitchFamily="18" charset="0"/>
              </a:rPr>
              <a:t>?</a:t>
            </a:r>
            <a:endParaRPr lang="en-US" sz="3200" dirty="0">
              <a:latin typeface="+mj-lt"/>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411922" y="-356753"/>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092518" y="924559"/>
            <a:ext cx="1133475" cy="1134110"/>
          </a:xfrm>
          <a:prstGeom prst="rect">
            <a:avLst/>
          </a:prstGeom>
        </p:spPr>
      </p:pic>
      <p:sp>
        <p:nvSpPr>
          <p:cNvPr id="10" name="Rectangle 9"/>
          <p:cNvSpPr/>
          <p:nvPr/>
        </p:nvSpPr>
        <p:spPr>
          <a:xfrm>
            <a:off x="2776650" y="2667975"/>
            <a:ext cx="6770531" cy="1257269"/>
          </a:xfrm>
          <a:prstGeom prst="rect">
            <a:avLst/>
          </a:prstGeom>
          <a:noFill/>
          <a:ln>
            <a:noFill/>
          </a:ln>
          <a:effectLst/>
        </p:spPr>
        <p:txBody>
          <a:bodyPr lIns="91416" tIns="45710" rIns="91416" bIns="45710" rtlCol="0" anchor="ctr"/>
          <a:lstStyle/>
          <a:p>
            <a:pPr lvl="0" algn="ctr" defTabSz="914153">
              <a:defRPr/>
            </a:pPr>
            <a:r>
              <a:rPr lang="en-US" sz="4800" b="1" kern="0" dirty="0">
                <a:solidFill>
                  <a:srgbClr val="FF0000"/>
                </a:solidFill>
                <a:latin typeface="Times New Roman" panose="02020603050405020304" pitchFamily="18" charset="0"/>
                <a:cs typeface="Times New Roman" panose="02020603050405020304" pitchFamily="18" charset="0"/>
              </a:rPr>
              <a:t>2. </a:t>
            </a:r>
            <a:r>
              <a:rPr lang="en-US" sz="4800" b="1" kern="0" dirty="0" err="1">
                <a:solidFill>
                  <a:srgbClr val="FF0000"/>
                </a:solidFill>
                <a:latin typeface="Times New Roman" panose="02020603050405020304" pitchFamily="18" charset="0"/>
                <a:cs typeface="Times New Roman" panose="02020603050405020304" pitchFamily="18" charset="0"/>
              </a:rPr>
              <a:t>Kể</a:t>
            </a:r>
            <a:r>
              <a:rPr lang="en-US" sz="4800" b="1" kern="0" dirty="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chuyện</a:t>
            </a:r>
            <a:r>
              <a:rPr lang="en-US"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theo</a:t>
            </a:r>
            <a:r>
              <a:rPr lang="en-US"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tranh</a:t>
            </a:r>
            <a:r>
              <a:rPr lang="en-US"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và</a:t>
            </a:r>
            <a:r>
              <a:rPr lang="en-US"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trả</a:t>
            </a:r>
            <a:r>
              <a:rPr lang="en-US"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lời</a:t>
            </a:r>
            <a:r>
              <a:rPr lang="en-US"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câu</a:t>
            </a:r>
            <a:r>
              <a:rPr lang="en-US"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err="1" smtClean="0">
                <a:solidFill>
                  <a:srgbClr val="FF0000"/>
                </a:solidFill>
                <a:latin typeface="Times New Roman" panose="02020603050405020304" pitchFamily="18" charset="0"/>
                <a:cs typeface="Times New Roman" panose="02020603050405020304" pitchFamily="18" charset="0"/>
              </a:rPr>
              <a:t>hỏi</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2447925" y="3971201"/>
            <a:ext cx="7191375"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Em</a:t>
            </a:r>
            <a:r>
              <a:rPr kumimoji="0" lang="en-US" sz="3200"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hãy</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quan</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sát</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từng</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tranh</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p>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kể</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chuyện</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theo</a:t>
            </a:r>
            <a:r>
              <a:rPr kumimoji="0" lang="en-US" sz="320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i="0" u="none" strike="noStrike" kern="0" cap="none" spc="0" normalizeH="0" noProof="0" dirty="0" err="1" smtClean="0">
                <a:ln>
                  <a:noFill/>
                </a:ln>
                <a:solidFill>
                  <a:srgbClr val="FF0000"/>
                </a:solidFill>
                <a:effectLst/>
                <a:uLnTx/>
                <a:uFillTx/>
                <a:latin typeface="Times New Roman" pitchFamily="18" charset="0"/>
                <a:cs typeface="Times New Roman" pitchFamily="18" charset="0"/>
              </a:rPr>
              <a:t>tranh</a:t>
            </a:r>
            <a:endParaRPr kumimoji="0" lang="en-US" sz="3200"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300804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1.45833E-6 -2.59259E-6 L 1.4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1B83AD6-F59A-4300-BF4B-91BA7B3BBCD3}"/>
              </a:ext>
            </a:extLst>
          </p:cNvPr>
          <p:cNvPicPr>
            <a:picLocks noChangeAspect="1"/>
          </p:cNvPicPr>
          <p:nvPr/>
        </p:nvPicPr>
        <p:blipFill>
          <a:blip r:embed="rId2"/>
          <a:stretch>
            <a:fillRect/>
          </a:stretch>
        </p:blipFill>
        <p:spPr>
          <a:xfrm>
            <a:off x="48843" y="655453"/>
            <a:ext cx="6030895" cy="2964047"/>
          </a:xfrm>
          <a:prstGeom prst="rect">
            <a:avLst/>
          </a:prstGeom>
        </p:spPr>
      </p:pic>
      <p:pic>
        <p:nvPicPr>
          <p:cNvPr id="5" name="Picture 4">
            <a:extLst>
              <a:ext uri="{FF2B5EF4-FFF2-40B4-BE49-F238E27FC236}">
                <a16:creationId xmlns:a16="http://schemas.microsoft.com/office/drawing/2014/main" xmlns="" id="{590BAC7D-FB63-4D1C-96FB-40BE8DA9174D}"/>
              </a:ext>
            </a:extLst>
          </p:cNvPr>
          <p:cNvPicPr>
            <a:picLocks noChangeAspect="1"/>
          </p:cNvPicPr>
          <p:nvPr/>
        </p:nvPicPr>
        <p:blipFill>
          <a:blip r:embed="rId3"/>
          <a:stretch>
            <a:fillRect/>
          </a:stretch>
        </p:blipFill>
        <p:spPr>
          <a:xfrm>
            <a:off x="6113481" y="655453"/>
            <a:ext cx="6030894" cy="2964047"/>
          </a:xfrm>
          <a:prstGeom prst="rect">
            <a:avLst/>
          </a:prstGeom>
        </p:spPr>
      </p:pic>
      <p:pic>
        <p:nvPicPr>
          <p:cNvPr id="6" name="Picture 5">
            <a:extLst>
              <a:ext uri="{FF2B5EF4-FFF2-40B4-BE49-F238E27FC236}">
                <a16:creationId xmlns:a16="http://schemas.microsoft.com/office/drawing/2014/main" xmlns="" id="{4B64073E-6B7A-4518-B3C6-44D9A77FD6FA}"/>
              </a:ext>
            </a:extLst>
          </p:cNvPr>
          <p:cNvPicPr>
            <a:picLocks noChangeAspect="1"/>
          </p:cNvPicPr>
          <p:nvPr/>
        </p:nvPicPr>
        <p:blipFill>
          <a:blip r:embed="rId4"/>
          <a:stretch>
            <a:fillRect/>
          </a:stretch>
        </p:blipFill>
        <p:spPr>
          <a:xfrm>
            <a:off x="3064290" y="3619194"/>
            <a:ext cx="6030895" cy="3238805"/>
          </a:xfrm>
          <a:prstGeom prst="rect">
            <a:avLst/>
          </a:prstGeom>
        </p:spPr>
      </p:pic>
      <p:sp>
        <p:nvSpPr>
          <p:cNvPr id="7" name="Rectangle 6"/>
          <p:cNvSpPr/>
          <p:nvPr/>
        </p:nvSpPr>
        <p:spPr>
          <a:xfrm>
            <a:off x="4176016" y="15359"/>
            <a:ext cx="3807454" cy="584775"/>
          </a:xfrm>
          <a:prstGeom prst="rect">
            <a:avLst/>
          </a:prstGeom>
        </p:spPr>
        <p:txBody>
          <a:bodyPr wrap="none">
            <a:spAutoFit/>
          </a:bodyPr>
          <a:lstStyle/>
          <a:p>
            <a:pPr algn="ctr"/>
            <a:r>
              <a:rPr lang="en-US" sz="3200" b="1" dirty="0" err="1" smtClean="0">
                <a:solidFill>
                  <a:srgbClr val="FF0000"/>
                </a:solidFill>
                <a:latin typeface="Times New Roman" pitchFamily="18" charset="0"/>
                <a:cs typeface="Times New Roman" pitchFamily="18" charset="0"/>
              </a:rPr>
              <a:t>Làm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thế</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đúng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69017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2581274" y="3428276"/>
            <a:ext cx="6400801"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FFFF00"/>
                </a:solidFill>
                <a:effectLst/>
                <a:uLnTx/>
                <a:uFillTx/>
                <a:latin typeface="Times New Roman" pitchFamily="18" charset="0"/>
                <a:cs typeface="Times New Roman" pitchFamily="18" charset="0"/>
              </a:rPr>
              <a:t>Em</a:t>
            </a:r>
            <a:r>
              <a:rPr kumimoji="0" lang="en-US" sz="3200" b="1" i="0" u="none" strike="noStrike" kern="0" cap="none" spc="0" normalizeH="0" baseline="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smtClean="0">
                <a:ln>
                  <a:noFill/>
                </a:ln>
                <a:solidFill>
                  <a:srgbClr val="FFFF00"/>
                </a:solidFill>
                <a:effectLst/>
                <a:uLnTx/>
                <a:uFillTx/>
                <a:latin typeface="Times New Roman" pitchFamily="18" charset="0"/>
                <a:cs typeface="Times New Roman" pitchFamily="18" charset="0"/>
              </a:rPr>
              <a:t>hãy</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kể</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chuyện</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theo</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tranh</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cho</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người</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thân</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hoặc</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bạn</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bè</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nghe</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32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nhé</a:t>
            </a:r>
            <a:r>
              <a:rPr kumimoji="0" lang="en-US" sz="32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a:t>
            </a:r>
            <a:endParaRPr kumimoji="0" lang="en-US"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070156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273E290-3667-46A2-9D28-ED7AEB7972E0}"/>
              </a:ext>
            </a:extLst>
          </p:cNvPr>
          <p:cNvPicPr>
            <a:picLocks noChangeAspect="1"/>
          </p:cNvPicPr>
          <p:nvPr/>
        </p:nvPicPr>
        <p:blipFill>
          <a:blip r:embed="rId2"/>
          <a:stretch>
            <a:fillRect/>
          </a:stretch>
        </p:blipFill>
        <p:spPr>
          <a:xfrm>
            <a:off x="1339737" y="84686"/>
            <a:ext cx="9511398" cy="5040228"/>
          </a:xfrm>
          <a:prstGeom prst="rect">
            <a:avLst/>
          </a:prstGeom>
        </p:spPr>
      </p:pic>
      <p:sp>
        <p:nvSpPr>
          <p:cNvPr id="8" name="Rectangle 7">
            <a:extLst>
              <a:ext uri="{FF2B5EF4-FFF2-40B4-BE49-F238E27FC236}">
                <a16:creationId xmlns:a16="http://schemas.microsoft.com/office/drawing/2014/main" xmlns="" id="{6245860E-F22D-496D-AA6E-D1AFA8AE6BF4}"/>
              </a:ext>
            </a:extLst>
          </p:cNvPr>
          <p:cNvSpPr/>
          <p:nvPr/>
        </p:nvSpPr>
        <p:spPr>
          <a:xfrm>
            <a:off x="2466753" y="5253001"/>
            <a:ext cx="7692008"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3200" b="1" dirty="0" smtClean="0">
                <a:latin typeface="+mj-lt"/>
              </a:rPr>
              <a:t>	Tan </a:t>
            </a:r>
            <a:r>
              <a:rPr lang="vi-VN" sz="3200" b="1" dirty="0">
                <a:latin typeface="+mj-lt"/>
              </a:rPr>
              <a:t>học đã lâu, Huy và Nam vẫn mải mê chơi, bác bảo vệ thấy vậy đến nhắc </a:t>
            </a:r>
            <a:r>
              <a:rPr lang="vi-VN" sz="3200" b="1" dirty="0" smtClean="0">
                <a:latin typeface="+mj-lt"/>
              </a:rPr>
              <a:t>nhở: Muộn </a:t>
            </a:r>
            <a:r>
              <a:rPr lang="vi-VN" sz="3200" b="1" dirty="0">
                <a:latin typeface="+mj-lt"/>
              </a:rPr>
              <a:t>rồi các cháu </a:t>
            </a:r>
            <a:r>
              <a:rPr lang="vi-VN" sz="3200" b="1" dirty="0" smtClean="0">
                <a:latin typeface="+mj-lt"/>
              </a:rPr>
              <a:t>về nhà </a:t>
            </a:r>
            <a:r>
              <a:rPr lang="vi-VN" sz="3200" b="1" dirty="0">
                <a:latin typeface="+mj-lt"/>
              </a:rPr>
              <a:t>đi.</a:t>
            </a:r>
            <a:endParaRPr lang="en-US" sz="3200" b="1" dirty="0">
              <a:latin typeface="+mj-lt"/>
            </a:endParaRPr>
          </a:p>
        </p:txBody>
      </p:sp>
    </p:spTree>
    <p:extLst>
      <p:ext uri="{BB962C8B-B14F-4D97-AF65-F5344CB8AC3E}">
        <p14:creationId xmlns:p14="http://schemas.microsoft.com/office/powerpoint/2010/main" val="19719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9B8B44-0FF1-41B6-8B49-9A2AB6410F93}"/>
              </a:ext>
            </a:extLst>
          </p:cNvPr>
          <p:cNvPicPr>
            <a:picLocks noChangeAspect="1"/>
          </p:cNvPicPr>
          <p:nvPr/>
        </p:nvPicPr>
        <p:blipFill>
          <a:blip r:embed="rId2"/>
          <a:stretch>
            <a:fillRect/>
          </a:stretch>
        </p:blipFill>
        <p:spPr>
          <a:xfrm>
            <a:off x="1632399" y="68741"/>
            <a:ext cx="9772570" cy="5217709"/>
          </a:xfrm>
          <a:prstGeom prst="rect">
            <a:avLst/>
          </a:prstGeom>
        </p:spPr>
      </p:pic>
      <p:sp>
        <p:nvSpPr>
          <p:cNvPr id="5" name="Rectangle 4">
            <a:extLst>
              <a:ext uri="{FF2B5EF4-FFF2-40B4-BE49-F238E27FC236}">
                <a16:creationId xmlns:a16="http://schemas.microsoft.com/office/drawing/2014/main" xmlns="" id="{D027D9EE-6FC2-48DF-9F0F-80ECD80346E0}"/>
              </a:ext>
            </a:extLst>
          </p:cNvPr>
          <p:cNvSpPr/>
          <p:nvPr/>
        </p:nvSpPr>
        <p:spPr>
          <a:xfrm>
            <a:off x="3002011" y="5286450"/>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3200" b="1" dirty="0">
                <a:latin typeface="+mj-lt"/>
              </a:rPr>
              <a:t>Nam nói: Tớ sẽ nói thật với mẹ.</a:t>
            </a:r>
            <a:endParaRPr lang="en-US" sz="3200" b="1" dirty="0">
              <a:latin typeface="+mj-lt"/>
            </a:endParaRPr>
          </a:p>
          <a:p>
            <a:pPr algn="just"/>
            <a:r>
              <a:rPr lang="vi-VN" sz="3200" b="1" dirty="0" smtClean="0">
                <a:latin typeface="+mj-lt"/>
              </a:rPr>
              <a:t>Còn </a:t>
            </a:r>
            <a:r>
              <a:rPr lang="vi-VN" sz="3200" b="1" dirty="0">
                <a:latin typeface="+mj-lt"/>
              </a:rPr>
              <a:t>Huy nói: Tớ sẽ nói là ở lại làm bài tập cùng các </a:t>
            </a:r>
            <a:r>
              <a:rPr lang="vi-VN" sz="3200" b="1" dirty="0" smtClean="0">
                <a:latin typeface="+mj-lt"/>
              </a:rPr>
              <a:t>bạn</a:t>
            </a:r>
            <a:r>
              <a:rPr lang="en-US" sz="3200" b="1" dirty="0" smtClean="0">
                <a:latin typeface="+mj-lt"/>
              </a:rPr>
              <a:t>.</a:t>
            </a:r>
            <a:endParaRPr lang="en-US" sz="3200" b="1" dirty="0">
              <a:latin typeface="+mj-lt"/>
            </a:endParaRPr>
          </a:p>
        </p:txBody>
      </p:sp>
    </p:spTree>
    <p:extLst>
      <p:ext uri="{BB962C8B-B14F-4D97-AF65-F5344CB8AC3E}">
        <p14:creationId xmlns:p14="http://schemas.microsoft.com/office/powerpoint/2010/main" val="27753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8C756E8-BC80-46A5-942E-FB7D0C354873}"/>
              </a:ext>
            </a:extLst>
          </p:cNvPr>
          <p:cNvPicPr>
            <a:picLocks noChangeAspect="1"/>
          </p:cNvPicPr>
          <p:nvPr/>
        </p:nvPicPr>
        <p:blipFill>
          <a:blip r:embed="rId2"/>
          <a:stretch>
            <a:fillRect/>
          </a:stretch>
        </p:blipFill>
        <p:spPr>
          <a:xfrm>
            <a:off x="2124628" y="0"/>
            <a:ext cx="7712035" cy="4315522"/>
          </a:xfrm>
          <a:prstGeom prst="rect">
            <a:avLst/>
          </a:prstGeom>
        </p:spPr>
      </p:pic>
      <p:sp>
        <p:nvSpPr>
          <p:cNvPr id="3" name="Rectangle 2">
            <a:extLst>
              <a:ext uri="{FF2B5EF4-FFF2-40B4-BE49-F238E27FC236}">
                <a16:creationId xmlns:a16="http://schemas.microsoft.com/office/drawing/2014/main" xmlns="" id="{7FBF01A6-3D12-4292-B93A-0AF7FCE99918}"/>
              </a:ext>
            </a:extLst>
          </p:cNvPr>
          <p:cNvSpPr/>
          <p:nvPr/>
        </p:nvSpPr>
        <p:spPr>
          <a:xfrm>
            <a:off x="769584" y="4360901"/>
            <a:ext cx="10625336"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b="1" dirty="0">
                <a:latin typeface="Times New Roman" pitchFamily="18" charset="0"/>
                <a:cs typeface="Times New Roman" pitchFamily="18" charset="0"/>
              </a:rPr>
              <a:t>Về </a:t>
            </a:r>
            <a:r>
              <a:rPr lang="vi-VN" sz="2800" b="1" dirty="0" smtClean="0">
                <a:latin typeface="Times New Roman" pitchFamily="18" charset="0"/>
                <a:cs typeface="Times New Roman" pitchFamily="18" charset="0"/>
              </a:rPr>
              <a:t>nhà, </a:t>
            </a:r>
            <a:r>
              <a:rPr lang="vi-VN" sz="2800" b="1" dirty="0">
                <a:latin typeface="Times New Roman" pitchFamily="18" charset="0"/>
                <a:cs typeface="Times New Roman" pitchFamily="18" charset="0"/>
              </a:rPr>
              <a:t>Nam nói: Con xin lỗi mẹ, lần sau tan học con sẽ về ngay ạ! Mẹ Nam vui vẻ vỗ vai con, nói: Lần sau con không được về nhà muộn nữa nhé!</a:t>
            </a:r>
          </a:p>
          <a:p>
            <a:pPr algn="just"/>
            <a:r>
              <a:rPr lang="vi-VN" sz="2800" b="1" dirty="0">
                <a:latin typeface="Times New Roman" pitchFamily="18" charset="0"/>
                <a:cs typeface="Times New Roman" pitchFamily="18" charset="0"/>
              </a:rPr>
              <a:t>Trong khi </a:t>
            </a:r>
            <a:r>
              <a:rPr lang="vi-VN" sz="2800" b="1" dirty="0" smtClean="0">
                <a:latin typeface="Times New Roman" pitchFamily="18" charset="0"/>
                <a:cs typeface="Times New Roman" pitchFamily="18" charset="0"/>
              </a:rPr>
              <a:t>ấy, </a:t>
            </a:r>
            <a:r>
              <a:rPr lang="vi-VN" sz="2800" b="1" dirty="0">
                <a:latin typeface="Times New Roman" pitchFamily="18" charset="0"/>
                <a:cs typeface="Times New Roman" pitchFamily="18" charset="0"/>
              </a:rPr>
              <a:t>bố Huy rất tức giận khi bạn hàng xóm cùng lớp nói: Cô giáo có giao bài đâu mà cậu </a:t>
            </a:r>
            <a:r>
              <a:rPr lang="vi-VN" sz="2800" b="1" dirty="0">
                <a:latin typeface="Times New Roman" pitchFamily="18" charset="0"/>
                <a:cs typeface="Times New Roman" pitchFamily="18" charset="0"/>
              </a:rPr>
              <a:t>lại nói vậy</a:t>
            </a:r>
            <a:r>
              <a:rPr lang="vi-VN" sz="2800" b="1" dirty="0" smtClean="0">
                <a:latin typeface="Times New Roman" pitchFamily="18" charset="0"/>
                <a:cs typeface="Times New Roman" pitchFamily="18" charset="0"/>
              </a:rPr>
              <a:t>!</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3378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76250" y="266700"/>
            <a:ext cx="11325225" cy="6324600"/>
          </a:xfrm>
          <a:prstGeom prst="roundRect">
            <a:avLst/>
          </a:prstGeom>
          <a:solidFill>
            <a:srgbClr val="EFF4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5"/>
          <p:cNvSpPr txBox="1"/>
          <p:nvPr/>
        </p:nvSpPr>
        <p:spPr>
          <a:xfrm>
            <a:off x="990600" y="660837"/>
            <a:ext cx="10287000" cy="584775"/>
          </a:xfrm>
          <a:prstGeom prst="rect">
            <a:avLst/>
          </a:prstGeom>
          <a:noFill/>
        </p:spPr>
        <p:txBody>
          <a:bodyPr wrap="square" rtlCol="0">
            <a:spAutoFit/>
          </a:bodyPr>
          <a:lstStyle/>
          <a:p>
            <a:pPr lvl="0" algn="ct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Vì</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sao</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mẹ</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của</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Nam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vui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vẻ</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tha</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còn</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bố</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của</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Huy</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lại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tức</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giận</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4" name="文本框 25">
            <a:extLst>
              <a:ext uri="{FF2B5EF4-FFF2-40B4-BE49-F238E27FC236}">
                <a16:creationId xmlns:a16="http://schemas.microsoft.com/office/drawing/2014/main" xmlns="" id="{83975A24-508F-43F3-B295-54EB38968D85}"/>
              </a:ext>
            </a:extLst>
          </p:cNvPr>
          <p:cNvSpPr txBox="1"/>
          <p:nvPr/>
        </p:nvSpPr>
        <p:spPr>
          <a:xfrm>
            <a:off x="990600" y="1257830"/>
            <a:ext cx="10287000" cy="1077218"/>
          </a:xfrm>
          <a:prstGeom prst="rect">
            <a:avLst/>
          </a:prstGeom>
          <a:noFill/>
        </p:spPr>
        <p:txBody>
          <a:bodyPr wrap="square" rtlCol="0">
            <a:spAutoFit/>
          </a:bodyPr>
          <a:lstStyle/>
          <a:p>
            <a:pPr lvl="0" algn="just"/>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Mẹ</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Nam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vui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vẻ</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tha</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vì</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Nam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đã</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nhận</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và</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hứa</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sẽ</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không</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mắc</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Còn</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bố</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Huy</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rất</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tức</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giận</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khi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biết</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Huy</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đã</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nói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dối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0070C0"/>
              </a:solidFill>
              <a:effectLst/>
              <a:uLnTx/>
              <a:uFillTx/>
              <a:latin typeface="Times New Roman" pitchFamily="18" charset="0"/>
              <a:ea typeface="微软雅黑" panose="020B0503020204020204" pitchFamily="34" charset="-122"/>
              <a:cs typeface="Times New Roman" pitchFamily="18" charset="0"/>
            </a:endParaRPr>
          </a:p>
        </p:txBody>
      </p:sp>
      <p:sp>
        <p:nvSpPr>
          <p:cNvPr id="5" name="文本框 25">
            <a:extLst>
              <a:ext uri="{FF2B5EF4-FFF2-40B4-BE49-F238E27FC236}">
                <a16:creationId xmlns:a16="http://schemas.microsoft.com/office/drawing/2014/main" xmlns="" id="{83975A24-508F-43F3-B295-54EB38968D85}"/>
              </a:ext>
            </a:extLst>
          </p:cNvPr>
          <p:cNvSpPr txBox="1"/>
          <p:nvPr/>
        </p:nvSpPr>
        <p:spPr>
          <a:xfrm>
            <a:off x="990600" y="2410355"/>
            <a:ext cx="10191749" cy="584775"/>
          </a:xfrm>
          <a:prstGeom prst="rect">
            <a:avLst/>
          </a:prstGeom>
          <a:noFill/>
        </p:spPr>
        <p:txBody>
          <a:bodyPr wrap="square" rtlCol="0">
            <a:spAutoFit/>
          </a:bodyPr>
          <a:lstStyle/>
          <a:p>
            <a:pPr lvl="0" algn="ct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Biết</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nhận</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và</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sửa</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sẽ</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mang</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lại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điều</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gì</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6" name="文本框 25">
            <a:extLst>
              <a:ext uri="{FF2B5EF4-FFF2-40B4-BE49-F238E27FC236}">
                <a16:creationId xmlns:a16="http://schemas.microsoft.com/office/drawing/2014/main" xmlns="" id="{83975A24-508F-43F3-B295-54EB38968D85}"/>
              </a:ext>
            </a:extLst>
          </p:cNvPr>
          <p:cNvSpPr txBox="1"/>
          <p:nvPr/>
        </p:nvSpPr>
        <p:spPr>
          <a:xfrm>
            <a:off x="990600" y="3019955"/>
            <a:ext cx="10287000" cy="1077218"/>
          </a:xfrm>
          <a:prstGeom prst="rect">
            <a:avLst/>
          </a:prstGeom>
          <a:noFill/>
        </p:spPr>
        <p:txBody>
          <a:bodyPr wrap="square" rtlCol="0">
            <a:spAutoFit/>
          </a:bodyPr>
          <a:lstStyle/>
          <a:p>
            <a:pPr lvl="0" algn="just"/>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Biết</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nhận</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và</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sửa</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lỗi</a:t>
            </a:r>
            <a:r>
              <a:rPr lang="en-US" altLang="zh-CN" sz="3200" dirty="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là</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việc</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làm</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cần</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thiết</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để</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được</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mọi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người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tin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tưởng</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0070C0"/>
              </a:solidFill>
              <a:effectLst/>
              <a:uLnTx/>
              <a:uFillTx/>
              <a:latin typeface="Times New Roman" pitchFamily="18" charset="0"/>
              <a:ea typeface="微软雅黑" panose="020B0503020204020204" pitchFamily="34" charset="-122"/>
              <a:cs typeface="Times New Roman" pitchFamily="18" charset="0"/>
            </a:endParaRPr>
          </a:p>
        </p:txBody>
      </p:sp>
      <p:sp>
        <p:nvSpPr>
          <p:cNvPr id="7" name="文本框 25">
            <a:extLst>
              <a:ext uri="{FF2B5EF4-FFF2-40B4-BE49-F238E27FC236}">
                <a16:creationId xmlns:a16="http://schemas.microsoft.com/office/drawing/2014/main" xmlns="" id="{83975A24-508F-43F3-B295-54EB38968D85}"/>
              </a:ext>
            </a:extLst>
          </p:cNvPr>
          <p:cNvSpPr txBox="1"/>
          <p:nvPr/>
        </p:nvSpPr>
        <p:spPr>
          <a:xfrm>
            <a:off x="971550" y="4124855"/>
            <a:ext cx="10306049" cy="584775"/>
          </a:xfrm>
          <a:prstGeom prst="rect">
            <a:avLst/>
          </a:prstGeom>
          <a:noFill/>
        </p:spPr>
        <p:txBody>
          <a:bodyPr wrap="square" rtlCol="0">
            <a:spAutoFit/>
          </a:bodyPr>
          <a:lstStyle/>
          <a:p>
            <a:pPr lvl="0" algn="ct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Nếu</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không</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b</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iết</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nhận</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và</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sửa</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điều</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gì</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sẽ</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xảy</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ra</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8" name="文本框 25">
            <a:extLst>
              <a:ext uri="{FF2B5EF4-FFF2-40B4-BE49-F238E27FC236}">
                <a16:creationId xmlns:a16="http://schemas.microsoft.com/office/drawing/2014/main" xmlns="" id="{83975A24-508F-43F3-B295-54EB38968D85}"/>
              </a:ext>
            </a:extLst>
          </p:cNvPr>
          <p:cNvSpPr txBox="1"/>
          <p:nvPr/>
        </p:nvSpPr>
        <p:spPr>
          <a:xfrm>
            <a:off x="981075" y="4715405"/>
            <a:ext cx="10287000" cy="1569660"/>
          </a:xfrm>
          <a:prstGeom prst="rect">
            <a:avLst/>
          </a:prstGeom>
          <a:noFill/>
        </p:spPr>
        <p:txBody>
          <a:bodyPr wrap="square" rtlCol="0">
            <a:spAutoFit/>
          </a:bodyPr>
          <a:lstStyle/>
          <a:p>
            <a:pPr lvl="0" algn="just"/>
            <a:r>
              <a:rPr lang="vi-VN"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Không</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b</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iết</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nhận</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và</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sửa</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0070C0"/>
                </a:solidFill>
                <a:latin typeface="Times New Roman" pitchFamily="18" charset="0"/>
                <a:ea typeface="微软雅黑" panose="020B0503020204020204" pitchFamily="34" charset="-122"/>
                <a:cs typeface="Times New Roman" pitchFamily="18" charset="0"/>
              </a:rPr>
              <a:t>lỗi</a:t>
            </a:r>
            <a:r>
              <a:rPr lang="en-US" altLang="zh-CN" sz="3200" dirty="0">
                <a:solidFill>
                  <a:srgbClr val="0070C0"/>
                </a:solidFill>
                <a:latin typeface="Times New Roman" pitchFamily="18" charset="0"/>
                <a:ea typeface="微软雅黑" panose="020B0503020204020204" pitchFamily="34" charset="-122"/>
                <a:cs typeface="Times New Roman" pitchFamily="18" charset="0"/>
              </a:rPr>
              <a:t> </a:t>
            </a:r>
            <a:r>
              <a:rPr lang="en-US" altLang="zh-CN" sz="3200" dirty="0" smtClean="0">
                <a:solidFill>
                  <a:srgbClr val="0070C0"/>
                </a:solidFill>
                <a:latin typeface="Times New Roman" pitchFamily="18" charset="0"/>
                <a:ea typeface="微软雅黑" panose="020B0503020204020204" pitchFamily="34" charset="-122"/>
                <a:cs typeface="Times New Roman" pitchFamily="18" charset="0"/>
              </a:rPr>
              <a:t>s</a:t>
            </a:r>
            <a:r>
              <a:rPr lang="vi-VN" altLang="zh-CN" sz="3200" dirty="0" smtClean="0">
                <a:solidFill>
                  <a:srgbClr val="0070C0"/>
                </a:solidFill>
                <a:latin typeface="Times New Roman" pitchFamily="18" charset="0"/>
                <a:ea typeface="微软雅黑" panose="020B0503020204020204" pitchFamily="34" charset="-122"/>
                <a:cs typeface="Times New Roman" pitchFamily="18" charset="0"/>
              </a:rPr>
              <a:t>ẽ luôn lo lắng sợ bị người khác phát hiện, mọi người xung quanh sẽ không tin tưởng mình.</a:t>
            </a:r>
            <a:endParaRPr kumimoji="0" lang="en-US" altLang="zh-CN" sz="3200" i="0" u="none" strike="noStrike" kern="1200" cap="none" spc="0" normalizeH="0" baseline="0" noProof="0" dirty="0">
              <a:ln>
                <a:noFill/>
              </a:ln>
              <a:solidFill>
                <a:srgbClr val="0070C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583521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518352" y="2121432"/>
            <a:ext cx="8978265" cy="2554545"/>
          </a:xfrm>
          <a:prstGeom prst="rect">
            <a:avLst/>
          </a:prstGeom>
          <a:noFill/>
          <a:ln w="9525">
            <a:noFill/>
          </a:ln>
        </p:spPr>
        <p:txBody>
          <a:bodyPr wrap="square">
            <a:spAutoFit/>
          </a:bodyPr>
          <a:lstStyle/>
          <a:p>
            <a:pPr lvl="0" algn="just">
              <a:defRPr/>
            </a:pPr>
            <a:r>
              <a:rPr lang="vi-VN" sz="3200" dirty="0" smtClean="0">
                <a:solidFill>
                  <a:prstClr val="black"/>
                </a:solidFill>
                <a:latin typeface="Times New Roman" panose="02020603050405020304" pitchFamily="18" charset="0"/>
                <a:cs typeface="Times New Roman" panose="02020603050405020304" pitchFamily="18" charset="0"/>
              </a:rPr>
              <a:t>	Biết </a:t>
            </a:r>
            <a:r>
              <a:rPr lang="vi-VN" sz="3200" dirty="0">
                <a:solidFill>
                  <a:prstClr val="black"/>
                </a:solidFill>
                <a:latin typeface="Times New Roman" panose="02020603050405020304" pitchFamily="18" charset="0"/>
                <a:cs typeface="Times New Roman" panose="02020603050405020304" pitchFamily="18" charset="0"/>
              </a:rPr>
              <a:t>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320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1950825" y="908960"/>
            <a:ext cx="80829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Kết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luận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endParaRPr>
          </a:p>
        </p:txBody>
      </p:sp>
    </p:spTree>
    <p:extLst>
      <p:ext uri="{BB962C8B-B14F-4D97-AF65-F5344CB8AC3E}">
        <p14:creationId xmlns:p14="http://schemas.microsoft.com/office/powerpoint/2010/main" val="35412890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1" nodeType="clickEffect">
                                  <p:stCondLst>
                                    <p:cond delay="0"/>
                                  </p:stCondLst>
                                  <p:childTnLst>
                                    <p:set>
                                      <p:cBhvr>
                                        <p:cTn id="14" dur="1" fill="hold">
                                          <p:stCondLst>
                                            <p:cond delay="0"/>
                                          </p:stCondLst>
                                        </p:cTn>
                                        <p:tgtEl>
                                          <p:spTgt spid="53252"/>
                                        </p:tgtEl>
                                        <p:attrNameLst>
                                          <p:attrName>style.visibility</p:attrName>
                                        </p:attrNameLst>
                                      </p:cBhvr>
                                      <p:to>
                                        <p:strVal val="visible"/>
                                      </p:to>
                                    </p:set>
                                    <p:animEffect transition="in" filter="barn(inVertical)">
                                      <p:cBhvr>
                                        <p:cTn id="15"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xmlns="" id="{5AAB55F0-51E5-4475-AF5E-A8477476D7AF}"/>
              </a:ext>
            </a:extLst>
          </p:cNvPr>
          <p:cNvGrpSpPr/>
          <p:nvPr/>
        </p:nvGrpSpPr>
        <p:grpSpPr>
          <a:xfrm>
            <a:off x="2880508" y="209524"/>
            <a:ext cx="7408736" cy="3603040"/>
            <a:chOff x="1560688" y="2118360"/>
            <a:chExt cx="5261026" cy="2854215"/>
          </a:xfrm>
        </p:grpSpPr>
        <p:pic>
          <p:nvPicPr>
            <p:cNvPr id="3" name="图片 1">
              <a:extLst>
                <a:ext uri="{FF2B5EF4-FFF2-40B4-BE49-F238E27FC236}">
                  <a16:creationId xmlns:a16="http://schemas.microsoft.com/office/drawing/2014/main" xmlns="" id="{BA94BDF9-E0B5-44FB-B2FF-813D25FDAB37}"/>
                </a:ext>
              </a:extLst>
            </p:cNvPr>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xmlns="" id="{B77C357C-B540-4866-AE22-893744A0F9F9}"/>
                </a:ext>
              </a:extLst>
            </p:cNvPr>
            <p:cNvSpPr txBox="1"/>
            <p:nvPr/>
          </p:nvSpPr>
          <p:spPr>
            <a:xfrm>
              <a:off x="1962080"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Times New Roman" pitchFamily="18" charset="0"/>
                  <a:ea typeface="字魂36号-正文宋楷" panose="02000000000000000000" pitchFamily="2" charset="-122"/>
                  <a:cs typeface="Times New Roman" pitchFamily="18" charset="0"/>
                </a:rPr>
                <a:t>Khởi</a:t>
              </a:r>
              <a:r>
                <a:rPr kumimoji="0" lang="en-US" altLang="zh-CN" sz="8000" b="1" i="0" u="none" strike="noStrike" kern="1200" cap="none" spc="0" normalizeH="0" baseline="0" noProof="0" dirty="0">
                  <a:ln>
                    <a:noFill/>
                  </a:ln>
                  <a:solidFill>
                    <a:srgbClr val="FFFFFF"/>
                  </a:solidFill>
                  <a:effectLst/>
                  <a:uLnTx/>
                  <a:uFillTx/>
                  <a:latin typeface="Times New Roman" pitchFamily="18" charset="0"/>
                  <a:ea typeface="字魂36号-正文宋楷" panose="02000000000000000000" pitchFamily="2" charset="-122"/>
                  <a:cs typeface="Times New Roman" pitchFamily="18" charset="0"/>
                </a:rPr>
                <a:t> </a:t>
              </a:r>
              <a:r>
                <a:rPr kumimoji="0" lang="en-US" altLang="zh-CN" sz="8000" b="1" i="0" u="none" strike="noStrike" kern="1200" cap="none" spc="0" normalizeH="0" baseline="0" noProof="0" dirty="0" err="1">
                  <a:ln>
                    <a:noFill/>
                  </a:ln>
                  <a:solidFill>
                    <a:srgbClr val="FFFFFF"/>
                  </a:solidFill>
                  <a:effectLst/>
                  <a:uLnTx/>
                  <a:uFillTx/>
                  <a:latin typeface="Times New Roman" pitchFamily="18" charset="0"/>
                  <a:ea typeface="字魂36号-正文宋楷" panose="02000000000000000000" pitchFamily="2" charset="-122"/>
                  <a:cs typeface="Times New Roman" pitchFamily="18" charset="0"/>
                </a:rPr>
                <a:t>động</a:t>
              </a:r>
              <a:endParaRPr kumimoji="0" lang="zh-CN" altLang="en-US" sz="8000" b="1" i="0" u="none" strike="noStrike" kern="1200" cap="none" spc="0" normalizeH="0" baseline="0" noProof="0" dirty="0">
                <a:ln>
                  <a:noFill/>
                </a:ln>
                <a:solidFill>
                  <a:srgbClr val="FFFFFF"/>
                </a:solidFill>
                <a:effectLst/>
                <a:uLnTx/>
                <a:uFillTx/>
                <a:latin typeface="Times New Roman" pitchFamily="18" charset="0"/>
                <a:ea typeface="字魂36号-正文宋楷" panose="02000000000000000000" pitchFamily="2" charset="-122"/>
                <a:cs typeface="Times New Roman" pitchFamily="18" charset="0"/>
              </a:endParaRPr>
            </a:p>
          </p:txBody>
        </p:sp>
      </p:grpSp>
      <p:sp>
        <p:nvSpPr>
          <p:cNvPr id="5" name="TextBox 4"/>
          <p:cNvSpPr txBox="1"/>
          <p:nvPr/>
        </p:nvSpPr>
        <p:spPr>
          <a:xfrm>
            <a:off x="1060704" y="4389120"/>
            <a:ext cx="10013901" cy="584775"/>
          </a:xfrm>
          <a:prstGeom prst="rect">
            <a:avLst/>
          </a:prstGeom>
          <a:noFill/>
        </p:spPr>
        <p:txBody>
          <a:bodyPr wrap="square" rtlCol="0">
            <a:spAutoFit/>
          </a:bodyPr>
          <a:lstStyle/>
          <a:p>
            <a:pPr algn="ctr"/>
            <a:r>
              <a:rPr lang="en-US" sz="3200" b="1" dirty="0" err="1" smtClean="0">
                <a:solidFill>
                  <a:srgbClr val="002060"/>
                </a:solidFill>
                <a:latin typeface="Times New Roman" pitchFamily="18" charset="0"/>
                <a:cs typeface="Times New Roman" pitchFamily="18" charset="0"/>
              </a:rPr>
              <a:t>Em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hãy</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theo</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dõi</a:t>
            </a:r>
            <a:r>
              <a:rPr lang="en-US" sz="3200" b="1" dirty="0" smtClean="0">
                <a:solidFill>
                  <a:srgbClr val="002060"/>
                </a:solidFill>
                <a:latin typeface="Times New Roman" pitchFamily="18" charset="0"/>
                <a:cs typeface="Times New Roman" pitchFamily="18" charset="0"/>
              </a:rPr>
              <a:t> video </a:t>
            </a:r>
            <a:r>
              <a:rPr lang="en-US" sz="3200" b="1" dirty="0" err="1" smtClean="0">
                <a:solidFill>
                  <a:srgbClr val="002060"/>
                </a:solidFill>
                <a:latin typeface="Times New Roman" pitchFamily="18" charset="0"/>
                <a:cs typeface="Times New Roman" pitchFamily="18" charset="0"/>
              </a:rPr>
              <a:t>câu</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chuyện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sau</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và</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trả</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lời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câu</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hỏi</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248081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492019"/>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Hẹn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gặp</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lại</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a:extLst>
              <a:ext uri="{FF2B5EF4-FFF2-40B4-BE49-F238E27FC236}">
                <a16:creationId xmlns:a16="http://schemas.microsoft.com/office/drawing/2014/main" xmlns="" id="{ABE3BDFB-03FF-4155-8615-7F672BC4CE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674" y="1051179"/>
            <a:ext cx="11402568" cy="5578222"/>
          </a:xfrm>
          <a:prstGeom prst="rect">
            <a:avLst/>
          </a:prstGeom>
        </p:spPr>
      </p:pic>
      <p:sp>
        <p:nvSpPr>
          <p:cNvPr id="3" name="文本框 25"/>
          <p:cNvSpPr txBox="1"/>
          <p:nvPr/>
        </p:nvSpPr>
        <p:spPr>
          <a:xfrm>
            <a:off x="878068" y="-7389"/>
            <a:ext cx="10378196" cy="584775"/>
          </a:xfrm>
          <a:prstGeom prst="rect">
            <a:avLst/>
          </a:prstGeom>
          <a:noFill/>
        </p:spPr>
        <p:txBody>
          <a:bodyPr wrap="square" rtlCol="0">
            <a:spAutoFit/>
          </a:bodyPr>
          <a:lstStyle/>
          <a:p>
            <a:pPr lvl="0" algn="ctr"/>
            <a:r>
              <a:rPr lang="vi-VN" altLang="zh-CN" sz="3200" dirty="0">
                <a:solidFill>
                  <a:srgbClr val="FF0000"/>
                </a:solidFill>
                <a:latin typeface="Times New Roman" pitchFamily="18" charset="0"/>
                <a:ea typeface="微软雅黑" panose="020B0503020204020204" pitchFamily="34" charset="-122"/>
                <a:cs typeface="Times New Roman" pitchFamily="18" charset="0"/>
              </a:rPr>
              <a:t>Em đã bao giờ mắc lỗi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giống</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bạn</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nhỏ</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trong</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video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chưa</a:t>
            </a:r>
            <a:r>
              <a:rPr lang="en-US" altLang="zh-CN" sz="3200" dirty="0">
                <a:solidFill>
                  <a:srgbClr val="FF000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4" name="文本框 25">
            <a:extLst>
              <a:ext uri="{FF2B5EF4-FFF2-40B4-BE49-F238E27FC236}">
                <a16:creationId xmlns:a16="http://schemas.microsoft.com/office/drawing/2014/main" xmlns="" id="{83975A24-508F-43F3-B295-54EB38968D85}"/>
              </a:ext>
            </a:extLst>
          </p:cNvPr>
          <p:cNvSpPr txBox="1"/>
          <p:nvPr/>
        </p:nvSpPr>
        <p:spPr>
          <a:xfrm>
            <a:off x="878068" y="463062"/>
            <a:ext cx="10378196" cy="584775"/>
          </a:xfrm>
          <a:prstGeom prst="rect">
            <a:avLst/>
          </a:prstGeom>
          <a:noFill/>
        </p:spPr>
        <p:txBody>
          <a:bodyPr wrap="square" rtlCol="0">
            <a:spAutoFit/>
          </a:bodyPr>
          <a:lstStyle/>
          <a:p>
            <a:pPr lvl="0" algn="ctr"/>
            <a:r>
              <a:rPr lang="vi-VN" altLang="zh-CN" sz="3200" dirty="0">
                <a:solidFill>
                  <a:srgbClr val="FF0000"/>
                </a:solidFill>
                <a:latin typeface="Times New Roman" pitchFamily="18" charset="0"/>
                <a:ea typeface="微软雅黑" panose="020B0503020204020204" pitchFamily="34" charset="-122"/>
                <a:cs typeface="Times New Roman" pitchFamily="18" charset="0"/>
              </a:rPr>
              <a:t>Em đã làm gì khi mắc lỗi đó?</a:t>
            </a:r>
            <a:endParaRPr kumimoji="0" lang="en-US" altLang="zh-CN" sz="32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49802151"/>
      </p:ext>
    </p:extLst>
  </p:cSld>
  <p:clrMapOvr>
    <a:masterClrMapping/>
  </p:clrMapOvr>
  <mc:AlternateContent xmlns:mc="http://schemas.openxmlformats.org/markup-compatibility/2006">
    <mc:Choice xmlns:p14="http://schemas.microsoft.com/office/powerpoint/2010/main" Requires="p14">
      <p:transition p14:dur="100" advClick="0">
        <p:cut/>
      </p:transition>
    </mc:Choice>
    <mc:Fallback>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par>
                                <p:cTn id="7" presetID="2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283161" y="4089499"/>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26" name="文本框 25"/>
          <p:cNvSpPr txBox="1"/>
          <p:nvPr/>
        </p:nvSpPr>
        <p:spPr>
          <a:xfrm>
            <a:off x="1268435" y="2146737"/>
            <a:ext cx="9145295" cy="584775"/>
          </a:xfrm>
          <a:prstGeom prst="rect">
            <a:avLst/>
          </a:prstGeom>
          <a:noFill/>
        </p:spPr>
        <p:txBody>
          <a:bodyPr wrap="square" rtlCol="0">
            <a:spAutoFit/>
          </a:bodyPr>
          <a:lstStyle/>
          <a:p>
            <a:pPr lvl="0" algn="ctr"/>
            <a:r>
              <a:rPr lang="vi-VN" altLang="zh-CN" sz="3200" dirty="0">
                <a:solidFill>
                  <a:srgbClr val="FF0000"/>
                </a:solidFill>
                <a:latin typeface="+mj-lt"/>
                <a:ea typeface="微软雅黑" panose="020B0503020204020204" pitchFamily="34" charset="-122"/>
              </a:rPr>
              <a:t>Em đã bao giờ mắc lỗi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giống</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bạn</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nhỏ</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trong</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video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chưa</a:t>
            </a:r>
            <a:r>
              <a:rPr lang="en-US" altLang="zh-CN" sz="3200" dirty="0">
                <a:solidFill>
                  <a:srgbClr val="FF000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69" name="文本框 25">
            <a:extLst>
              <a:ext uri="{FF2B5EF4-FFF2-40B4-BE49-F238E27FC236}">
                <a16:creationId xmlns:a16="http://schemas.microsoft.com/office/drawing/2014/main" xmlns="" id="{83975A24-508F-43F3-B295-54EB38968D85}"/>
              </a:ext>
            </a:extLst>
          </p:cNvPr>
          <p:cNvSpPr txBox="1"/>
          <p:nvPr/>
        </p:nvSpPr>
        <p:spPr>
          <a:xfrm>
            <a:off x="2451582" y="2743730"/>
            <a:ext cx="6910469" cy="584775"/>
          </a:xfrm>
          <a:prstGeom prst="rect">
            <a:avLst/>
          </a:prstGeom>
          <a:noFill/>
        </p:spPr>
        <p:txBody>
          <a:bodyPr wrap="square" rtlCol="0">
            <a:spAutoFit/>
          </a:bodyPr>
          <a:lstStyle/>
          <a:p>
            <a:pPr lvl="0" algn="ctr"/>
            <a:r>
              <a:rPr lang="vi-VN" altLang="zh-CN" sz="3200" dirty="0">
                <a:solidFill>
                  <a:srgbClr val="FF0000"/>
                </a:solidFill>
                <a:latin typeface="+mj-lt"/>
                <a:ea typeface="微软雅黑" panose="020B0503020204020204" pitchFamily="34" charset="-122"/>
              </a:rPr>
              <a:t>Em đã làm gì khi mắc lỗi đó?</a:t>
            </a:r>
            <a:endParaRPr kumimoji="0" lang="en-US" altLang="zh-CN" sz="3200" i="0" u="none" strike="noStrike" kern="1200" cap="none" spc="0" normalizeH="0" baseline="0" noProof="0" dirty="0">
              <a:ln>
                <a:noFill/>
              </a:ln>
              <a:solidFill>
                <a:srgbClr val="FF0000"/>
              </a:solidFill>
              <a:effectLst/>
              <a:uLnTx/>
              <a:uFillTx/>
              <a:latin typeface="+mj-lt"/>
              <a:ea typeface="微软雅黑" panose="020B0503020204020204" pitchFamily="34" charset="-122"/>
            </a:endParaRPr>
          </a:p>
        </p:txBody>
      </p:sp>
      <p:sp>
        <p:nvSpPr>
          <p:cNvPr id="70" name="文本框 25">
            <a:extLst>
              <a:ext uri="{FF2B5EF4-FFF2-40B4-BE49-F238E27FC236}">
                <a16:creationId xmlns:a16="http://schemas.microsoft.com/office/drawing/2014/main" xmlns="" id="{83975A24-508F-43F3-B295-54EB38968D85}"/>
              </a:ext>
            </a:extLst>
          </p:cNvPr>
          <p:cNvSpPr txBox="1"/>
          <p:nvPr/>
        </p:nvSpPr>
        <p:spPr>
          <a:xfrm>
            <a:off x="1268435" y="3543830"/>
            <a:ext cx="9189851" cy="1077218"/>
          </a:xfrm>
          <a:prstGeom prst="rect">
            <a:avLst/>
          </a:prstGeom>
          <a:noFill/>
        </p:spPr>
        <p:txBody>
          <a:bodyPr wrap="square" rtlCol="0">
            <a:spAutoFit/>
          </a:bodyPr>
          <a:lstStyle/>
          <a:p>
            <a:pPr lvl="0" algn="ct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Em</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hãy</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chia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sẻ</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với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người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thân</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bạn</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bè</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về</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lần</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mắc</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lỗi</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đó</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smtClean="0">
                <a:solidFill>
                  <a:srgbClr val="FF0000"/>
                </a:solidFill>
                <a:latin typeface="Times New Roman" pitchFamily="18" charset="0"/>
                <a:ea typeface="微软雅黑" panose="020B0503020204020204" pitchFamily="34" charset="-122"/>
                <a:cs typeface="Times New Roman" pitchFamily="18" charset="0"/>
              </a:rPr>
              <a:t>nhé</a:t>
            </a:r>
            <a:r>
              <a:rPr lang="en-US" altLang="zh-CN" sz="3200" dirty="0" smtClean="0">
                <a:solidFill>
                  <a:srgbClr val="FF0000"/>
                </a:solidFill>
                <a:latin typeface="Times New Roman" pitchFamily="18" charset="0"/>
                <a:ea typeface="微软雅黑" panose="020B0503020204020204" pitchFamily="34" charset="-122"/>
                <a:cs typeface="Times New Roman" pitchFamily="18" charset="0"/>
              </a:rPr>
              <a:t>!</a:t>
            </a:r>
            <a:endParaRPr kumimoji="0" lang="en-US" altLang="zh-CN" sz="3200"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down)">
                                      <p:cBhvr>
                                        <p:cTn id="10" dur="500"/>
                                        <p:tgtEl>
                                          <p:spTgt spid="6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9" grpId="0"/>
      <p:bldP spid="7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a:extLst>
              <a:ext uri="{FF2B5EF4-FFF2-40B4-BE49-F238E27FC236}">
                <a16:creationId xmlns:a16="http://schemas.microsoft.com/office/drawing/2014/main" xmlns="" id="{EB85EC11-E79E-42DF-AB49-9A86B585F089}"/>
              </a:ext>
            </a:extLst>
          </p:cNvPr>
          <p:cNvSpPr txBox="1"/>
          <p:nvPr/>
        </p:nvSpPr>
        <p:spPr>
          <a:xfrm>
            <a:off x="1226313" y="2829858"/>
            <a:ext cx="105431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7200" b="1" i="0" u="none" strike="noStrike" kern="1200" cap="none" spc="0" normalizeH="0" baseline="0" noProof="0" dirty="0" err="1">
                <a:ln>
                  <a:noFill/>
                </a:ln>
                <a:solidFill>
                  <a:srgbClr val="00B050"/>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Bài</a:t>
            </a:r>
            <a:r>
              <a:rPr kumimoji="1" lang="en-US" altLang="zh-CN" sz="7200" b="1" i="0" u="none" strike="noStrike" kern="1200" cap="none" spc="0" normalizeH="0" noProof="0" dirty="0">
                <a:ln>
                  <a:noFill/>
                </a:ln>
                <a:solidFill>
                  <a:srgbClr val="00B050"/>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6: </a:t>
            </a:r>
            <a:r>
              <a:rPr kumimoji="1" lang="en-US" altLang="zh-CN" sz="7200" b="1" i="0" u="none" strike="noStrike" kern="1200" cap="none" spc="0" normalizeH="0" noProof="0" dirty="0" err="1">
                <a:ln>
                  <a:noFill/>
                </a:ln>
                <a:solidFill>
                  <a:srgbClr val="00B050"/>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Nhận</a:t>
            </a:r>
            <a:r>
              <a:rPr kumimoji="1" lang="en-US" altLang="zh-CN" sz="7200" b="1" i="0" u="none" strike="noStrike" kern="1200" cap="none" spc="0" normalizeH="0" noProof="0" dirty="0">
                <a:ln>
                  <a:noFill/>
                </a:ln>
                <a:solidFill>
                  <a:srgbClr val="00B050"/>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1" lang="en-US" altLang="zh-CN" sz="7200" b="1" i="0" u="none" strike="noStrike" kern="1200" cap="none" spc="0" normalizeH="0" noProof="0" dirty="0" err="1">
                <a:ln>
                  <a:noFill/>
                </a:ln>
                <a:solidFill>
                  <a:srgbClr val="00B050"/>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lỗi</a:t>
            </a:r>
            <a:r>
              <a:rPr kumimoji="1" lang="en-US" altLang="zh-CN" sz="7200" b="1" i="0" u="none" strike="noStrike" kern="1200" cap="none" spc="0" normalizeH="0" noProof="0" dirty="0">
                <a:ln>
                  <a:noFill/>
                </a:ln>
                <a:solidFill>
                  <a:srgbClr val="00B050"/>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1" lang="en-US" altLang="zh-CN" sz="7200" b="1" dirty="0" err="1">
                <a:solidFill>
                  <a:srgbClr val="00B05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a:t>
            </a:r>
            <a:r>
              <a:rPr kumimoji="1" lang="en-US" altLang="zh-CN" sz="7200" b="1" baseline="0" dirty="0" err="1">
                <a:solidFill>
                  <a:srgbClr val="00B05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à</a:t>
            </a:r>
            <a:r>
              <a:rPr kumimoji="1" lang="en-US" altLang="zh-CN" sz="7200" b="1" dirty="0">
                <a:solidFill>
                  <a:srgbClr val="00B05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1" lang="en-US" altLang="zh-CN" sz="7200" b="1" dirty="0" err="1">
                <a:solidFill>
                  <a:srgbClr val="00B05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sửa</a:t>
            </a:r>
            <a:r>
              <a:rPr kumimoji="1" lang="en-US" altLang="zh-CN" sz="7200" b="1" dirty="0">
                <a:solidFill>
                  <a:srgbClr val="00B05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 </a:t>
            </a:r>
            <a:r>
              <a:rPr kumimoji="1" lang="en-US" altLang="zh-CN" sz="7200" b="1" dirty="0" err="1">
                <a:solidFill>
                  <a:srgbClr val="00B050"/>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lỗi</a:t>
            </a:r>
            <a:endParaRPr kumimoji="1" lang="zh-CN" altLang="en-US" sz="7200" b="1" i="0" u="none" strike="noStrike" kern="1200" cap="none" spc="0" normalizeH="0" baseline="0" noProof="0" dirty="0">
              <a:ln>
                <a:noFill/>
              </a:ln>
              <a:solidFill>
                <a:srgbClr val="00B050"/>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11" name="TextBox 10">
            <a:extLst>
              <a:ext uri="{FF2B5EF4-FFF2-40B4-BE49-F238E27FC236}">
                <a16:creationId xmlns:a16="http://schemas.microsoft.com/office/drawing/2014/main" xmlns="" id="{DD8EC63F-BC5E-4C04-9527-B0E673D35AA9}"/>
              </a:ext>
            </a:extLst>
          </p:cNvPr>
          <p:cNvSpPr txBox="1"/>
          <p:nvPr/>
        </p:nvSpPr>
        <p:spPr>
          <a:xfrm>
            <a:off x="2301411" y="113377"/>
            <a:ext cx="7068619" cy="646331"/>
          </a:xfrm>
          <a:prstGeom prst="rect">
            <a:avLst/>
          </a:prstGeom>
          <a:noFill/>
        </p:spPr>
        <p:txBody>
          <a:bodyPr wrap="square" rtlCol="0">
            <a:spAutoFit/>
          </a:bodyPr>
          <a:lstStyle/>
          <a:p>
            <a:pPr algn="ctr"/>
            <a:r>
              <a:rPr lang="en-US" sz="3600" b="1" dirty="0" err="1">
                <a:latin typeface="Times New Roman" pitchFamily="18" charset="0"/>
                <a:cs typeface="Times New Roman" pitchFamily="18" charset="0"/>
              </a:rPr>
              <a:t>Chủ</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6: </a:t>
            </a:r>
            <a:r>
              <a:rPr lang="en-US" sz="3600" b="1" dirty="0" err="1">
                <a:latin typeface="Times New Roman" pitchFamily="18" charset="0"/>
                <a:cs typeface="Times New Roman" pitchFamily="18" charset="0"/>
              </a:rPr>
              <a:t>Nhận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lỗi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sửa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lỗi</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12291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42" y="2105024"/>
            <a:ext cx="1118591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DD8EC63F-BC5E-4C04-9527-B0E673D35AA9}"/>
              </a:ext>
            </a:extLst>
          </p:cNvPr>
          <p:cNvSpPr txBox="1"/>
          <p:nvPr/>
        </p:nvSpPr>
        <p:spPr>
          <a:xfrm>
            <a:off x="455242" y="1313527"/>
            <a:ext cx="11185909" cy="646331"/>
          </a:xfrm>
          <a:prstGeom prst="rect">
            <a:avLst/>
          </a:prstGeom>
          <a:noFill/>
        </p:spPr>
        <p:txBody>
          <a:bodyPr wrap="square" rtlCol="0">
            <a:spAutoFit/>
          </a:bodyPr>
          <a:lstStyle/>
          <a:p>
            <a:pPr algn="ctr"/>
            <a:r>
              <a:rPr lang="en-US" sz="3600" dirty="0" err="1" smtClean="0">
                <a:solidFill>
                  <a:srgbClr val="FF0000"/>
                </a:solidFill>
                <a:latin typeface="Times New Roman" pitchFamily="18" charset="0"/>
                <a:cs typeface="Times New Roman" pitchFamily="18" charset="0"/>
              </a:rPr>
              <a:t>Em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hãy</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ghi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tên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bài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vào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vở</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Ghi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đầu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bài</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15219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97AD6415-0D34-4BF4-8129-4A51D0B6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a:extLst>
              <a:ext uri="{FF2B5EF4-FFF2-40B4-BE49-F238E27FC236}">
                <a16:creationId xmlns:a16="http://schemas.microsoft.com/office/drawing/2014/main" xmlns="" id="{CCB0F79B-1EC2-478A-9461-E54493A30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a:extLst>
              <a:ext uri="{FF2B5EF4-FFF2-40B4-BE49-F238E27FC236}">
                <a16:creationId xmlns:a16="http://schemas.microsoft.com/office/drawing/2014/main" xmlns="" id="{EF8686D2-9397-40D5-8291-89FC993C2B54}"/>
              </a:ext>
            </a:extLst>
          </p:cNvPr>
          <p:cNvSpPr txBox="1">
            <a:spLocks noChangeArrowheads="1"/>
          </p:cNvSpPr>
          <p:nvPr/>
        </p:nvSpPr>
        <p:spPr bwMode="auto">
          <a:xfrm>
            <a:off x="3659308" y="3356381"/>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2" name="文本框 48">
            <a:extLst>
              <a:ext uri="{FF2B5EF4-FFF2-40B4-BE49-F238E27FC236}">
                <a16:creationId xmlns:a16="http://schemas.microsoft.com/office/drawing/2014/main" xmlns="" id="{7DE5AAD4-A1CB-4A2C-BC76-7E2F17B15A81}"/>
              </a:ext>
            </a:extLst>
          </p:cNvPr>
          <p:cNvSpPr txBox="1">
            <a:spLocks noChangeArrowheads="1"/>
          </p:cNvSpPr>
          <p:nvPr/>
        </p:nvSpPr>
        <p:spPr bwMode="auto">
          <a:xfrm>
            <a:off x="3537476" y="2549815"/>
            <a:ext cx="6803146"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Nêu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một</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số</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biểu</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75" name="文本框 11">
            <a:extLst>
              <a:ext uri="{FF2B5EF4-FFF2-40B4-BE49-F238E27FC236}">
                <a16:creationId xmlns:a16="http://schemas.microsoft.com/office/drawing/2014/main" xmlns="" id="{32D5894E-C1A1-402C-B2BE-BC04A3138FFE}"/>
              </a:ext>
            </a:extLst>
          </p:cNvPr>
          <p:cNvSpPr txBox="1"/>
          <p:nvPr/>
        </p:nvSpPr>
        <p:spPr bwMode="auto">
          <a:xfrm>
            <a:off x="3530348" y="1515620"/>
            <a:ext cx="5444119"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rPr>
              <a:t>Mục</a:t>
            </a:r>
            <a:r>
              <a:rPr kumimoji="0" lang="en-US" altLang="zh-CN" sz="4400" b="1" i="0" u="none" strike="noStrike" kern="1200" cap="none" spc="600" normalizeH="0" baseline="0" noProof="0" dirty="0">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rPr>
              <a:t> </a:t>
            </a:r>
            <a:r>
              <a:rPr kumimoji="0" lang="en-US" altLang="zh-CN" sz="4400" b="1" i="0" u="none" strike="noStrike" kern="1200" cap="none" spc="600" normalizeH="0" baseline="0" noProof="0" dirty="0" err="1">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rPr>
              <a:t>tiêu</a:t>
            </a:r>
            <a:r>
              <a:rPr kumimoji="0" lang="en-US" altLang="zh-CN" sz="4400" b="1" i="0" u="none" strike="noStrike" kern="1200" cap="none" spc="600" normalizeH="0" baseline="0" noProof="0" dirty="0">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rPr>
              <a:t> </a:t>
            </a:r>
            <a:r>
              <a:rPr kumimoji="0" lang="en-US" altLang="zh-CN" sz="4400" b="1" i="0" u="none" strike="noStrike" kern="1200" cap="none" spc="600" normalizeH="0" baseline="0" noProof="0" dirty="0" err="1">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rPr>
              <a:t>bài</a:t>
            </a:r>
            <a:r>
              <a:rPr kumimoji="0" lang="en-US" altLang="zh-CN" sz="4400" b="1" i="0" u="none" strike="noStrike" kern="1200" cap="none" spc="600" normalizeH="0" baseline="0" noProof="0" dirty="0">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rPr>
              <a:t> </a:t>
            </a:r>
            <a:r>
              <a:rPr kumimoji="0" lang="en-US" altLang="zh-CN" sz="4400" b="1" i="0" u="none" strike="noStrike" kern="1200" cap="none" spc="600" normalizeH="0" baseline="0" noProof="0" dirty="0" err="1">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rPr>
              <a:t>học</a:t>
            </a:r>
            <a:endParaRPr kumimoji="0" lang="zh-CN" altLang="en-US" sz="4400" b="1" i="0" u="none" strike="noStrike" kern="1200" cap="none" spc="600" normalizeH="0" baseline="0" noProof="0" dirty="0">
              <a:ln>
                <a:noFill/>
              </a:ln>
              <a:solidFill>
                <a:srgbClr val="7030A0"/>
              </a:solidFill>
              <a:effectLst/>
              <a:uLnTx/>
              <a:uFillTx/>
              <a:latin typeface="Times New Roman" pitchFamily="18" charset="0"/>
              <a:ea typeface="仓耳羽辰体-谷力 W05" panose="02020400000000000000" pitchFamily="18" charset="-122"/>
              <a:cs typeface="Times New Roman" pitchFamily="18" charset="0"/>
            </a:endParaRPr>
          </a:p>
        </p:txBody>
      </p:sp>
      <p:sp>
        <p:nvSpPr>
          <p:cNvPr id="76" name="矩形 75">
            <a:extLst>
              <a:ext uri="{FF2B5EF4-FFF2-40B4-BE49-F238E27FC236}">
                <a16:creationId xmlns:a16="http://schemas.microsoft.com/office/drawing/2014/main" xmlns="" id="{ADA5548B-B884-46E1-813A-9DC0FFE5CE4E}"/>
              </a:ext>
            </a:extLst>
          </p:cNvPr>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7" name="文本框 76">
            <a:extLst>
              <a:ext uri="{FF2B5EF4-FFF2-40B4-BE49-F238E27FC236}">
                <a16:creationId xmlns:a16="http://schemas.microsoft.com/office/drawing/2014/main" xmlns="" id="{F390EFA1-3D0A-4C48-8A91-495039687E5F}"/>
              </a:ext>
            </a:extLst>
          </p:cNvPr>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itchFamily="18" charset="0"/>
                <a:ea typeface="仓耳羽辰体-谷力 W05" panose="02020400000000000000" pitchFamily="18" charset="-122"/>
                <a:cs typeface="Times New Roman" pitchFamily="18" charset="0"/>
              </a:rPr>
              <a:t>01</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仓耳羽辰体-谷力 W05" panose="02020400000000000000" pitchFamily="18" charset="-122"/>
              <a:cs typeface="Times New Roman" pitchFamily="18" charset="0"/>
            </a:endParaRPr>
          </a:p>
        </p:txBody>
      </p:sp>
      <p:sp>
        <p:nvSpPr>
          <p:cNvPr id="78" name="矩形 77">
            <a:extLst>
              <a:ext uri="{FF2B5EF4-FFF2-40B4-BE49-F238E27FC236}">
                <a16:creationId xmlns:a16="http://schemas.microsoft.com/office/drawing/2014/main" xmlns="" id="{0F6D8453-2CCA-4B8F-BA89-D0CD939CC633}"/>
              </a:ext>
            </a:extLst>
          </p:cNvPr>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79" name="文本框 78">
            <a:extLst>
              <a:ext uri="{FF2B5EF4-FFF2-40B4-BE49-F238E27FC236}">
                <a16:creationId xmlns:a16="http://schemas.microsoft.com/office/drawing/2014/main" xmlns="" id="{52FCA020-6A30-4DE0-BB68-77D76FD3B1A0}"/>
              </a:ext>
            </a:extLst>
          </p:cNvPr>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itchFamily="18" charset="0"/>
                <a:ea typeface="仓耳羽辰体-谷力 W05" panose="02020400000000000000" pitchFamily="18" charset="-122"/>
                <a:cs typeface="Times New Roman" pitchFamily="18" charset="0"/>
              </a:rPr>
              <a:t>02</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仓耳羽辰体-谷力 W05" panose="02020400000000000000" pitchFamily="18" charset="-122"/>
              <a:cs typeface="Times New Roman" pitchFamily="18" charset="0"/>
            </a:endParaRPr>
          </a:p>
        </p:txBody>
      </p:sp>
      <p:sp>
        <p:nvSpPr>
          <p:cNvPr id="23" name="文本框 48">
            <a:extLst>
              <a:ext uri="{FF2B5EF4-FFF2-40B4-BE49-F238E27FC236}">
                <a16:creationId xmlns:a16="http://schemas.microsoft.com/office/drawing/2014/main" xmlns="" id="{A70FED79-04F3-4C7C-B2A1-786D60970E29}"/>
              </a:ext>
            </a:extLst>
          </p:cNvPr>
          <p:cNvSpPr txBox="1">
            <a:spLocks noChangeArrowheads="1"/>
          </p:cNvSpPr>
          <p:nvPr/>
        </p:nvSpPr>
        <p:spPr bwMode="auto">
          <a:xfrm>
            <a:off x="3644980" y="4179195"/>
            <a:ext cx="652630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Thực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hiện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được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việc</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nhận</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và</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sửa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lỗi</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4" name="矩形 23">
            <a:extLst>
              <a:ext uri="{FF2B5EF4-FFF2-40B4-BE49-F238E27FC236}">
                <a16:creationId xmlns:a16="http://schemas.microsoft.com/office/drawing/2014/main" xmlns="" id="{5E14E475-E82E-4267-84CC-3A56FE53F448}"/>
              </a:ext>
            </a:extLst>
          </p:cNvPr>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仓耳羽辰体-谷力 W05" panose="02020400000000000000" pitchFamily="18" charset="-122"/>
            </a:endParaRPr>
          </a:p>
        </p:txBody>
      </p:sp>
      <p:sp>
        <p:nvSpPr>
          <p:cNvPr id="25" name="文本框 24">
            <a:extLst>
              <a:ext uri="{FF2B5EF4-FFF2-40B4-BE49-F238E27FC236}">
                <a16:creationId xmlns:a16="http://schemas.microsoft.com/office/drawing/2014/main" xmlns="" id="{5461E852-A25B-407C-A53B-B2316C02EEAD}"/>
              </a:ext>
            </a:extLst>
          </p:cNvPr>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Times New Roman" pitchFamily="18" charset="0"/>
                <a:ea typeface="仓耳羽辰体-谷力 W05" panose="02020400000000000000" pitchFamily="18" charset="-122"/>
                <a:cs typeface="Times New Roman" pitchFamily="18" charset="0"/>
              </a:rPr>
              <a:t>03</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仓耳羽辰体-谷力 W05" panose="02020400000000000000" pitchFamily="18" charset="-122"/>
              <a:cs typeface="Times New Roman" pitchFamily="18" charset="0"/>
            </a:endParaRPr>
          </a:p>
        </p:txBody>
      </p:sp>
    </p:spTree>
    <p:extLst>
      <p:ext uri="{BB962C8B-B14F-4D97-AF65-F5344CB8AC3E}">
        <p14:creationId xmlns:p14="http://schemas.microsoft.com/office/powerpoint/2010/main" val="3934027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1000"/>
                                        <p:tgtEl>
                                          <p:spTgt spid="72"/>
                                        </p:tgtEl>
                                      </p:cBhvr>
                                    </p:animEffect>
                                    <p:anim calcmode="lin" valueType="num">
                                      <p:cBhvr>
                                        <p:cTn id="21" dur="1000" fill="hold"/>
                                        <p:tgtEl>
                                          <p:spTgt spid="72"/>
                                        </p:tgtEl>
                                        <p:attrNameLst>
                                          <p:attrName>ppt_x</p:attrName>
                                        </p:attrNameLst>
                                      </p:cBhvr>
                                      <p:tavLst>
                                        <p:tav tm="0">
                                          <p:val>
                                            <p:strVal val="#ppt_x"/>
                                          </p:val>
                                        </p:tav>
                                        <p:tav tm="100000">
                                          <p:val>
                                            <p:strVal val="#ppt_x"/>
                                          </p:val>
                                        </p:tav>
                                      </p:tavLst>
                                    </p:anim>
                                    <p:anim calcmode="lin" valueType="num">
                                      <p:cBhvr>
                                        <p:cTn id="22" dur="1000" fill="hold"/>
                                        <p:tgtEl>
                                          <p:spTgt spid="72"/>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barn(inVertical)">
                                      <p:cBhvr>
                                        <p:cTn id="25" dur="500"/>
                                        <p:tgtEl>
                                          <p:spTgt spid="79"/>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1000"/>
                                        <p:tgtEl>
                                          <p:spTgt spid="71"/>
                                        </p:tgtEl>
                                      </p:cBhvr>
                                    </p:animEffect>
                                    <p:anim calcmode="lin" valueType="num">
                                      <p:cBhvr>
                                        <p:cTn id="29" dur="1000" fill="hold"/>
                                        <p:tgtEl>
                                          <p:spTgt spid="71"/>
                                        </p:tgtEl>
                                        <p:attrNameLst>
                                          <p:attrName>ppt_x</p:attrName>
                                        </p:attrNameLst>
                                      </p:cBhvr>
                                      <p:tavLst>
                                        <p:tav tm="0">
                                          <p:val>
                                            <p:strVal val="#ppt_x"/>
                                          </p:val>
                                        </p:tav>
                                        <p:tav tm="100000">
                                          <p:val>
                                            <p:strVal val="#ppt_x"/>
                                          </p:val>
                                        </p:tav>
                                      </p:tavLst>
                                    </p:anim>
                                    <p:anim calcmode="lin" valueType="num">
                                      <p:cBhvr>
                                        <p:cTn id="30" dur="1000" fill="hold"/>
                                        <p:tgtEl>
                                          <p:spTgt spid="71"/>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a:extLst>
              <a:ext uri="{FF2B5EF4-FFF2-40B4-BE49-F238E27FC236}">
                <a16:creationId xmlns:a16="http://schemas.microsoft.com/office/drawing/2014/main" xmlns="" id="{5AAB55F0-51E5-4475-AF5E-A8477476D7AF}"/>
              </a:ext>
            </a:extLst>
          </p:cNvPr>
          <p:cNvGrpSpPr/>
          <p:nvPr/>
        </p:nvGrpSpPr>
        <p:grpSpPr>
          <a:xfrm>
            <a:off x="2457097" y="1343380"/>
            <a:ext cx="7408736" cy="3603040"/>
            <a:chOff x="1560688" y="2118360"/>
            <a:chExt cx="5261026" cy="2854215"/>
          </a:xfrm>
        </p:grpSpPr>
        <p:pic>
          <p:nvPicPr>
            <p:cNvPr id="3" name="图片 1">
              <a:extLst>
                <a:ext uri="{FF2B5EF4-FFF2-40B4-BE49-F238E27FC236}">
                  <a16:creationId xmlns:a16="http://schemas.microsoft.com/office/drawing/2014/main" xmlns="" id="{BA94BDF9-E0B5-44FB-B2FF-813D25FDAB37}"/>
                </a:ext>
              </a:extLst>
            </p:cNvPr>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a:extLst>
                <a:ext uri="{FF2B5EF4-FFF2-40B4-BE49-F238E27FC236}">
                  <a16:creationId xmlns:a16="http://schemas.microsoft.com/office/drawing/2014/main" xmlns="" id="{B77C357C-B540-4866-AE22-893744A0F9F9}"/>
                </a:ext>
              </a:extLst>
            </p:cNvPr>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pitchFamily="3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13984632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a:extLst>
              <a:ext uri="{FF2B5EF4-FFF2-40B4-BE49-F238E27FC236}">
                <a16:creationId xmlns:a16="http://schemas.microsoft.com/office/drawing/2014/main" xmlns="" id="{5FBB39FD-6490-4989-816A-1A810487CAE8}"/>
              </a:ext>
            </a:extLst>
          </p:cNvPr>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Times New Roman" pitchFamily="18" charset="0"/>
                <a:cs typeface="Times New Roman" pitchFamily="18" charset="0"/>
              </a:rPr>
              <a:t>1. Quan </a:t>
            </a:r>
            <a:r>
              <a:rPr lang="en-US" sz="3600" b="1" dirty="0" err="1">
                <a:solidFill>
                  <a:srgbClr val="00B050"/>
                </a:solidFill>
                <a:latin typeface="Times New Roman" pitchFamily="18" charset="0"/>
                <a:cs typeface="Times New Roman" pitchFamily="18" charset="0"/>
              </a:rPr>
              <a:t>sát</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tranh</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và</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trả</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lời</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câu</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hỏi</a:t>
            </a:r>
            <a:endParaRPr lang="en-US" sz="3600" b="1" dirty="0">
              <a:solidFill>
                <a:srgbClr val="00B05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1DA0171B-FB6F-4BDD-BB81-1B8FBB0BE289}"/>
              </a:ext>
            </a:extLst>
          </p:cNvPr>
          <p:cNvSpPr/>
          <p:nvPr/>
        </p:nvSpPr>
        <p:spPr>
          <a:xfrm>
            <a:off x="2833510" y="5244107"/>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0DB448DE-2D89-4385-BFB7-0E59500F40EE}"/>
              </a:ext>
            </a:extLst>
          </p:cNvPr>
          <p:cNvPicPr>
            <a:picLocks noChangeAspect="1"/>
          </p:cNvPicPr>
          <p:nvPr/>
        </p:nvPicPr>
        <p:blipFill>
          <a:blip r:embed="rId5"/>
          <a:stretch>
            <a:fillRect/>
          </a:stretch>
        </p:blipFill>
        <p:spPr>
          <a:xfrm>
            <a:off x="411848" y="757495"/>
            <a:ext cx="3573816" cy="4108238"/>
          </a:xfrm>
          <a:prstGeom prst="rect">
            <a:avLst/>
          </a:prstGeom>
        </p:spPr>
      </p:pic>
      <p:pic>
        <p:nvPicPr>
          <p:cNvPr id="13" name="Picture 12">
            <a:extLst>
              <a:ext uri="{FF2B5EF4-FFF2-40B4-BE49-F238E27FC236}">
                <a16:creationId xmlns:a16="http://schemas.microsoft.com/office/drawing/2014/main" xmlns="" id="{02D94F5E-A020-440E-985E-A4E949D4F595}"/>
              </a:ext>
            </a:extLst>
          </p:cNvPr>
          <p:cNvPicPr>
            <a:picLocks noChangeAspect="1"/>
          </p:cNvPicPr>
          <p:nvPr/>
        </p:nvPicPr>
        <p:blipFill>
          <a:blip r:embed="rId6"/>
          <a:stretch>
            <a:fillRect/>
          </a:stretch>
        </p:blipFill>
        <p:spPr>
          <a:xfrm>
            <a:off x="4506353" y="757495"/>
            <a:ext cx="3532748" cy="4108238"/>
          </a:xfrm>
          <a:prstGeom prst="rect">
            <a:avLst/>
          </a:prstGeom>
        </p:spPr>
      </p:pic>
      <p:pic>
        <p:nvPicPr>
          <p:cNvPr id="15" name="Picture 14">
            <a:extLst>
              <a:ext uri="{FF2B5EF4-FFF2-40B4-BE49-F238E27FC236}">
                <a16:creationId xmlns:a16="http://schemas.microsoft.com/office/drawing/2014/main" xmlns="" id="{9ECC30A7-7B99-4CB1-99E5-C17EAB8FB2B4}"/>
              </a:ext>
            </a:extLst>
          </p:cNvPr>
          <p:cNvPicPr>
            <a:picLocks noChangeAspect="1"/>
          </p:cNvPicPr>
          <p:nvPr/>
        </p:nvPicPr>
        <p:blipFill>
          <a:blip r:embed="rId7"/>
          <a:stretch>
            <a:fillRect/>
          </a:stretch>
        </p:blipFill>
        <p:spPr>
          <a:xfrm>
            <a:off x="8474643" y="757495"/>
            <a:ext cx="3403032" cy="4108237"/>
          </a:xfrm>
          <a:prstGeom prst="rect">
            <a:avLst/>
          </a:prstGeom>
        </p:spPr>
      </p:pic>
      <p:sp>
        <p:nvSpPr>
          <p:cNvPr id="22" name="Rectangle: Rounded Corners 21">
            <a:extLst>
              <a:ext uri="{FF2B5EF4-FFF2-40B4-BE49-F238E27FC236}">
                <a16:creationId xmlns:a16="http://schemas.microsoft.com/office/drawing/2014/main" xmlns="" id="{13249F23-BB2A-46BF-814B-9EFDF59FADCB}"/>
              </a:ext>
            </a:extLst>
          </p:cNvPr>
          <p:cNvSpPr/>
          <p:nvPr/>
        </p:nvSpPr>
        <p:spPr>
          <a:xfrm>
            <a:off x="1884556" y="6028495"/>
            <a:ext cx="7984273"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dirty="0" err="1">
                <a:latin typeface="+mj-lt"/>
                <a:cs typeface="Times New Roman" pitchFamily="18" charset="0"/>
              </a:rPr>
              <a:t>Các</a:t>
            </a:r>
            <a:r>
              <a:rPr lang="vi-VN" sz="3200" dirty="0">
                <a:latin typeface="+mj-lt"/>
                <a:cs typeface="Times New Roman" pitchFamily="18" charset="0"/>
              </a:rPr>
              <a:t> </a:t>
            </a:r>
            <a:r>
              <a:rPr lang="vi-VN" sz="3200" dirty="0" err="1">
                <a:latin typeface="+mj-lt"/>
                <a:cs typeface="Times New Roman" pitchFamily="18" charset="0"/>
              </a:rPr>
              <a:t>bạn</a:t>
            </a:r>
            <a:r>
              <a:rPr lang="vi-VN" sz="3200" dirty="0">
                <a:latin typeface="+mj-lt"/>
                <a:cs typeface="Times New Roman" pitchFamily="18" charset="0"/>
              </a:rPr>
              <a:t> </a:t>
            </a:r>
            <a:r>
              <a:rPr lang="vi-VN" sz="3200" dirty="0" err="1">
                <a:latin typeface="+mj-lt"/>
                <a:cs typeface="Times New Roman" pitchFamily="18" charset="0"/>
              </a:rPr>
              <a:t>đã</a:t>
            </a:r>
            <a:r>
              <a:rPr lang="vi-VN" sz="3200" dirty="0">
                <a:latin typeface="+mj-lt"/>
                <a:cs typeface="Times New Roman" pitchFamily="18" charset="0"/>
              </a:rPr>
              <a:t> </a:t>
            </a:r>
            <a:r>
              <a:rPr lang="vi-VN" sz="3200" dirty="0" err="1">
                <a:latin typeface="+mj-lt"/>
                <a:cs typeface="Times New Roman" pitchFamily="18" charset="0"/>
              </a:rPr>
              <a:t>nhận</a:t>
            </a:r>
            <a:r>
              <a:rPr lang="vi-VN" sz="3200" dirty="0">
                <a:latin typeface="+mj-lt"/>
                <a:cs typeface="Times New Roman" pitchFamily="18" charset="0"/>
              </a:rPr>
              <a:t> </a:t>
            </a:r>
            <a:r>
              <a:rPr lang="vi-VN" sz="3200" dirty="0" err="1">
                <a:latin typeface="+mj-lt"/>
                <a:cs typeface="Times New Roman" pitchFamily="18" charset="0"/>
              </a:rPr>
              <a:t>lỗi</a:t>
            </a:r>
            <a:r>
              <a:rPr lang="vi-VN" sz="3200" dirty="0">
                <a:latin typeface="+mj-lt"/>
                <a:cs typeface="Times New Roman" pitchFamily="18" charset="0"/>
              </a:rPr>
              <a:t> </a:t>
            </a:r>
            <a:r>
              <a:rPr lang="vi-VN" sz="3200" dirty="0" err="1">
                <a:latin typeface="+mj-lt"/>
                <a:cs typeface="Times New Roman" pitchFamily="18" charset="0"/>
              </a:rPr>
              <a:t>và</a:t>
            </a:r>
            <a:r>
              <a:rPr lang="vi-VN" sz="3200" dirty="0">
                <a:latin typeface="+mj-lt"/>
                <a:cs typeface="Times New Roman" pitchFamily="18" charset="0"/>
              </a:rPr>
              <a:t> </a:t>
            </a:r>
            <a:r>
              <a:rPr lang="vi-VN" sz="3200" dirty="0" err="1">
                <a:latin typeface="+mj-lt"/>
                <a:cs typeface="Times New Roman" pitchFamily="18" charset="0"/>
              </a:rPr>
              <a:t>sửa</a:t>
            </a:r>
            <a:r>
              <a:rPr lang="vi-VN" sz="3200" dirty="0">
                <a:latin typeface="+mj-lt"/>
                <a:cs typeface="Times New Roman" pitchFamily="18" charset="0"/>
              </a:rPr>
              <a:t> </a:t>
            </a:r>
            <a:r>
              <a:rPr lang="vi-VN" sz="3200" dirty="0" err="1">
                <a:latin typeface="+mj-lt"/>
                <a:cs typeface="Times New Roman" pitchFamily="18" charset="0"/>
              </a:rPr>
              <a:t>lỗi</a:t>
            </a:r>
            <a:r>
              <a:rPr lang="vi-VN" sz="3200" dirty="0">
                <a:latin typeface="+mj-lt"/>
                <a:cs typeface="Times New Roman" pitchFamily="18" charset="0"/>
              </a:rPr>
              <a:t> như </a:t>
            </a:r>
            <a:r>
              <a:rPr lang="vi-VN" sz="3200" dirty="0" err="1">
                <a:latin typeface="+mj-lt"/>
                <a:cs typeface="Times New Roman" pitchFamily="18" charset="0"/>
              </a:rPr>
              <a:t>thế</a:t>
            </a:r>
            <a:r>
              <a:rPr lang="vi-VN" sz="3200" dirty="0">
                <a:latin typeface="+mj-lt"/>
                <a:cs typeface="Times New Roman" pitchFamily="18" charset="0"/>
              </a:rPr>
              <a:t> </a:t>
            </a:r>
            <a:r>
              <a:rPr lang="vi-VN" sz="3200" dirty="0" err="1">
                <a:latin typeface="+mj-lt"/>
                <a:cs typeface="Times New Roman" pitchFamily="18" charset="0"/>
              </a:rPr>
              <a:t>nào</a:t>
            </a:r>
            <a:r>
              <a:rPr lang="vi-VN" sz="3200" dirty="0">
                <a:latin typeface="+mj-lt"/>
                <a:cs typeface="Times New Roman" pitchFamily="18" charset="0"/>
              </a:rPr>
              <a:t>?</a:t>
            </a:r>
            <a:endParaRPr lang="en-US" sz="3200" dirty="0">
              <a:latin typeface="+mj-lt"/>
              <a:cs typeface="Times New Roman" pitchFamily="18" charset="0"/>
            </a:endParaRPr>
          </a:p>
        </p:txBody>
      </p:sp>
    </p:spTree>
    <p:extLst>
      <p:ext uri="{BB962C8B-B14F-4D97-AF65-F5344CB8AC3E}">
        <p14:creationId xmlns:p14="http://schemas.microsoft.com/office/powerpoint/2010/main" val="378190246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2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542</Words>
  <Application>Microsoft Office PowerPoint</Application>
  <PresentationFormat>Custom</PresentationFormat>
  <Paragraphs>60</Paragraphs>
  <Slides>20</Slides>
  <Notes>12</Notes>
  <HiddenSlides>0</HiddenSlides>
  <MMClips>1</MMClips>
  <ScaleCrop>false</ScaleCrop>
  <HeadingPairs>
    <vt:vector size="4" baseType="variant">
      <vt:variant>
        <vt:lpstr>Theme</vt:lpstr>
      </vt:variant>
      <vt:variant>
        <vt:i4>11</vt:i4>
      </vt:variant>
      <vt:variant>
        <vt:lpstr>Slide Titles</vt:lpstr>
      </vt:variant>
      <vt:variant>
        <vt:i4>20</vt:i4>
      </vt:variant>
    </vt:vector>
  </HeadingPairs>
  <TitlesOfParts>
    <vt:vector size="31" baseType="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40</cp:revision>
  <dcterms:created xsi:type="dcterms:W3CDTF">2021-06-19T01:14:02Z</dcterms:created>
  <dcterms:modified xsi:type="dcterms:W3CDTF">2021-11-19T03:33:48Z</dcterms:modified>
</cp:coreProperties>
</file>