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  <p:sldMasterId id="2147483691" r:id="rId4"/>
    <p:sldMasterId id="2147483697" r:id="rId5"/>
    <p:sldMasterId id="2147483709" r:id="rId6"/>
  </p:sldMasterIdLst>
  <p:notesMasterIdLst>
    <p:notesMasterId r:id="rId21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B0B8D-E410-449E-AEA2-9688EE23D5D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E298E-5714-4D32-BB47-544919FE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58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155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102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BDF33-A474-4D83-A281-C1FAE15CE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85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21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BDF33-A474-4D83-A281-C1FAE15CE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7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BDF33-A474-4D83-A281-C1FAE15CE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443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67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59500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031625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40566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70824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046567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32177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680244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16147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506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9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3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10501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8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15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96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8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7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49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9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16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28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503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22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287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388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19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852351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220431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681561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77751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191553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48375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97737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059721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311026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815918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004454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89497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075141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23375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45148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137572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31707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3757403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571476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03028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151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65808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433588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7995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533409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036887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704251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025284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25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10600030101010101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4F397-75E6-45EE-9A96-566CB1383299}"/>
              </a:ext>
            </a:extLst>
          </p:cNvPr>
          <p:cNvSpPr txBox="1"/>
          <p:nvPr userDrawn="1"/>
        </p:nvSpPr>
        <p:spPr>
          <a:xfrm>
            <a:off x="9362141" y="21045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-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1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307E66B9-BCF8-4136-8EBE-6BC0A5CB01C3}"/>
              </a:ext>
            </a:extLst>
          </p:cNvPr>
          <p:cNvSpPr txBox="1"/>
          <p:nvPr userDrawn="1"/>
        </p:nvSpPr>
        <p:spPr>
          <a:xfrm>
            <a:off x="9389481" y="6623392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ea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ea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ea"/>
              </a:rPr>
              <a:t> -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3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10C2A-8BD2-4CB8-A82F-6E651EDAC849}"/>
              </a:ext>
            </a:extLst>
          </p:cNvPr>
          <p:cNvSpPr txBox="1"/>
          <p:nvPr userDrawn="1"/>
        </p:nvSpPr>
        <p:spPr>
          <a:xfrm>
            <a:off x="9001657" y="6623863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-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8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748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129665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79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3.33333E-6 L 4.37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4C7FD-00B3-40B2-A884-82AC6719C208}"/>
              </a:ext>
            </a:extLst>
          </p:cNvPr>
          <p:cNvSpPr txBox="1"/>
          <p:nvPr/>
        </p:nvSpPr>
        <p:spPr>
          <a:xfrm>
            <a:off x="1707614" y="110169"/>
            <a:ext cx="1039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24F4B-F204-4E7B-9C57-3091FB2B5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754" y="1883885"/>
            <a:ext cx="8555794" cy="405814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D29F040-3CB7-4466-B6C7-B511D138478E}"/>
              </a:ext>
            </a:extLst>
          </p:cNvPr>
          <p:cNvSpPr/>
          <p:nvPr/>
        </p:nvSpPr>
        <p:spPr>
          <a:xfrm>
            <a:off x="2490860" y="1182085"/>
            <a:ext cx="5209930" cy="253637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</a:t>
            </a:r>
          </a:p>
        </p:txBody>
      </p:sp>
    </p:spTree>
    <p:extLst>
      <p:ext uri="{BB962C8B-B14F-4D97-AF65-F5344CB8AC3E}">
        <p14:creationId xmlns:p14="http://schemas.microsoft.com/office/powerpoint/2010/main" val="104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011ABF-C1D0-4706-B8B6-92D5CA8DD276}"/>
              </a:ext>
            </a:extLst>
          </p:cNvPr>
          <p:cNvSpPr txBox="1"/>
          <p:nvPr/>
        </p:nvSpPr>
        <p:spPr>
          <a:xfrm>
            <a:off x="805543" y="223024"/>
            <a:ext cx="1138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nói và đáp lời đề nghị chơi một trò chơi.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09055D3-7736-43FC-B1A7-47B92322C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1148273" y="3634734"/>
            <a:ext cx="1966025" cy="266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01AF0E0-0B33-4DA7-9380-D0DBD9697129}"/>
              </a:ext>
            </a:extLst>
          </p:cNvPr>
          <p:cNvSpPr/>
          <p:nvPr/>
        </p:nvSpPr>
        <p:spPr>
          <a:xfrm>
            <a:off x="1502229" y="1110344"/>
            <a:ext cx="4746171" cy="2331264"/>
          </a:xfrm>
          <a:prstGeom prst="cloudCallout">
            <a:avLst>
              <a:gd name="adj1" fmla="val -51602"/>
              <a:gd name="adj2" fmla="val 65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Cậu có thể chơi nhảy dây cùng tớ không?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F03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5646CF-D7E2-4453-9219-2642169C7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8273225" y="4189907"/>
            <a:ext cx="2308523" cy="216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3D6ACBE-7733-4327-BE15-0ABC10C11D01}"/>
              </a:ext>
            </a:extLst>
          </p:cNvPr>
          <p:cNvSpPr/>
          <p:nvPr/>
        </p:nvSpPr>
        <p:spPr>
          <a:xfrm>
            <a:off x="6248400" y="1545771"/>
            <a:ext cx="4333348" cy="1883229"/>
          </a:xfrm>
          <a:prstGeom prst="cloudCallout">
            <a:avLst>
              <a:gd name="adj1" fmla="val 20112"/>
              <a:gd name="adj2" fmla="val 8913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 chứ, mình cùng chơi nào.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F03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64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76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315198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8012" y="1557468"/>
            <a:ext cx="10370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5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6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F45DB71F-5DED-4387-9307-8FCD9F6C148D}"/>
              </a:ext>
            </a:extLst>
          </p:cNvPr>
          <p:cNvSpPr/>
          <p:nvPr/>
        </p:nvSpPr>
        <p:spPr>
          <a:xfrm>
            <a:off x="9317228" y="27432"/>
            <a:ext cx="2874772" cy="315976"/>
          </a:xfrm>
          <a:prstGeom prst="roundRect">
            <a:avLst/>
          </a:prstGeom>
          <a:solidFill>
            <a:srgbClr val="9AD2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2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8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3.33333E-6 L 4.583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CCCB4B-84D8-4156-BC01-5EA2C6A227BD}"/>
              </a:ext>
            </a:extLst>
          </p:cNvPr>
          <p:cNvSpPr txBox="1"/>
          <p:nvPr/>
        </p:nvSpPr>
        <p:spPr>
          <a:xfrm>
            <a:off x="2466753" y="297712"/>
            <a:ext cx="7555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E9332-9A69-4C92-8C05-DF6713971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05" y="3406585"/>
            <a:ext cx="1675691" cy="2494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7C937C-BF06-44F3-80E8-B6DB364F7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003" y="3429000"/>
            <a:ext cx="2067147" cy="2387686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2A8BB079-6A84-48A6-8AA2-2F250E01D2FD}"/>
              </a:ext>
            </a:extLst>
          </p:cNvPr>
          <p:cNvSpPr/>
          <p:nvPr/>
        </p:nvSpPr>
        <p:spPr>
          <a:xfrm>
            <a:off x="2541181" y="1584251"/>
            <a:ext cx="3912782" cy="2052084"/>
          </a:xfrm>
          <a:prstGeom prst="cloudCallout">
            <a:avLst>
              <a:gd name="adj1" fmla="val -60393"/>
              <a:gd name="adj2" fmla="val 5676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C03ECD6-C4C9-4410-9DBF-FB09652DF9F7}"/>
              </a:ext>
            </a:extLst>
          </p:cNvPr>
          <p:cNvSpPr/>
          <p:nvPr/>
        </p:nvSpPr>
        <p:spPr>
          <a:xfrm>
            <a:off x="6453963" y="1584250"/>
            <a:ext cx="4572000" cy="1632027"/>
          </a:xfrm>
          <a:prstGeom prst="cloudCallout">
            <a:avLst>
              <a:gd name="adj1" fmla="val 16509"/>
              <a:gd name="adj2" fmla="val 774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cảm ơn ạ.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1F051F-1FED-4668-9AB9-D4F61A3E8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30" y="3551880"/>
            <a:ext cx="1645972" cy="2264806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694B144F-4949-4F97-9B12-0074B217988A}"/>
              </a:ext>
            </a:extLst>
          </p:cNvPr>
          <p:cNvSpPr/>
          <p:nvPr/>
        </p:nvSpPr>
        <p:spPr>
          <a:xfrm>
            <a:off x="2541181" y="1564099"/>
            <a:ext cx="3912782" cy="2052084"/>
          </a:xfrm>
          <a:prstGeom prst="cloudCallout">
            <a:avLst>
              <a:gd name="adj1" fmla="val -60393"/>
              <a:gd name="adj2" fmla="val 5676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A3A2656E-6CFA-477A-8048-31B1D4984FA1}"/>
              </a:ext>
            </a:extLst>
          </p:cNvPr>
          <p:cNvSpPr/>
          <p:nvPr/>
        </p:nvSpPr>
        <p:spPr>
          <a:xfrm>
            <a:off x="6596743" y="1518192"/>
            <a:ext cx="4312260" cy="1632027"/>
          </a:xfrm>
          <a:prstGeom prst="cloudCallout">
            <a:avLst>
              <a:gd name="adj1" fmla="val 16509"/>
              <a:gd name="adj2" fmla="val 774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cảm ơn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83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27B1D5-CC47-44CF-BA2F-7B5F0C3CCB01}"/>
              </a:ext>
            </a:extLst>
          </p:cNvPr>
          <p:cNvSpPr txBox="1"/>
          <p:nvPr/>
        </p:nvSpPr>
        <p:spPr>
          <a:xfrm>
            <a:off x="1170432" y="97971"/>
            <a:ext cx="9824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 được trời đặt tên, cái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dáng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 khảnh, lá nhỏ xíu đã giới thiệu về mình như thế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39699-7513-4C27-B51D-6AC855677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835" y="2566987"/>
            <a:ext cx="7394330" cy="3507242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BE6FEE0-7611-4C12-AED4-29CB2B28A7C5}"/>
              </a:ext>
            </a:extLst>
          </p:cNvPr>
          <p:cNvSpPr/>
          <p:nvPr/>
        </p:nvSpPr>
        <p:spPr>
          <a:xfrm>
            <a:off x="2398835" y="1298300"/>
            <a:ext cx="5090536" cy="279473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Thưa trời, khi nấu canh riêu cá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chả cá, chả mực mà không có con thì mất cả ngon ạ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36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683DF5-D8C5-436F-93A7-AA4C19D34716}"/>
              </a:ext>
            </a:extLst>
          </p:cNvPr>
          <p:cNvSpPr txBox="1"/>
          <p:nvPr/>
        </p:nvSpPr>
        <p:spPr>
          <a:xfrm>
            <a:off x="2577948" y="396607"/>
            <a:ext cx="840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”?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A8D6C141-A281-4934-A988-7120A2721606}"/>
              </a:ext>
            </a:extLst>
          </p:cNvPr>
          <p:cNvSpPr/>
          <p:nvPr/>
        </p:nvSpPr>
        <p:spPr>
          <a:xfrm>
            <a:off x="1630495" y="1311008"/>
            <a:ext cx="7700791" cy="30957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hấp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nhầm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683DF5-D8C5-436F-93A7-AA4C19D34716}"/>
              </a:ext>
            </a:extLst>
          </p:cNvPr>
          <p:cNvSpPr txBox="1"/>
          <p:nvPr/>
        </p:nvSpPr>
        <p:spPr>
          <a:xfrm>
            <a:off x="1079653" y="396607"/>
            <a:ext cx="9904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808FFD7-E9E7-487E-A4C6-A5A09E7F7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3" y="1841743"/>
            <a:ext cx="5104482" cy="37539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1304" y="1810512"/>
            <a:ext cx="5806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hay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Chúc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mừng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đặc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biệt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đặc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biệt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0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lại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3.33333E-6 L 4.37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4E4B6-05BF-498B-9FEE-213E6679C05A}"/>
              </a:ext>
            </a:extLst>
          </p:cNvPr>
          <p:cNvSpPr/>
          <p:nvPr/>
        </p:nvSpPr>
        <p:spPr>
          <a:xfrm>
            <a:off x="677002" y="809752"/>
            <a:ext cx="10807114" cy="57783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tí xíu, chú có ích gì để ta đặt tên nào? – Trời hỏi.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 liền thưa: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-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Thưa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trời, khi nấu canh riêu cá hoặc làm chả cá, chả mực mà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mất cả ngon ạ.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-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 ta nghĩ cho một cái tên. Tên chú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thì…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là…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thì…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 đang suy nghĩ, cây nhỏ đã chạy đi xa rồi. Nó mừng rỡ khoe với bạn bè: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-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 tên cho tôi là cây “thì là” đấy!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vi-VN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thì là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– Trịnh Mạnh kể)</a:t>
            </a: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F45DB71F-5DED-4387-9307-8FCD9F6C148D}"/>
              </a:ext>
            </a:extLst>
          </p:cNvPr>
          <p:cNvSpPr/>
          <p:nvPr/>
        </p:nvSpPr>
        <p:spPr>
          <a:xfrm>
            <a:off x="9317228" y="27432"/>
            <a:ext cx="2874772" cy="315976"/>
          </a:xfrm>
          <a:prstGeom prst="roundRect">
            <a:avLst/>
          </a:prstGeom>
          <a:solidFill>
            <a:srgbClr val="9AD2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Trường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Tiểu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Đức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Giang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C3AD5640-D883-4E36-925D-FDD3E2751A0D}"/>
              </a:ext>
            </a:extLst>
          </p:cNvPr>
          <p:cNvSpPr/>
          <p:nvPr/>
        </p:nvSpPr>
        <p:spPr>
          <a:xfrm>
            <a:off x="8677656" y="-142240"/>
            <a:ext cx="3483864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9200CB-AF9A-4EA0-A1D1-9F6454802E4E}"/>
              </a:ext>
            </a:extLst>
          </p:cNvPr>
          <p:cNvSpPr/>
          <p:nvPr/>
        </p:nvSpPr>
        <p:spPr>
          <a:xfrm>
            <a:off x="812402" y="86557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68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1_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572</Words>
  <Application>Microsoft Office PowerPoint</Application>
  <PresentationFormat>Widescreen</PresentationFormat>
  <Paragraphs>56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微软雅黑</vt:lpstr>
      <vt:lpstr>宋体</vt:lpstr>
      <vt:lpstr>宋体</vt:lpstr>
      <vt:lpstr>Arial</vt:lpstr>
      <vt:lpstr>Arial-Rounded</vt:lpstr>
      <vt:lpstr>Calibri</vt:lpstr>
      <vt:lpstr>Calibri Light</vt:lpstr>
      <vt:lpstr>等线</vt:lpstr>
      <vt:lpstr>等线 Light</vt:lpstr>
      <vt:lpstr>Times New Roman</vt:lpstr>
      <vt:lpstr>Office 主题</vt:lpstr>
      <vt:lpstr>千图网拥有20W+精美PPT模板 更多PPT模板下载至：www.58pic.com/office/ppt​​</vt:lpstr>
      <vt:lpstr>3_Office 主题​​</vt:lpstr>
      <vt:lpstr>包图主题2</vt:lpstr>
      <vt:lpstr>1_千图网拥有20W+精美PPT模板 更多PPT模板下载至：www.58pic.com/office/ppt​​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2022-03-08T07:04:38Z</dcterms:created>
  <dcterms:modified xsi:type="dcterms:W3CDTF">2022-03-08T07:06:15Z</dcterms:modified>
</cp:coreProperties>
</file>