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22"/>
  </p:notesMasterIdLst>
  <p:sldIdLst>
    <p:sldId id="296" r:id="rId2"/>
    <p:sldId id="325" r:id="rId3"/>
    <p:sldId id="326" r:id="rId4"/>
    <p:sldId id="327" r:id="rId5"/>
    <p:sldId id="328" r:id="rId6"/>
    <p:sldId id="329" r:id="rId7"/>
    <p:sldId id="330" r:id="rId8"/>
    <p:sldId id="331" r:id="rId9"/>
    <p:sldId id="297" r:id="rId10"/>
    <p:sldId id="316" r:id="rId11"/>
    <p:sldId id="332" r:id="rId12"/>
    <p:sldId id="333" r:id="rId13"/>
    <p:sldId id="346" r:id="rId14"/>
    <p:sldId id="278" r:id="rId15"/>
    <p:sldId id="334" r:id="rId16"/>
    <p:sldId id="335" r:id="rId17"/>
    <p:sldId id="312" r:id="rId18"/>
    <p:sldId id="337" r:id="rId19"/>
    <p:sldId id="347" r:id="rId20"/>
    <p:sldId id="34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171BB9"/>
    <a:srgbClr val="E5F2FF"/>
    <a:srgbClr val="17CB35"/>
    <a:srgbClr val="D1E4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4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64" y="66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B7DDE-870D-4822-9047-7B201A2AC9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47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10</a:t>
            </a:fld>
            <a:endParaRPr lang="en-US" altLang="x-none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66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18" Type="http://schemas.microsoft.com/office/2007/relationships/hdphoto" Target="../media/hdphoto7.wdp"/><Relationship Id="rId26" Type="http://schemas.openxmlformats.org/officeDocument/2006/relationships/slide" Target="slide7.xml"/><Relationship Id="rId3" Type="http://schemas.openxmlformats.org/officeDocument/2006/relationships/image" Target="../media/image9.jp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5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4.png"/><Relationship Id="rId24" Type="http://schemas.openxmlformats.org/officeDocument/2006/relationships/slide" Target="slide5.xml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23" Type="http://schemas.openxmlformats.org/officeDocument/2006/relationships/slide" Target="slide6.xml"/><Relationship Id="rId28" Type="http://schemas.openxmlformats.org/officeDocument/2006/relationships/slide" Target="slide9.xml"/><Relationship Id="rId10" Type="http://schemas.microsoft.com/office/2007/relationships/hdphoto" Target="../media/hdphoto3.wdp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16910" y="3200798"/>
            <a:ext cx="6247900" cy="152016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480604" y="6105544"/>
            <a:ext cx="5535625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Nguyễn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Kiều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 An</a:t>
            </a:r>
            <a:endParaRPr lang="zh-CN" altLang="en-US" sz="3200" b="1" dirty="0">
              <a:solidFill>
                <a:srgbClr val="C00000"/>
              </a:solidFill>
              <a:latin typeface="HP001 4 hàng" panose="020B060305030202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726454" y="182973"/>
            <a:ext cx="6739091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HỌC ĐỨC GIANG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388018" y="1413440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04853F-D9F9-49EB-A5B1-97B74DF24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13" y="237162"/>
            <a:ext cx="11629773" cy="4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3F02B-0BB0-42BD-9000-85ACEC2D0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1" y="5103674"/>
            <a:ext cx="119950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Đôi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vẹt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ríu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rít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mãi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không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hết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chuyện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8AC378-6D8F-4465-AFAE-57E243D9C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272" y="5103671"/>
            <a:ext cx="9488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et</a:t>
            </a:r>
            <a:endParaRPr lang="vi-VN" alt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8D6C3-F1CF-4A9C-8053-86744EFDE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304" y="5103671"/>
            <a:ext cx="8466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it</a:t>
            </a:r>
            <a:endParaRPr lang="vi-VN" alt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DCA483-DA11-48DD-84BA-C99076E29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800" y="5103671"/>
            <a:ext cx="9488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êt</a:t>
            </a:r>
            <a:endParaRPr lang="en-US" altLang="vi-VN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0EBB43-67AE-49D2-99FF-FC935B061F35}"/>
              </a:ext>
            </a:extLst>
          </p:cNvPr>
          <p:cNvSpPr/>
          <p:nvPr/>
        </p:nvSpPr>
        <p:spPr>
          <a:xfrm>
            <a:off x="558788" y="180063"/>
            <a:ext cx="1427967" cy="58441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Đọc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407E38-E482-4184-93AD-83FC5EBF5AAF}"/>
              </a:ext>
            </a:extLst>
          </p:cNvPr>
          <p:cNvSpPr/>
          <p:nvPr/>
        </p:nvSpPr>
        <p:spPr>
          <a:xfrm>
            <a:off x="208059" y="217641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52" y="64217"/>
            <a:ext cx="26511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74469" y="2763474"/>
            <a:ext cx="3080856" cy="1755232"/>
          </a:xfrm>
          <a:prstGeom prst="rect">
            <a:avLst/>
          </a:prstGeom>
          <a:solidFill>
            <a:srgbClr val="D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97829" y="2766241"/>
            <a:ext cx="3080856" cy="1722477"/>
          </a:xfrm>
          <a:prstGeom prst="rect">
            <a:avLst/>
          </a:prstGeom>
          <a:solidFill>
            <a:srgbClr val="D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703217" y="4404955"/>
            <a:ext cx="6304216" cy="2215991"/>
            <a:chOff x="2703217" y="3851310"/>
            <a:chExt cx="6304216" cy="2726048"/>
          </a:xfrm>
          <a:solidFill>
            <a:srgbClr val="D1E4FF"/>
          </a:solidFill>
        </p:grpSpPr>
        <p:sp>
          <p:nvSpPr>
            <p:cNvPr id="8" name="Rectangle 7"/>
            <p:cNvSpPr/>
            <p:nvPr/>
          </p:nvSpPr>
          <p:spPr>
            <a:xfrm>
              <a:off x="2703217" y="4132407"/>
              <a:ext cx="6304216" cy="21292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vẹt</a:t>
              </a:r>
              <a:endParaRPr lang="en-US" sz="13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60918" y="3851310"/>
              <a:ext cx="1779654" cy="2726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38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et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7534B3-45F3-4E2F-9F0E-65FDD9C626BB}"/>
              </a:ext>
            </a:extLst>
          </p:cNvPr>
          <p:cNvSpPr/>
          <p:nvPr/>
        </p:nvSpPr>
        <p:spPr>
          <a:xfrm>
            <a:off x="275851" y="64217"/>
            <a:ext cx="1565292" cy="455060"/>
          </a:xfrm>
          <a:prstGeom prst="roundRect">
            <a:avLst/>
          </a:prstGeom>
          <a:solidFill>
            <a:srgbClr val="FFC000"/>
          </a:solidFill>
          <a:ln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0A40A8B-BFB3-4DB5-92C6-9CAA06AAF26C}"/>
              </a:ext>
            </a:extLst>
          </p:cNvPr>
          <p:cNvSpPr/>
          <p:nvPr/>
        </p:nvSpPr>
        <p:spPr>
          <a:xfrm>
            <a:off x="0" y="64217"/>
            <a:ext cx="551701" cy="455060"/>
          </a:xfrm>
          <a:prstGeom prst="ellipse">
            <a:avLst/>
          </a:prstGeom>
          <a:solidFill>
            <a:srgbClr val="F7F003"/>
          </a:solidFill>
          <a:ln>
            <a:solidFill>
              <a:srgbClr val="F7F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B6C99-72B8-4EF7-A59A-A33E42E93982}"/>
              </a:ext>
            </a:extLst>
          </p:cNvPr>
          <p:cNvSpPr txBox="1"/>
          <p:nvPr/>
        </p:nvSpPr>
        <p:spPr>
          <a:xfrm>
            <a:off x="9317414" y="119363"/>
            <a:ext cx="26511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C78C1-FEA0-4544-8840-542872DFEBD3}"/>
              </a:ext>
            </a:extLst>
          </p:cNvPr>
          <p:cNvSpPr txBox="1"/>
          <p:nvPr/>
        </p:nvSpPr>
        <p:spPr>
          <a:xfrm>
            <a:off x="4672254" y="119363"/>
            <a:ext cx="26511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êt</a:t>
            </a:r>
            <a:endParaRPr lang="en-US" sz="1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6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bldLvl="0" animBg="1"/>
      <p:bldP spid="18" grpId="0" bldLvl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43000" y="1465729"/>
            <a:ext cx="2891118" cy="141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/>
          <p:cNvSpPr/>
          <p:nvPr/>
        </p:nvSpPr>
        <p:spPr>
          <a:xfrm>
            <a:off x="8433633" y="4034369"/>
            <a:ext cx="2891118" cy="141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4764268" y="4053801"/>
            <a:ext cx="2891118" cy="141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8433633" y="1473358"/>
            <a:ext cx="2891118" cy="141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>
            <a:off x="4692049" y="1473358"/>
            <a:ext cx="2891118" cy="141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/>
          <p:cNvSpPr/>
          <p:nvPr/>
        </p:nvSpPr>
        <p:spPr>
          <a:xfrm>
            <a:off x="1143000" y="4036497"/>
            <a:ext cx="2891118" cy="141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: Rounded Corners 4"/>
          <p:cNvSpPr/>
          <p:nvPr/>
        </p:nvSpPr>
        <p:spPr>
          <a:xfrm>
            <a:off x="558788" y="180063"/>
            <a:ext cx="1427967" cy="58441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208059" y="217641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035" y="685071"/>
            <a:ext cx="2978067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két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91399" y="2611163"/>
            <a:ext cx="2756481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tết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1348" y="2547119"/>
            <a:ext cx="308181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nết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9056" y="2606630"/>
            <a:ext cx="2891118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dệt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71092" y="673652"/>
            <a:ext cx="286212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vẹt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6639" y="736946"/>
            <a:ext cx="3297757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sét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108FFB-3FDB-4D0E-AE82-9E5E52C80F97}"/>
              </a:ext>
            </a:extLst>
          </p:cNvPr>
          <p:cNvSpPr txBox="1"/>
          <p:nvPr/>
        </p:nvSpPr>
        <p:spPr>
          <a:xfrm>
            <a:off x="249056" y="4663872"/>
            <a:ext cx="2183902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lít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B95368-F3FF-4C80-8862-95DD4E796C4E}"/>
              </a:ext>
            </a:extLst>
          </p:cNvPr>
          <p:cNvSpPr txBox="1"/>
          <p:nvPr/>
        </p:nvSpPr>
        <p:spPr>
          <a:xfrm>
            <a:off x="4448334" y="4551904"/>
            <a:ext cx="308181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mít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396C38-8771-43B0-A890-38EDF413237C}"/>
              </a:ext>
            </a:extLst>
          </p:cNvPr>
          <p:cNvSpPr txBox="1"/>
          <p:nvPr/>
        </p:nvSpPr>
        <p:spPr>
          <a:xfrm>
            <a:off x="8771092" y="4642035"/>
            <a:ext cx="308181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vít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AFCC98-D62B-48E4-A634-3EC32609F6E0}"/>
              </a:ext>
            </a:extLst>
          </p:cNvPr>
          <p:cNvCxnSpPr>
            <a:cxnSpLocks/>
          </p:cNvCxnSpPr>
          <p:nvPr/>
        </p:nvCxnSpPr>
        <p:spPr>
          <a:xfrm>
            <a:off x="10258927" y="2429864"/>
            <a:ext cx="1225503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A3CA441-0460-46B4-9ECB-D9E5E8B3EB7A}"/>
              </a:ext>
            </a:extLst>
          </p:cNvPr>
          <p:cNvCxnSpPr>
            <a:cxnSpLocks/>
          </p:cNvCxnSpPr>
          <p:nvPr/>
        </p:nvCxnSpPr>
        <p:spPr>
          <a:xfrm>
            <a:off x="5822998" y="4223661"/>
            <a:ext cx="1225503" cy="0"/>
          </a:xfrm>
          <a:prstGeom prst="line">
            <a:avLst/>
          </a:prstGeom>
          <a:ln w="127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AF1448D-8757-441A-B18D-CB4DF9E7893A}"/>
              </a:ext>
            </a:extLst>
          </p:cNvPr>
          <p:cNvCxnSpPr>
            <a:cxnSpLocks/>
          </p:cNvCxnSpPr>
          <p:nvPr/>
        </p:nvCxnSpPr>
        <p:spPr>
          <a:xfrm>
            <a:off x="9975898" y="4261759"/>
            <a:ext cx="1225503" cy="0"/>
          </a:xfrm>
          <a:prstGeom prst="line">
            <a:avLst/>
          </a:prstGeom>
          <a:ln w="127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D472A6B-5D73-4234-B073-8C95BA74C9A5}"/>
              </a:ext>
            </a:extLst>
          </p:cNvPr>
          <p:cNvCxnSpPr>
            <a:cxnSpLocks/>
          </p:cNvCxnSpPr>
          <p:nvPr/>
        </p:nvCxnSpPr>
        <p:spPr>
          <a:xfrm>
            <a:off x="1534027" y="2286003"/>
            <a:ext cx="1225503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FEC71AD-8920-4414-993C-A3E73BD7350B}"/>
              </a:ext>
            </a:extLst>
          </p:cNvPr>
          <p:cNvCxnSpPr>
            <a:cxnSpLocks/>
          </p:cNvCxnSpPr>
          <p:nvPr/>
        </p:nvCxnSpPr>
        <p:spPr>
          <a:xfrm>
            <a:off x="1534027" y="4377066"/>
            <a:ext cx="1225503" cy="0"/>
          </a:xfrm>
          <a:prstGeom prst="line">
            <a:avLst/>
          </a:prstGeom>
          <a:ln w="127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FE6F042-F956-46D5-826F-6D05FADBEEC6}"/>
              </a:ext>
            </a:extLst>
          </p:cNvPr>
          <p:cNvCxnSpPr>
            <a:cxnSpLocks/>
          </p:cNvCxnSpPr>
          <p:nvPr/>
        </p:nvCxnSpPr>
        <p:spPr>
          <a:xfrm>
            <a:off x="5942742" y="2378532"/>
            <a:ext cx="1225503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8E78AF4-6E67-453E-9CF3-4803D2C47BC9}"/>
              </a:ext>
            </a:extLst>
          </p:cNvPr>
          <p:cNvCxnSpPr>
            <a:cxnSpLocks/>
          </p:cNvCxnSpPr>
          <p:nvPr/>
        </p:nvCxnSpPr>
        <p:spPr>
          <a:xfrm>
            <a:off x="1143000" y="6275616"/>
            <a:ext cx="843755" cy="0"/>
          </a:xfrm>
          <a:prstGeom prst="line">
            <a:avLst/>
          </a:prstGeom>
          <a:ln w="127000">
            <a:solidFill>
              <a:srgbClr val="17C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F224122-2E89-4880-8FBF-04114D70CA89}"/>
              </a:ext>
            </a:extLst>
          </p:cNvPr>
          <p:cNvCxnSpPr>
            <a:cxnSpLocks/>
          </p:cNvCxnSpPr>
          <p:nvPr/>
        </p:nvCxnSpPr>
        <p:spPr>
          <a:xfrm>
            <a:off x="10357646" y="6259289"/>
            <a:ext cx="843755" cy="0"/>
          </a:xfrm>
          <a:prstGeom prst="line">
            <a:avLst/>
          </a:prstGeom>
          <a:ln w="127000">
            <a:solidFill>
              <a:srgbClr val="17C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4359462-A382-4AA5-A4BD-B6095DAE08BF}"/>
              </a:ext>
            </a:extLst>
          </p:cNvPr>
          <p:cNvCxnSpPr>
            <a:cxnSpLocks/>
          </p:cNvCxnSpPr>
          <p:nvPr/>
        </p:nvCxnSpPr>
        <p:spPr>
          <a:xfrm>
            <a:off x="6190678" y="6146748"/>
            <a:ext cx="843755" cy="0"/>
          </a:xfrm>
          <a:prstGeom prst="line">
            <a:avLst/>
          </a:prstGeom>
          <a:ln w="127000">
            <a:solidFill>
              <a:srgbClr val="17C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29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" grpId="0"/>
      <p:bldP spid="12" grpId="0"/>
      <p:bldP spid="13" grpId="0"/>
      <p:bldP spid="14" grpId="0"/>
      <p:bldP spid="15" grpId="0"/>
      <p:bldP spid="1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6187" y="2729334"/>
            <a:ext cx="4800600" cy="1189995"/>
          </a:xfrm>
          <a:prstGeom prst="rect">
            <a:avLst/>
          </a:prstGeom>
          <a:solidFill>
            <a:srgbClr val="E5F2FF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vẹt</a:t>
            </a:r>
            <a:endParaRPr lang="en-US" sz="88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01368" y="1598800"/>
            <a:ext cx="2332879" cy="1066800"/>
          </a:xfrm>
          <a:prstGeom prst="rect">
            <a:avLst/>
          </a:prstGeom>
          <a:solidFill>
            <a:srgbClr val="E5F2FF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9" name="Rectangle 8"/>
          <p:cNvSpPr/>
          <p:nvPr/>
        </p:nvSpPr>
        <p:spPr>
          <a:xfrm>
            <a:off x="6330043" y="1598800"/>
            <a:ext cx="2376744" cy="1066800"/>
          </a:xfrm>
          <a:prstGeom prst="rect">
            <a:avLst/>
          </a:prstGeom>
          <a:solidFill>
            <a:srgbClr val="E5F2FF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08662" y="-163286"/>
            <a:ext cx="2590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63743" y="-163286"/>
            <a:ext cx="2590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­it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96148" y="-163286"/>
            <a:ext cx="2590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êt</a:t>
            </a:r>
            <a:endParaRPr lang="en-US" sz="11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0497" y="3845121"/>
            <a:ext cx="9107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két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			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sét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			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vẹt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dệt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			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nết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			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tết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lít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				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mít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			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vịt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B8D0F9-93CA-4F8E-A774-C27C6DAC8F7E}"/>
              </a:ext>
            </a:extLst>
          </p:cNvPr>
          <p:cNvSpPr/>
          <p:nvPr/>
        </p:nvSpPr>
        <p:spPr>
          <a:xfrm>
            <a:off x="5720099" y="2778321"/>
            <a:ext cx="1830974" cy="10668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et</a:t>
            </a:r>
          </a:p>
        </p:txBody>
      </p:sp>
    </p:spTree>
    <p:extLst>
      <p:ext uri="{BB962C8B-B14F-4D97-AF65-F5344CB8AC3E}">
        <p14:creationId xmlns:p14="http://schemas.microsoft.com/office/powerpoint/2010/main" val="2994227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5">
            <a:extLst>
              <a:ext uri="{FF2B5EF4-FFF2-40B4-BE49-F238E27FC236}">
                <a16:creationId xmlns:a16="http://schemas.microsoft.com/office/drawing/2014/main" id="{1644B851-7515-4F29-8FE4-87DD535E1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6000" b="1"/>
          </a:p>
          <a:p>
            <a:pPr eaLnBrk="1" hangingPunct="1">
              <a:spcBef>
                <a:spcPct val="20000"/>
              </a:spcBef>
            </a:pPr>
            <a:endParaRPr lang="en-US" altLang="en-US" sz="6000" b="1"/>
          </a:p>
        </p:txBody>
      </p:sp>
      <p:sp>
        <p:nvSpPr>
          <p:cNvPr id="9218" name="Text Box 19">
            <a:extLst>
              <a:ext uri="{FF2B5EF4-FFF2-40B4-BE49-F238E27FC236}">
                <a16:creationId xmlns:a16="http://schemas.microsoft.com/office/drawing/2014/main" id="{35EA2081-4837-458C-A8C4-96A60AB2F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2743200"/>
            <a:ext cx="175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207AF-82E1-47E6-8522-6ED3D238A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5" r="3288"/>
          <a:stretch/>
        </p:blipFill>
        <p:spPr bwMode="auto">
          <a:xfrm>
            <a:off x="9692743" y="584415"/>
            <a:ext cx="2004015" cy="31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10331D-2CE4-4274-921A-1B9FD7871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6" y="3603497"/>
            <a:ext cx="2857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en-US" sz="6000" b="1" dirty="0"/>
              <a:t>con v</a:t>
            </a:r>
            <a:r>
              <a:rPr lang="en-US" altLang="en-US" sz="6000" b="1" dirty="0"/>
              <a:t>ẹ</a:t>
            </a:r>
            <a:r>
              <a:rPr lang="vi-VN" altLang="en-US" sz="6000" b="1" dirty="0"/>
              <a:t>t</a:t>
            </a:r>
            <a:endParaRPr lang="en-US" altLang="en-US" sz="6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8AC57E-26AB-4CCA-8ECA-A6B6BF5FB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12" y="3541816"/>
            <a:ext cx="2819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6000" b="1" dirty="0" err="1"/>
              <a:t>bồ</a:t>
            </a:r>
            <a:r>
              <a:rPr lang="vi-VN" altLang="en-US" sz="6000" b="1" dirty="0"/>
              <a:t> k</a:t>
            </a:r>
            <a:r>
              <a:rPr lang="en-US" altLang="en-US" sz="6000" b="1" dirty="0"/>
              <a:t>ế</a:t>
            </a:r>
            <a:r>
              <a:rPr lang="vi-VN" altLang="en-US" sz="6000" b="1" dirty="0"/>
              <a:t>t</a:t>
            </a:r>
            <a:endParaRPr lang="en-US" altLang="en-US" sz="6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238E26-0BC9-4F7A-8733-D58D0F8CB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1231" y="3641596"/>
            <a:ext cx="305888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6000" b="1" dirty="0"/>
              <a:t>q</a:t>
            </a:r>
            <a:r>
              <a:rPr lang="vi-VN" altLang="en-US" sz="6000" b="1" dirty="0"/>
              <a:t>u</a:t>
            </a:r>
            <a:r>
              <a:rPr lang="en-US" altLang="en-US" sz="6000" b="1" dirty="0"/>
              <a:t>ả</a:t>
            </a:r>
            <a:r>
              <a:rPr lang="vi-VN" altLang="en-US" sz="6000" b="1" dirty="0"/>
              <a:t> m</a:t>
            </a:r>
            <a:r>
              <a:rPr lang="en-US" altLang="en-US" sz="6000" b="1" dirty="0"/>
              <a:t>í</a:t>
            </a:r>
            <a:r>
              <a:rPr lang="vi-VN" altLang="en-US" sz="6000" b="1" dirty="0"/>
              <a:t>t</a:t>
            </a:r>
            <a:endParaRPr lang="en-US" altLang="en-US" sz="6000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3243DF-F767-4AB1-9F6F-466615475D76}"/>
              </a:ext>
            </a:extLst>
          </p:cNvPr>
          <p:cNvCxnSpPr>
            <a:cxnSpLocks/>
          </p:cNvCxnSpPr>
          <p:nvPr/>
        </p:nvCxnSpPr>
        <p:spPr>
          <a:xfrm>
            <a:off x="1987143" y="4657259"/>
            <a:ext cx="122550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B531ED-A4B1-4DD1-9770-27CC7E951D44}"/>
              </a:ext>
            </a:extLst>
          </p:cNvPr>
          <p:cNvCxnSpPr>
            <a:cxnSpLocks/>
          </p:cNvCxnSpPr>
          <p:nvPr/>
        </p:nvCxnSpPr>
        <p:spPr>
          <a:xfrm>
            <a:off x="5927772" y="4557479"/>
            <a:ext cx="122550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F627D9-0B44-4335-BF77-65AA260AA88A}"/>
              </a:ext>
            </a:extLst>
          </p:cNvPr>
          <p:cNvCxnSpPr>
            <a:cxnSpLocks/>
          </p:cNvCxnSpPr>
          <p:nvPr/>
        </p:nvCxnSpPr>
        <p:spPr>
          <a:xfrm>
            <a:off x="10325600" y="4619160"/>
            <a:ext cx="122550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8C79396-74FB-4681-955F-5FE1DBA39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r="76875"/>
          <a:stretch/>
        </p:blipFill>
        <p:spPr bwMode="auto">
          <a:xfrm>
            <a:off x="587937" y="621993"/>
            <a:ext cx="2139043" cy="31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7EEF64-AEF8-46D9-B6DD-FF517F74F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2" r="38252"/>
          <a:stretch/>
        </p:blipFill>
        <p:spPr bwMode="auto">
          <a:xfrm>
            <a:off x="5078186" y="495300"/>
            <a:ext cx="2602580" cy="31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AF39F81-008F-4C9F-B8E9-8A1985461FCE}"/>
              </a:ext>
            </a:extLst>
          </p:cNvPr>
          <p:cNvSpPr/>
          <p:nvPr/>
        </p:nvSpPr>
        <p:spPr>
          <a:xfrm>
            <a:off x="419264" y="0"/>
            <a:ext cx="1427967" cy="58441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Đọc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43CE13C-BE58-4C79-AE1C-B0D0511D0E97}"/>
              </a:ext>
            </a:extLst>
          </p:cNvPr>
          <p:cNvSpPr/>
          <p:nvPr/>
        </p:nvSpPr>
        <p:spPr>
          <a:xfrm>
            <a:off x="143691" y="43840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F92B1D-1D3C-48F5-AE27-DBB73BB60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583211" y="-2583212"/>
            <a:ext cx="6875522" cy="120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93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500" y="3286125"/>
            <a:ext cx="734688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279313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FD428F-DBE0-4D2D-AEE8-57A27ECDD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1983482" cy="694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BD5DC5-F465-45C0-BCFB-C6AF4BC3A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7205"/>
            <a:ext cx="12034157" cy="45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9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4C6E2-1553-4171-8AE3-C78BE73FF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6" y="0"/>
            <a:ext cx="11535508" cy="663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31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F70EF1-E9CF-4497-A828-A1902B53F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38551" y="-2392541"/>
            <a:ext cx="6714897" cy="116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07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7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2600" y="10510"/>
            <a:ext cx="8534400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HỌC SINH QUA ĐƯỜNG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4038601" y="5213131"/>
            <a:ext cx="2459421" cy="1672406"/>
          </a:xfrm>
          <a:prstGeom prst="rect">
            <a:avLst/>
          </a:prstGeom>
        </p:spPr>
      </p:pic>
      <p:pic>
        <p:nvPicPr>
          <p:cNvPr id="3" name="AnToanGiaoThongBeat-V.A-38933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0200" y="1981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5247" y="5484060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-SGK-TV" pitchFamily="2" charset="0"/>
                <a:cs typeface="Arial-SGK-TV" pitchFamily="2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186754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652" y="2737634"/>
            <a:ext cx="110126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2300789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64"/>
            <a:ext cx="12192000" cy="353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197819" y="3318164"/>
            <a:ext cx="1939393" cy="369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0" y="0"/>
            <a:ext cx="12192000" cy="3318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2058021" y="1485155"/>
            <a:ext cx="799253" cy="164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5479674" y="1496569"/>
            <a:ext cx="914400" cy="1648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46" l="52462" r="98154">
                        <a14:foregroundMark x1="63846" y1="23297" x2="68923" y2="27240"/>
                        <a14:foregroundMark x1="76615" y1="22401" x2="78154" y2="28853"/>
                        <a14:foregroundMark x1="76154" y1="43728" x2="78308" y2="79032"/>
                        <a14:foregroundMark x1="66154" y1="46774" x2="71538" y2="61649"/>
                        <a14:foregroundMark x1="69231" y1="44265" x2="73538" y2="49462"/>
                        <a14:foregroundMark x1="78462" y1="44444" x2="79077" y2="54122"/>
                        <a14:foregroundMark x1="72000" y1="43907" x2="69385" y2="55914"/>
                        <a14:foregroundMark x1="83538" y1="46595" x2="84615" y2="50717"/>
                        <a14:foregroundMark x1="84308" y1="60573" x2="82923" y2="63799"/>
                        <a14:foregroundMark x1="67231" y1="60573" x2="67385" y2="62724"/>
                        <a14:foregroundMark x1="65846" y1="47491" x2="64615" y2="51971"/>
                        <a14:foregroundMark x1="73077" y1="65771" x2="70154" y2="75806"/>
                        <a14:foregroundMark x1="73846" y1="48208" x2="73846" y2="57168"/>
                        <a14:foregroundMark x1="80769" y1="49104" x2="81077" y2="52867"/>
                        <a14:foregroundMark x1="71692" y1="82796" x2="71077" y2="92294"/>
                        <a14:foregroundMark x1="70923" y1="88889" x2="65385" y2="94086"/>
                        <a14:foregroundMark x1="83538" y1="80645" x2="83692" y2="90860"/>
                        <a14:foregroundMark x1="83231" y1="88172" x2="81077" y2="90502"/>
                        <a14:foregroundMark x1="85692" y1="89606" x2="83385" y2="91756"/>
                        <a14:foregroundMark x1="82615" y1="92832" x2="80154" y2="94265"/>
                        <a14:foregroundMark x1="80000" y1="94444" x2="79231" y2="93728"/>
                        <a14:foregroundMark x1="68615" y1="94265" x2="70769" y2="92832"/>
                        <a14:foregroundMark x1="73077" y1="91935" x2="72000" y2="91398"/>
                        <a14:foregroundMark x1="78000" y1="20072" x2="78154" y2="2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0" b="92"/>
          <a:stretch/>
        </p:blipFill>
        <p:spPr>
          <a:xfrm>
            <a:off x="3231369" y="1485156"/>
            <a:ext cx="945163" cy="1689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9" b="97312" l="308" r="50154">
                        <a14:foregroundMark x1="26308" y1="47491" x2="38462" y2="80287"/>
                        <a14:foregroundMark x1="35231" y1="48387" x2="24769" y2="63799"/>
                        <a14:foregroundMark x1="22462" y1="52509" x2="26923" y2="62545"/>
                        <a14:foregroundMark x1="22615" y1="48566" x2="15846" y2="58244"/>
                        <a14:foregroundMark x1="31077" y1="47849" x2="31385" y2="52509"/>
                        <a14:foregroundMark x1="35231" y1="27419" x2="35692" y2="33513"/>
                        <a14:foregroundMark x1="21538" y1="27599" x2="26923" y2="30466"/>
                        <a14:foregroundMark x1="38154" y1="48925" x2="40769" y2="54301"/>
                        <a14:foregroundMark x1="40769" y1="85125" x2="43846" y2="94086"/>
                        <a14:foregroundMark x1="29538" y1="84229" x2="29846" y2="92652"/>
                        <a14:foregroundMark x1="23077" y1="94265" x2="31077" y2="93190"/>
                        <a14:foregroundMark x1="23538" y1="92832" x2="27846" y2="89606"/>
                        <a14:foregroundMark x1="25538" y1="90502" x2="26615" y2="89068"/>
                        <a14:foregroundMark x1="41077" y1="91039" x2="42154" y2="96237"/>
                        <a14:foregroundMark x1="43538" y1="89785" x2="45692" y2="9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2"/>
          <a:stretch/>
        </p:blipFill>
        <p:spPr>
          <a:xfrm>
            <a:off x="6553200" y="1295401"/>
            <a:ext cx="1101803" cy="1849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4184276" y="1265778"/>
            <a:ext cx="1295399" cy="19089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2018081" y="3496235"/>
            <a:ext cx="2743200" cy="234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081" y="4806223"/>
            <a:ext cx="3233737" cy="22963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26813" y="3553564"/>
            <a:ext cx="1333273" cy="36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455684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Flowchart: Connector 20">
            <a:hlinkClick r:id="rId24" action="ppaction://hlinksldjump"/>
          </p:cNvPr>
          <p:cNvSpPr/>
          <p:nvPr/>
        </p:nvSpPr>
        <p:spPr>
          <a:xfrm>
            <a:off x="350520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Flowchart: Connector 21">
            <a:hlinkClick r:id="rId25" action="ppaction://hlinksldjump"/>
          </p:cNvPr>
          <p:cNvSpPr/>
          <p:nvPr/>
        </p:nvSpPr>
        <p:spPr>
          <a:xfrm>
            <a:off x="2217392" y="3343835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Flowchart: Connector 22">
            <a:hlinkClick r:id="rId26" action="ppaction://hlinksldjump"/>
          </p:cNvPr>
          <p:cNvSpPr/>
          <p:nvPr/>
        </p:nvSpPr>
        <p:spPr>
          <a:xfrm>
            <a:off x="5893843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Flowchart: Connector 23">
            <a:hlinkClick r:id="rId27" action="ppaction://hlinksldjump"/>
          </p:cNvPr>
          <p:cNvSpPr/>
          <p:nvPr/>
        </p:nvSpPr>
        <p:spPr>
          <a:xfrm>
            <a:off x="7174470" y="3319696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8" name="Right Arrow 17">
            <a:hlinkClick r:id="rId28" action="ppaction://hlinksldjump"/>
          </p:cNvPr>
          <p:cNvSpPr/>
          <p:nvPr/>
        </p:nvSpPr>
        <p:spPr>
          <a:xfrm>
            <a:off x="10974730" y="0"/>
            <a:ext cx="1217270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9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63477 -0.0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45" y="-8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-0.6487 -0.0055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3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6089E-6 L -0.00504 1.17995 " pathEditMode="relative" rAng="0" ptsTypes="AA">
                                      <p:cBhvr>
                                        <p:cTn id="42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58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00579 L 0.01979 0.00579 C 0.04336 0.00579 0.07292 0.35116 0.07292 0.63056 L 0.07292 1.25556 " pathEditMode="relative" rAng="0" ptsTypes="AAAA">
                                      <p:cBhvr>
                                        <p:cTn id="4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1 L -0.10591 0.00971 C -0.14237 0.00971 -0.18681 0.36201 -0.18681 0.64746 L -0.18681 1.28498 " pathEditMode="relative" rAng="0" ptsTypes="FfFF">
                                      <p:cBhvr>
                                        <p:cTn id="52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63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41 0.00601 L -0.10703 0.00601 C -0.1724 0.00601 -0.2526 0.35671 -0.2526 0.64143 L -0.2526 1.27662 " pathEditMode="relative" rAng="0" ptsTypes="AAAA">
                                      <p:cBhvr>
                                        <p:cTn id="57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6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83 -0.00324 L -0.14922 -0.00324 C -0.23932 -0.00324 -0.35013 0.28079 -0.35013 0.51158 L -0.35013 1.02801 " pathEditMode="relative" rAng="0" ptsTypes="AAAA">
                                      <p:cBhvr>
                                        <p:cTn id="62" dur="5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5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901338" y="0"/>
            <a:ext cx="10236016" cy="5925467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95341" y="592546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68598" y="2962733"/>
            <a:ext cx="77014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lác</a:t>
            </a:r>
            <a:r>
              <a:rPr lang="en-US" sz="11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đác</a:t>
            </a:r>
            <a:endParaRPr lang="en-US" sz="115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88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770709" y="0"/>
            <a:ext cx="10750731" cy="5944765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62254" y="594476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2127" y="2447613"/>
            <a:ext cx="640111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dirty="0" err="1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giấc</a:t>
            </a:r>
            <a:r>
              <a:rPr lang="en-US" sz="13800" dirty="0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13800" dirty="0" err="1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mơ</a:t>
            </a:r>
            <a:endParaRPr lang="en-US" sz="138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76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443190" y="0"/>
            <a:ext cx="10764741" cy="6048074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34278" y="586957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19957" y="2516040"/>
            <a:ext cx="618470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dirty="0" err="1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xúc</a:t>
            </a:r>
            <a:r>
              <a:rPr lang="en-US" sz="13800" dirty="0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13800" dirty="0" err="1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xắc</a:t>
            </a:r>
            <a:endParaRPr lang="en-US" sz="138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772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812513" y="-121919"/>
            <a:ext cx="10566973" cy="6035040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1033231" y="591312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84869" y="2321004"/>
            <a:ext cx="77014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13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38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tất</a:t>
            </a:r>
            <a:endParaRPr lang="en-US" sz="138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19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704448" y="222068"/>
            <a:ext cx="10412043" cy="6096160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72527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9721" y="2513454"/>
            <a:ext cx="77014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xay</a:t>
            </a:r>
            <a:r>
              <a:rPr lang="en-US" sz="13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38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bột</a:t>
            </a:r>
            <a:endParaRPr lang="en-US" sz="138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81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852"/>
            <a:ext cx="12192001" cy="6799217"/>
          </a:xfrm>
          <a:prstGeom prst="rect">
            <a:avLst/>
          </a:prstGeom>
        </p:spPr>
      </p:pic>
      <p:pic>
        <p:nvPicPr>
          <p:cNvPr id="25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17513" y="2913333"/>
            <a:ext cx="11956972" cy="2010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1500" b="1" kern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11500" b="1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51: </a:t>
            </a:r>
            <a:r>
              <a:rPr lang="en-US" sz="11500" b="1" kern="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et  </a:t>
            </a:r>
            <a:r>
              <a:rPr lang="en-US" sz="11500" b="1" kern="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êt</a:t>
            </a:r>
            <a:r>
              <a:rPr lang="en-US" sz="11500" b="1" kern="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1169</TotalTime>
  <Words>166</Words>
  <Application>Microsoft Office PowerPoint</Application>
  <PresentationFormat>Widescreen</PresentationFormat>
  <Paragraphs>70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.VnAvant</vt:lpstr>
      <vt:lpstr>Arial</vt:lpstr>
      <vt:lpstr>Arial-SGK-TV</vt:lpstr>
      <vt:lpstr>Calibri</vt:lpstr>
      <vt:lpstr>Chivo Light</vt:lpstr>
      <vt:lpstr>HP001 4 hàng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66</cp:revision>
  <dcterms:created xsi:type="dcterms:W3CDTF">2020-08-13T09:32:00Z</dcterms:created>
  <dcterms:modified xsi:type="dcterms:W3CDTF">2021-12-10T14:08:14Z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