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28" r:id="rId2"/>
  </p:sldMasterIdLst>
  <p:notesMasterIdLst>
    <p:notesMasterId r:id="rId22"/>
  </p:notesMasterIdLst>
  <p:sldIdLst>
    <p:sldId id="271" r:id="rId3"/>
    <p:sldId id="256" r:id="rId4"/>
    <p:sldId id="257" r:id="rId5"/>
    <p:sldId id="259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79" r:id="rId14"/>
    <p:sldId id="281" r:id="rId15"/>
    <p:sldId id="282" r:id="rId16"/>
    <p:sldId id="283" r:id="rId17"/>
    <p:sldId id="284" r:id="rId18"/>
    <p:sldId id="288" r:id="rId19"/>
    <p:sldId id="289" r:id="rId20"/>
    <p:sldId id="290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86636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2-10-05T03:42:14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12005 9252 0,'-49'99'171,"49"-74"-155,0 25-16,0 24 16,0-49-1,-25 25 1,25-26 15,0 26 16,0-25-16,-25-25-15,25 49 0,-74 75-1,49-49-15,-25 49 16,26-74-1,48-50 142,1 0-142,0-25 1,0 0 0,0 0-1,49-49 1,-24-1-1,24-24 1,0 25 0,26-1-1,-26 1 1,1 24 0,-1 50-1,-24-25 16,-26 25-15,1 0 0,25 0-1,-1 0 1,-24 0 0,0 50-1,25 49 1,-50-49-1,0 49 1,0-25 0,0-49-1,0 25 1,0-25 0,-25 24-1,25 1 16,-50 24-15,-24-24 0,24 24-1,-24 26 1,49-76 0,25 1 15,-50 0 0,26 0-15,-26 0-1,25-25-15,-24 49 16,-1-24 0,-25 25-1,51-50 16,-1 24-15,0-24 0,0 0 15,0 0-15,1 0-1,-1 0 1,0 0-1,0 0 17,-24 0-17,24 0 1,0 0-16,-25 0 16,26 0 15,-1 0-16,0 0 1,0 0 62</inkml:trace>
  <inkml:trace contextRef="#ctx0" brushRef="#br0" timeOffset="1249.71">12105 9203 0,'24'0'47,"1"0"-31,25 0-1,-25 0 1,24-25-1,1 25 1,0 0 0,49 0-1,-50 0 1,1 0 0,0 0-1,-26 0 1,1 0-1,0 0 1,0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86636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2-10-05T03:55:00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5085 0,'-25'0'79,"0"0"-64,25 25-15,-25-25 16,-24 49-1,24-49 1,-99 75 0,74-26-1,-49 26 1,74-50 0,-49 24-1,49-49 1,-25 50-1,50-25 17,0 24-17,0-24 1,0 0 0,-24 24-1,-1 26 1,25 24-1,0-24 1,0 24 0,0-50-1,0 26 1,0-26 0,0 1-1,25 24-15,24 1 16,-24-75-1,-25 25 1,50-25 15,-1 49 1,-24-49-17,50 50 1,24-25-1,0 24 1,-49-49 0,24 0-1,-24 0 1,-26 0 0,1 0-1,0 0 1,25 0-1,-1 0 1,1 0 15,49 0-15,-49 0 0,24 0-1,0 0 1,51-25-1,-76 25 1,1-24-16,-1-1 16,1-25-1,-25 50 1,24-25 0,-49 1-1,25-1 1,0-50-1,0 1 1,-25 0 15,0-1-15,0-24 0,0 25-1,0 24 1,0-49-1,-25 24 1,-25-49 0,26 75-1,-1-26 1,-25 26 0,1-26-1,-1 26 1,25 24-1,-24-25 17,-51 1-17,1-1 1,25 25 0,-50 0-1,49 25 1,50 0-1,-24 0 1,24 0 15,0 0 1,0 0-17,1 0 1,-1 0 78,0 0-63,0 0-31,25 25 15,-25-25 48,1 0-47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2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38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60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65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9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022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75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3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625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631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21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391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828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416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592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975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8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519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60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66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16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6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2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0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6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5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6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00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17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709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120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301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281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2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39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01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6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7534"/>
            <a:ext cx="8460432" cy="16389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NHIỆT LIỆT CHÀO MỪNG CÁC </a:t>
            </a:r>
            <a:r>
              <a:rPr lang="en-US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</a:p>
          <a:p>
            <a:pPr algn="ctr"/>
            <a:r>
              <a:rPr lang="en-US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GIỜ HỌC </a:t>
            </a:r>
          </a:p>
          <a:p>
            <a:pPr algn="ctr"/>
            <a:r>
              <a:rPr lang="en-US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7494"/>
            <a:ext cx="5636706" cy="4787670"/>
          </a:xfrm>
        </p:spPr>
      </p:pic>
      <p:sp>
        <p:nvSpPr>
          <p:cNvPr id="6" name="Rounded Rectangle 5"/>
          <p:cNvSpPr/>
          <p:nvPr/>
        </p:nvSpPr>
        <p:spPr>
          <a:xfrm>
            <a:off x="5436096" y="3435846"/>
            <a:ext cx="72008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33" y="1131888"/>
            <a:ext cx="505997" cy="460375"/>
          </a:xfrm>
        </p:spPr>
      </p:pic>
      <p:pic>
        <p:nvPicPr>
          <p:cNvPr id="4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/>
          <a:stretch/>
        </p:blipFill>
        <p:spPr>
          <a:xfrm>
            <a:off x="971600" y="195486"/>
            <a:ext cx="5980669" cy="4761239"/>
          </a:xfrm>
        </p:spPr>
      </p:pic>
      <p:sp>
        <p:nvSpPr>
          <p:cNvPr id="6" name="Rounded Rectangle 5"/>
          <p:cNvSpPr/>
          <p:nvPr/>
        </p:nvSpPr>
        <p:spPr>
          <a:xfrm>
            <a:off x="5148064" y="3363838"/>
            <a:ext cx="576064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5518" t="41455" r="12583" b="16080"/>
          <a:stretch/>
        </p:blipFill>
        <p:spPr>
          <a:xfrm rot="16200000">
            <a:off x="2017516" y="229690"/>
            <a:ext cx="4392488" cy="46121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32040" y="3579862"/>
            <a:ext cx="792088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558062" cy="6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1376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00046"/>
            <a:ext cx="5453242" cy="41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12174" b="11730"/>
          <a:stretch/>
        </p:blipFill>
        <p:spPr>
          <a:xfrm>
            <a:off x="935800" y="224333"/>
            <a:ext cx="4083009" cy="159058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2" y="1779662"/>
            <a:ext cx="3302318" cy="334734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252"/>
            <a:ext cx="4171853" cy="2627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5" y="2619430"/>
            <a:ext cx="4469955" cy="25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26431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r="8130" b="22366"/>
          <a:stretch/>
        </p:blipFill>
        <p:spPr>
          <a:xfrm>
            <a:off x="-2" y="2615218"/>
            <a:ext cx="5759255" cy="2528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55977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" y="1304449"/>
            <a:ext cx="9144000" cy="3839051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17"/>
            <a:ext cx="1571818" cy="7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"/>
          <p:cNvGrpSpPr/>
          <p:nvPr/>
        </p:nvGrpSpPr>
        <p:grpSpPr>
          <a:xfrm>
            <a:off x="239671" y="885153"/>
            <a:ext cx="1332147" cy="485579"/>
            <a:chOff x="1115616" y="1606029"/>
            <a:chExt cx="1332147" cy="485579"/>
          </a:xfrm>
        </p:grpSpPr>
        <p:sp>
          <p:nvSpPr>
            <p:cNvPr id="10" name="Oval 9"/>
            <p:cNvSpPr/>
            <p:nvPr/>
          </p:nvSpPr>
          <p:spPr>
            <a:xfrm>
              <a:off x="1115616" y="1606029"/>
              <a:ext cx="504056" cy="41929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5656" y="1629943"/>
              <a:ext cx="9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3203848" y="2787774"/>
            <a:ext cx="576064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583841" y="3435846"/>
            <a:ext cx="576064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222251" y="3435846"/>
            <a:ext cx="576064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583841" y="4071166"/>
            <a:ext cx="576064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222251" y="4071166"/>
            <a:ext cx="576064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E244B780-AB97-4CFE-936E-62C6B9B1B41D}"/>
                  </a:ext>
                </a:extLst>
              </p14:cNvPr>
              <p14:cNvContentPartPr/>
              <p14:nvPr/>
            </p14:nvContentPartPr>
            <p14:xfrm>
              <a:off x="2795040" y="1812600"/>
              <a:ext cx="598680" cy="554040"/>
            </p14:xfrm>
          </p:contentPart>
        </mc:Choice>
        <mc:Fallback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E244B780-AB97-4CFE-936E-62C6B9B1B4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5680" y="1803240"/>
                <a:ext cx="617400" cy="5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7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4" y="681322"/>
            <a:ext cx="6653472" cy="3575000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508" cy="6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151401" y="712294"/>
            <a:ext cx="1468272" cy="419296"/>
            <a:chOff x="827584" y="1720406"/>
            <a:chExt cx="1744069" cy="491304"/>
          </a:xfrm>
        </p:grpSpPr>
        <p:sp>
          <p:nvSpPr>
            <p:cNvPr id="7" name="Oval 6"/>
            <p:cNvSpPr/>
            <p:nvPr/>
          </p:nvSpPr>
          <p:spPr>
            <a:xfrm>
              <a:off x="827584" y="1720406"/>
              <a:ext cx="576064" cy="49130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1735226"/>
              <a:ext cx="1168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9" y="267494"/>
            <a:ext cx="9171566" cy="4536504"/>
          </a:xfrm>
        </p:spPr>
      </p:pic>
      <p:sp>
        <p:nvSpPr>
          <p:cNvPr id="6" name="Rounded Rectangle 5"/>
          <p:cNvSpPr/>
          <p:nvPr/>
        </p:nvSpPr>
        <p:spPr>
          <a:xfrm>
            <a:off x="899592" y="1718870"/>
            <a:ext cx="7200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52320" y="1718870"/>
            <a:ext cx="7200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16712" y="1719695"/>
            <a:ext cx="7200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47715" y="1719695"/>
            <a:ext cx="7200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36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7" y="10488"/>
            <a:ext cx="9171567" cy="4443958"/>
          </a:xfrm>
        </p:spPr>
      </p:pic>
      <p:sp>
        <p:nvSpPr>
          <p:cNvPr id="6" name="Rounded Rectangle 5"/>
          <p:cNvSpPr/>
          <p:nvPr/>
        </p:nvSpPr>
        <p:spPr>
          <a:xfrm>
            <a:off x="1043608" y="1491630"/>
            <a:ext cx="57606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24328" y="1419622"/>
            <a:ext cx="57606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02815" y="1491630"/>
            <a:ext cx="57606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84168" y="1491630"/>
            <a:ext cx="57606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65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" y="1108779"/>
            <a:ext cx="4344006" cy="247684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8258" y="3572610"/>
            <a:ext cx="8181409" cy="1352374"/>
            <a:chOff x="971600" y="3453305"/>
            <a:chExt cx="6480720" cy="9519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453305"/>
              <a:ext cx="6480720" cy="95197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63" y="1146055"/>
            <a:ext cx="4751407" cy="245141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48716" y="2754984"/>
            <a:ext cx="679243" cy="68086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54562" y="2726287"/>
            <a:ext cx="606312" cy="70984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55776" y="699542"/>
            <a:ext cx="4005098" cy="409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Đếm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48715" y="2754984"/>
            <a:ext cx="679243" cy="68086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60972" y="2726000"/>
            <a:ext cx="606312" cy="70984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379336" cy="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691680" y="16848"/>
            <a:ext cx="1379336" cy="513262"/>
            <a:chOff x="827585" y="1769300"/>
            <a:chExt cx="1353993" cy="442410"/>
          </a:xfrm>
        </p:grpSpPr>
        <p:sp>
          <p:nvSpPr>
            <p:cNvPr id="11" name="Oval 10"/>
            <p:cNvSpPr/>
            <p:nvPr/>
          </p:nvSpPr>
          <p:spPr>
            <a:xfrm>
              <a:off x="827585" y="1778506"/>
              <a:ext cx="436031" cy="43320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9622" y="1769300"/>
              <a:ext cx="1011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846"/>
            <a:ext cx="9144000" cy="21673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27308" y="1556445"/>
            <a:ext cx="504056" cy="4942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12360" y="1556444"/>
            <a:ext cx="504056" cy="4942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62064" y="2653520"/>
            <a:ext cx="504056" cy="4942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11960" y="2522334"/>
            <a:ext cx="504056" cy="4942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56176" y="2574289"/>
            <a:ext cx="453650" cy="4942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" y="1275606"/>
            <a:ext cx="9144000" cy="2592288"/>
          </a:xfrm>
        </p:spPr>
      </p:pic>
      <p:sp>
        <p:nvSpPr>
          <p:cNvPr id="9" name="Rounded Rectangle 8"/>
          <p:cNvSpPr/>
          <p:nvPr/>
        </p:nvSpPr>
        <p:spPr>
          <a:xfrm>
            <a:off x="1187624" y="1275606"/>
            <a:ext cx="4320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00392" y="1275606"/>
            <a:ext cx="4320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47012" y="2571750"/>
            <a:ext cx="4320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26988" y="2539038"/>
            <a:ext cx="4320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8184" y="2552522"/>
            <a:ext cx="4320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03598"/>
            <a:ext cx="9186508" cy="2808312"/>
          </a:xfrm>
        </p:spPr>
      </p:pic>
      <p:sp>
        <p:nvSpPr>
          <p:cNvPr id="6" name="Rounded Rectangle 5"/>
          <p:cNvSpPr/>
          <p:nvPr/>
        </p:nvSpPr>
        <p:spPr>
          <a:xfrm>
            <a:off x="1043608" y="1214620"/>
            <a:ext cx="432048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56376" y="1224914"/>
            <a:ext cx="432048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98327" y="2643758"/>
            <a:ext cx="432048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03215" y="2499742"/>
            <a:ext cx="432048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81909" y="2499742"/>
            <a:ext cx="384043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3108" cy="7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76339" y="871081"/>
            <a:ext cx="1343333" cy="499993"/>
            <a:chOff x="1082598" y="1567701"/>
            <a:chExt cx="1301489" cy="499993"/>
          </a:xfrm>
        </p:grpSpPr>
        <p:sp>
          <p:nvSpPr>
            <p:cNvPr id="11" name="Oval 10"/>
            <p:cNvSpPr/>
            <p:nvPr/>
          </p:nvSpPr>
          <p:spPr>
            <a:xfrm>
              <a:off x="1082598" y="1567701"/>
              <a:ext cx="558120" cy="49999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872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91169"/>
            <a:ext cx="4439270" cy="37724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7238"/>
            <a:ext cx="4999266" cy="3905008"/>
          </a:xfrm>
        </p:spPr>
      </p:pic>
      <p:sp>
        <p:nvSpPr>
          <p:cNvPr id="6" name="Rounded Rectangle 5"/>
          <p:cNvSpPr/>
          <p:nvPr/>
        </p:nvSpPr>
        <p:spPr>
          <a:xfrm>
            <a:off x="4788024" y="3003798"/>
            <a:ext cx="79208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A16CC829-74E2-49AB-A4DE-13016DF8CC8E}"/>
                  </a:ext>
                </a:extLst>
              </p14:cNvPr>
              <p14:cNvContentPartPr/>
              <p14:nvPr/>
            </p14:nvContentPartPr>
            <p14:xfrm>
              <a:off x="4196880" y="3304080"/>
              <a:ext cx="393480" cy="518040"/>
            </p14:xfrm>
          </p:contentPart>
        </mc:Choice>
        <mc:Fallback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A16CC829-74E2-49AB-A4DE-13016DF8CC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7520" y="3294720"/>
                <a:ext cx="412200" cy="5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82" y="267494"/>
            <a:ext cx="5241494" cy="4356854"/>
          </a:xfrm>
        </p:spPr>
      </p:pic>
      <p:sp>
        <p:nvSpPr>
          <p:cNvPr id="6" name="Rounded Rectangle 5"/>
          <p:cNvSpPr/>
          <p:nvPr/>
        </p:nvSpPr>
        <p:spPr>
          <a:xfrm>
            <a:off x="5364088" y="3291830"/>
            <a:ext cx="72008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89</Words>
  <Application>Microsoft Office PowerPoint</Application>
  <PresentationFormat>Trình chiếu Trên màn hình (16:9)</PresentationFormat>
  <Paragraphs>52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8" baseType="lpstr">
      <vt:lpstr>Aharoni</vt:lpstr>
      <vt:lpstr>Arial</vt:lpstr>
      <vt:lpstr>Arial-SGK-TV</vt:lpstr>
      <vt:lpstr>Calibri</vt:lpstr>
      <vt:lpstr>Calibri Light</vt:lpstr>
      <vt:lpstr>Constantia</vt:lpstr>
      <vt:lpstr>Times New Roman</vt:lpstr>
      <vt:lpstr>Custom Design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141</cp:revision>
  <dcterms:created xsi:type="dcterms:W3CDTF">2014-04-01T16:27:38Z</dcterms:created>
  <dcterms:modified xsi:type="dcterms:W3CDTF">2022-10-05T04:13:51Z</dcterms:modified>
</cp:coreProperties>
</file>